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Masters/slideMaster17.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theme/theme2.xml" ContentType="application/vnd.openxmlformats-officedocument.theme+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theme/theme3.xml" ContentType="application/vnd.openxmlformats-officedocument.theme+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theme/theme4.xml" ContentType="application/vnd.openxmlformats-officedocument.theme+xml"/>
  <Override PartName="/ppt/tags/tag1.xml" ContentType="application/vnd.openxmlformats-officedocument.presentationml.tags+xml"/>
  <Override PartName="/ppt/tags/tag2.xml" ContentType="application/vnd.openxmlformats-officedocument.presentationml.tags+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theme/theme5.xml" ContentType="application/vnd.openxmlformats-officedocument.theme+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theme/theme6.xml" ContentType="application/vnd.openxmlformats-officedocument.theme+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slideLayouts/slideLayout225.xml" ContentType="application/vnd.openxmlformats-officedocument.presentationml.slideLayout+xml"/>
  <Override PartName="/ppt/slideLayouts/slideLayout226.xml" ContentType="application/vnd.openxmlformats-officedocument.presentationml.slideLayout+xml"/>
  <Override PartName="/ppt/slideLayouts/slideLayout227.xml" ContentType="application/vnd.openxmlformats-officedocument.presentationml.slideLayout+xml"/>
  <Override PartName="/ppt/slideLayouts/slideLayout228.xml" ContentType="application/vnd.openxmlformats-officedocument.presentationml.slideLayout+xml"/>
  <Override PartName="/ppt/slideLayouts/slideLayout229.xml" ContentType="application/vnd.openxmlformats-officedocument.presentationml.slideLayout+xml"/>
  <Override PartName="/ppt/slideLayouts/slideLayout230.xml" ContentType="application/vnd.openxmlformats-officedocument.presentationml.slideLayout+xml"/>
  <Override PartName="/ppt/slideLayouts/slideLayout231.xml" ContentType="application/vnd.openxmlformats-officedocument.presentationml.slideLayout+xml"/>
  <Override PartName="/ppt/slideLayouts/slideLayout232.xml" ContentType="application/vnd.openxmlformats-officedocument.presentationml.slideLayout+xml"/>
  <Override PartName="/ppt/slideLayouts/slideLayout233.xml" ContentType="application/vnd.openxmlformats-officedocument.presentationml.slideLayout+xml"/>
  <Override PartName="/ppt/slideLayouts/slideLayout234.xml" ContentType="application/vnd.openxmlformats-officedocument.presentationml.slideLayout+xml"/>
  <Override PartName="/ppt/slideLayouts/slideLayout235.xml" ContentType="application/vnd.openxmlformats-officedocument.presentationml.slideLayout+xml"/>
  <Override PartName="/ppt/slideLayouts/slideLayout236.xml" ContentType="application/vnd.openxmlformats-officedocument.presentationml.slideLayout+xml"/>
  <Override PartName="/ppt/slideLayouts/slideLayout237.xml" ContentType="application/vnd.openxmlformats-officedocument.presentationml.slideLayout+xml"/>
  <Override PartName="/ppt/slideLayouts/slideLayout238.xml" ContentType="application/vnd.openxmlformats-officedocument.presentationml.slideLayout+xml"/>
  <Override PartName="/ppt/slideLayouts/slideLayout239.xml" ContentType="application/vnd.openxmlformats-officedocument.presentationml.slideLayout+xml"/>
  <Override PartName="/ppt/slideLayouts/slideLayout240.xml" ContentType="application/vnd.openxmlformats-officedocument.presentationml.slideLayout+xml"/>
  <Override PartName="/ppt/slideLayouts/slideLayout241.xml" ContentType="application/vnd.openxmlformats-officedocument.presentationml.slideLayout+xml"/>
  <Override PartName="/ppt/slideLayouts/slideLayout242.xml" ContentType="application/vnd.openxmlformats-officedocument.presentationml.slideLayout+xml"/>
  <Override PartName="/ppt/slideLayouts/slideLayout243.xml" ContentType="application/vnd.openxmlformats-officedocument.presentationml.slideLayout+xml"/>
  <Override PartName="/ppt/slideLayouts/slideLayout244.xml" ContentType="application/vnd.openxmlformats-officedocument.presentationml.slideLayout+xml"/>
  <Override PartName="/ppt/slideLayouts/slideLayout245.xml" ContentType="application/vnd.openxmlformats-officedocument.presentationml.slideLayout+xml"/>
  <Override PartName="/ppt/slideLayouts/slideLayout246.xml" ContentType="application/vnd.openxmlformats-officedocument.presentationml.slideLayout+xml"/>
  <Override PartName="/ppt/slideLayouts/slideLayout247.xml" ContentType="application/vnd.openxmlformats-officedocument.presentationml.slideLayout+xml"/>
  <Override PartName="/ppt/slideLayouts/slideLayout248.xml" ContentType="application/vnd.openxmlformats-officedocument.presentationml.slideLayout+xml"/>
  <Override PartName="/ppt/slideLayouts/slideLayout249.xml" ContentType="application/vnd.openxmlformats-officedocument.presentationml.slideLayout+xml"/>
  <Override PartName="/ppt/slideLayouts/slideLayout250.xml" ContentType="application/vnd.openxmlformats-officedocument.presentationml.slideLayout+xml"/>
  <Override PartName="/ppt/slideLayouts/slideLayout251.xml" ContentType="application/vnd.openxmlformats-officedocument.presentationml.slideLayout+xml"/>
  <Override PartName="/ppt/slideLayouts/slideLayout252.xml" ContentType="application/vnd.openxmlformats-officedocument.presentationml.slideLayout+xml"/>
  <Override PartName="/ppt/slideLayouts/slideLayout253.xml" ContentType="application/vnd.openxmlformats-officedocument.presentationml.slideLayout+xml"/>
  <Override PartName="/ppt/slideLayouts/slideLayout254.xml" ContentType="application/vnd.openxmlformats-officedocument.presentationml.slideLayout+xml"/>
  <Override PartName="/ppt/slideLayouts/slideLayout255.xml" ContentType="application/vnd.openxmlformats-officedocument.presentationml.slideLayout+xml"/>
  <Override PartName="/ppt/slideLayouts/slideLayout256.xml" ContentType="application/vnd.openxmlformats-officedocument.presentationml.slideLayout+xml"/>
  <Override PartName="/ppt/slideLayouts/slideLayout257.xml" ContentType="application/vnd.openxmlformats-officedocument.presentationml.slideLayout+xml"/>
  <Override PartName="/ppt/slideLayouts/slideLayout258.xml" ContentType="application/vnd.openxmlformats-officedocument.presentationml.slideLayout+xml"/>
  <Override PartName="/ppt/slideLayouts/slideLayout259.xml" ContentType="application/vnd.openxmlformats-officedocument.presentationml.slideLayout+xml"/>
  <Override PartName="/ppt/slideLayouts/slideLayout260.xml" ContentType="application/vnd.openxmlformats-officedocument.presentationml.slideLayout+xml"/>
  <Override PartName="/ppt/slideLayouts/slideLayout261.xml" ContentType="application/vnd.openxmlformats-officedocument.presentationml.slideLayout+xml"/>
  <Override PartName="/ppt/slideLayouts/slideLayout262.xml" ContentType="application/vnd.openxmlformats-officedocument.presentationml.slideLayout+xml"/>
  <Override PartName="/ppt/slideLayouts/slideLayout263.xml" ContentType="application/vnd.openxmlformats-officedocument.presentationml.slideLayout+xml"/>
  <Override PartName="/ppt/slideLayouts/slideLayout264.xml" ContentType="application/vnd.openxmlformats-officedocument.presentationml.slideLayout+xml"/>
  <Override PartName="/ppt/slideLayouts/slideLayout265.xml" ContentType="application/vnd.openxmlformats-officedocument.presentationml.slideLayout+xml"/>
  <Override PartName="/ppt/slideLayouts/slideLayout266.xml" ContentType="application/vnd.openxmlformats-officedocument.presentationml.slideLayout+xml"/>
  <Override PartName="/ppt/slideLayouts/slideLayout267.xml" ContentType="application/vnd.openxmlformats-officedocument.presentationml.slideLayout+xml"/>
  <Override PartName="/ppt/slideLayouts/slideLayout268.xml" ContentType="application/vnd.openxmlformats-officedocument.presentationml.slideLayout+xml"/>
  <Override PartName="/ppt/slideLayouts/slideLayout269.xml" ContentType="application/vnd.openxmlformats-officedocument.presentationml.slideLayout+xml"/>
  <Override PartName="/ppt/slideLayouts/slideLayout270.xml" ContentType="application/vnd.openxmlformats-officedocument.presentationml.slideLayout+xml"/>
  <Override PartName="/ppt/slideLayouts/slideLayout271.xml" ContentType="application/vnd.openxmlformats-officedocument.presentationml.slideLayout+xml"/>
  <Override PartName="/ppt/slideLayouts/slideLayout272.xml" ContentType="application/vnd.openxmlformats-officedocument.presentationml.slideLayout+xml"/>
  <Override PartName="/ppt/slideLayouts/slideLayout273.xml" ContentType="application/vnd.openxmlformats-officedocument.presentationml.slideLayout+xml"/>
  <Override PartName="/ppt/slideLayouts/slideLayout274.xml" ContentType="application/vnd.openxmlformats-officedocument.presentationml.slideLayout+xml"/>
  <Override PartName="/ppt/slideLayouts/slideLayout275.xml" ContentType="application/vnd.openxmlformats-officedocument.presentationml.slideLayout+xml"/>
  <Override PartName="/ppt/slideLayouts/slideLayout276.xml" ContentType="application/vnd.openxmlformats-officedocument.presentationml.slideLayout+xml"/>
  <Override PartName="/ppt/slideLayouts/slideLayout277.xml" ContentType="application/vnd.openxmlformats-officedocument.presentationml.slideLayout+xml"/>
  <Override PartName="/ppt/slideLayouts/slideLayout278.xml" ContentType="application/vnd.openxmlformats-officedocument.presentationml.slideLayout+xml"/>
  <Override PartName="/ppt/slideLayouts/slideLayout279.xml" ContentType="application/vnd.openxmlformats-officedocument.presentationml.slideLayout+xml"/>
  <Override PartName="/ppt/slideLayouts/slideLayout280.xml" ContentType="application/vnd.openxmlformats-officedocument.presentationml.slideLayout+xml"/>
  <Override PartName="/ppt/slideLayouts/slideLayout281.xml" ContentType="application/vnd.openxmlformats-officedocument.presentationml.slideLayout+xml"/>
  <Override PartName="/ppt/slideLayouts/slideLayout282.xml" ContentType="application/vnd.openxmlformats-officedocument.presentationml.slideLayout+xml"/>
  <Override PartName="/ppt/slideLayouts/slideLayout283.xml" ContentType="application/vnd.openxmlformats-officedocument.presentationml.slideLayout+xml"/>
  <Override PartName="/ppt/slideLayouts/slideLayout284.xml" ContentType="application/vnd.openxmlformats-officedocument.presentationml.slideLayout+xml"/>
  <Override PartName="/ppt/slideLayouts/slideLayout285.xml" ContentType="application/vnd.openxmlformats-officedocument.presentationml.slideLayout+xml"/>
  <Override PartName="/ppt/slideLayouts/slideLayout286.xml" ContentType="application/vnd.openxmlformats-officedocument.presentationml.slideLayout+xml"/>
  <Override PartName="/ppt/slideLayouts/slideLayout287.xml" ContentType="application/vnd.openxmlformats-officedocument.presentationml.slideLayout+xml"/>
  <Override PartName="/ppt/slideLayouts/slideLayout288.xml" ContentType="application/vnd.openxmlformats-officedocument.presentationml.slideLayout+xml"/>
  <Override PartName="/ppt/slideLayouts/slideLayout289.xml" ContentType="application/vnd.openxmlformats-officedocument.presentationml.slideLayout+xml"/>
  <Override PartName="/ppt/slideLayouts/slideLayout290.xml" ContentType="application/vnd.openxmlformats-officedocument.presentationml.slideLayout+xml"/>
  <Override PartName="/ppt/slideLayouts/slideLayout291.xml" ContentType="application/vnd.openxmlformats-officedocument.presentationml.slideLayout+xml"/>
  <Override PartName="/ppt/slideLayouts/slideLayout292.xml" ContentType="application/vnd.openxmlformats-officedocument.presentationml.slideLayout+xml"/>
  <Override PartName="/ppt/slideLayouts/slideLayout293.xml" ContentType="application/vnd.openxmlformats-officedocument.presentationml.slideLayout+xml"/>
  <Override PartName="/ppt/slideLayouts/slideLayout294.xml" ContentType="application/vnd.openxmlformats-officedocument.presentationml.slideLayout+xml"/>
  <Override PartName="/ppt/slideLayouts/slideLayout295.xml" ContentType="application/vnd.openxmlformats-officedocument.presentationml.slideLayout+xml"/>
  <Override PartName="/ppt/slideLayouts/slideLayout296.xml" ContentType="application/vnd.openxmlformats-officedocument.presentationml.slideLayout+xml"/>
  <Override PartName="/ppt/slideLayouts/slideLayout297.xml" ContentType="application/vnd.openxmlformats-officedocument.presentationml.slideLayout+xml"/>
  <Override PartName="/ppt/slideLayouts/slideLayout298.xml" ContentType="application/vnd.openxmlformats-officedocument.presentationml.slideLayout+xml"/>
  <Override PartName="/ppt/slideLayouts/slideLayout299.xml" ContentType="application/vnd.openxmlformats-officedocument.presentationml.slideLayout+xml"/>
  <Override PartName="/ppt/slideLayouts/slideLayout300.xml" ContentType="application/vnd.openxmlformats-officedocument.presentationml.slideLayout+xml"/>
  <Override PartName="/ppt/slideLayouts/slideLayout301.xml" ContentType="application/vnd.openxmlformats-officedocument.presentationml.slideLayout+xml"/>
  <Override PartName="/ppt/theme/theme7.xml" ContentType="application/vnd.openxmlformats-officedocument.theme+xml"/>
  <Override PartName="/ppt/slideLayouts/slideLayout302.xml" ContentType="application/vnd.openxmlformats-officedocument.presentationml.slideLayout+xml"/>
  <Override PartName="/ppt/slideLayouts/slideLayout303.xml" ContentType="application/vnd.openxmlformats-officedocument.presentationml.slideLayout+xml"/>
  <Override PartName="/ppt/slideLayouts/slideLayout304.xml" ContentType="application/vnd.openxmlformats-officedocument.presentationml.slideLayout+xml"/>
  <Override PartName="/ppt/slideLayouts/slideLayout305.xml" ContentType="application/vnd.openxmlformats-officedocument.presentationml.slideLayout+xml"/>
  <Override PartName="/ppt/slideLayouts/slideLayout306.xml" ContentType="application/vnd.openxmlformats-officedocument.presentationml.slideLayout+xml"/>
  <Override PartName="/ppt/slideLayouts/slideLayout307.xml" ContentType="application/vnd.openxmlformats-officedocument.presentationml.slideLayout+xml"/>
  <Override PartName="/ppt/slideLayouts/slideLayout308.xml" ContentType="application/vnd.openxmlformats-officedocument.presentationml.slideLayout+xml"/>
  <Override PartName="/ppt/slideLayouts/slideLayout309.xml" ContentType="application/vnd.openxmlformats-officedocument.presentationml.slideLayout+xml"/>
  <Override PartName="/ppt/slideLayouts/slideLayout310.xml" ContentType="application/vnd.openxmlformats-officedocument.presentationml.slideLayout+xml"/>
  <Override PartName="/ppt/slideLayouts/slideLayout311.xml" ContentType="application/vnd.openxmlformats-officedocument.presentationml.slideLayout+xml"/>
  <Override PartName="/ppt/slideLayouts/slideLayout312.xml" ContentType="application/vnd.openxmlformats-officedocument.presentationml.slideLayout+xml"/>
  <Override PartName="/ppt/slideLayouts/slideLayout313.xml" ContentType="application/vnd.openxmlformats-officedocument.presentationml.slideLayout+xml"/>
  <Override PartName="/ppt/slideLayouts/slideLayout314.xml" ContentType="application/vnd.openxmlformats-officedocument.presentationml.slideLayout+xml"/>
  <Override PartName="/ppt/slideLayouts/slideLayout315.xml" ContentType="application/vnd.openxmlformats-officedocument.presentationml.slideLayout+xml"/>
  <Override PartName="/ppt/slideLayouts/slideLayout316.xml" ContentType="application/vnd.openxmlformats-officedocument.presentationml.slideLayout+xml"/>
  <Override PartName="/ppt/slideLayouts/slideLayout317.xml" ContentType="application/vnd.openxmlformats-officedocument.presentationml.slideLayout+xml"/>
  <Override PartName="/ppt/slideLayouts/slideLayout318.xml" ContentType="application/vnd.openxmlformats-officedocument.presentationml.slideLayout+xml"/>
  <Override PartName="/ppt/slideLayouts/slideLayout319.xml" ContentType="application/vnd.openxmlformats-officedocument.presentationml.slideLayout+xml"/>
  <Override PartName="/ppt/slideLayouts/slideLayout320.xml" ContentType="application/vnd.openxmlformats-officedocument.presentationml.slideLayout+xml"/>
  <Override PartName="/ppt/slideLayouts/slideLayout321.xml" ContentType="application/vnd.openxmlformats-officedocument.presentationml.slideLayout+xml"/>
  <Override PartName="/ppt/slideLayouts/slideLayout322.xml" ContentType="application/vnd.openxmlformats-officedocument.presentationml.slideLayout+xml"/>
  <Override PartName="/ppt/slideLayouts/slideLayout323.xml" ContentType="application/vnd.openxmlformats-officedocument.presentationml.slideLayout+xml"/>
  <Override PartName="/ppt/slideLayouts/slideLayout324.xml" ContentType="application/vnd.openxmlformats-officedocument.presentationml.slideLayout+xml"/>
  <Override PartName="/ppt/slideLayouts/slideLayout325.xml" ContentType="application/vnd.openxmlformats-officedocument.presentationml.slideLayout+xml"/>
  <Override PartName="/ppt/slideLayouts/slideLayout326.xml" ContentType="application/vnd.openxmlformats-officedocument.presentationml.slideLayout+xml"/>
  <Override PartName="/ppt/slideLayouts/slideLayout327.xml" ContentType="application/vnd.openxmlformats-officedocument.presentationml.slideLayout+xml"/>
  <Override PartName="/ppt/slideLayouts/slideLayout328.xml" ContentType="application/vnd.openxmlformats-officedocument.presentationml.slideLayout+xml"/>
  <Override PartName="/ppt/slideLayouts/slideLayout329.xml" ContentType="application/vnd.openxmlformats-officedocument.presentationml.slideLayout+xml"/>
  <Override PartName="/ppt/slideLayouts/slideLayout330.xml" ContentType="application/vnd.openxmlformats-officedocument.presentationml.slideLayout+xml"/>
  <Override PartName="/ppt/slideLayouts/slideLayout331.xml" ContentType="application/vnd.openxmlformats-officedocument.presentationml.slideLayout+xml"/>
  <Override PartName="/ppt/slideLayouts/slideLayout332.xml" ContentType="application/vnd.openxmlformats-officedocument.presentationml.slideLayout+xml"/>
  <Override PartName="/ppt/slideLayouts/slideLayout333.xml" ContentType="application/vnd.openxmlformats-officedocument.presentationml.slideLayout+xml"/>
  <Override PartName="/ppt/slideLayouts/slideLayout334.xml" ContentType="application/vnd.openxmlformats-officedocument.presentationml.slideLayout+xml"/>
  <Override PartName="/ppt/slideLayouts/slideLayout335.xml" ContentType="application/vnd.openxmlformats-officedocument.presentationml.slideLayout+xml"/>
  <Override PartName="/ppt/slideLayouts/slideLayout336.xml" ContentType="application/vnd.openxmlformats-officedocument.presentationml.slideLayout+xml"/>
  <Override PartName="/ppt/slideLayouts/slideLayout337.xml" ContentType="application/vnd.openxmlformats-officedocument.presentationml.slideLayout+xml"/>
  <Override PartName="/ppt/slideLayouts/slideLayout338.xml" ContentType="application/vnd.openxmlformats-officedocument.presentationml.slideLayout+xml"/>
  <Override PartName="/ppt/slideLayouts/slideLayout339.xml" ContentType="application/vnd.openxmlformats-officedocument.presentationml.slideLayout+xml"/>
  <Override PartName="/ppt/slideLayouts/slideLayout340.xml" ContentType="application/vnd.openxmlformats-officedocument.presentationml.slideLayout+xml"/>
  <Override PartName="/ppt/slideLayouts/slideLayout341.xml" ContentType="application/vnd.openxmlformats-officedocument.presentationml.slideLayout+xml"/>
  <Override PartName="/ppt/slideLayouts/slideLayout342.xml" ContentType="application/vnd.openxmlformats-officedocument.presentationml.slideLayout+xml"/>
  <Override PartName="/ppt/slideLayouts/slideLayout343.xml" ContentType="application/vnd.openxmlformats-officedocument.presentationml.slideLayout+xml"/>
  <Override PartName="/ppt/theme/theme8.xml" ContentType="application/vnd.openxmlformats-officedocument.theme+xml"/>
  <Override PartName="/ppt/slideLayouts/slideLayout344.xml" ContentType="application/vnd.openxmlformats-officedocument.presentationml.slideLayout+xml"/>
  <Override PartName="/ppt/slideLayouts/slideLayout345.xml" ContentType="application/vnd.openxmlformats-officedocument.presentationml.slideLayout+xml"/>
  <Override PartName="/ppt/slideLayouts/slideLayout346.xml" ContentType="application/vnd.openxmlformats-officedocument.presentationml.slideLayout+xml"/>
  <Override PartName="/ppt/slideLayouts/slideLayout347.xml" ContentType="application/vnd.openxmlformats-officedocument.presentationml.slideLayout+xml"/>
  <Override PartName="/ppt/slideLayouts/slideLayout348.xml" ContentType="application/vnd.openxmlformats-officedocument.presentationml.slideLayout+xml"/>
  <Override PartName="/ppt/slideLayouts/slideLayout349.xml" ContentType="application/vnd.openxmlformats-officedocument.presentationml.slideLayout+xml"/>
  <Override PartName="/ppt/slideLayouts/slideLayout350.xml" ContentType="application/vnd.openxmlformats-officedocument.presentationml.slideLayout+xml"/>
  <Override PartName="/ppt/slideLayouts/slideLayout351.xml" ContentType="application/vnd.openxmlformats-officedocument.presentationml.slideLayout+xml"/>
  <Override PartName="/ppt/slideLayouts/slideLayout352.xml" ContentType="application/vnd.openxmlformats-officedocument.presentationml.slideLayout+xml"/>
  <Override PartName="/ppt/slideLayouts/slideLayout353.xml" ContentType="application/vnd.openxmlformats-officedocument.presentationml.slideLayout+xml"/>
  <Override PartName="/ppt/slideLayouts/slideLayout354.xml" ContentType="application/vnd.openxmlformats-officedocument.presentationml.slideLayout+xml"/>
  <Override PartName="/ppt/slideLayouts/slideLayout355.xml" ContentType="application/vnd.openxmlformats-officedocument.presentationml.slideLayout+xml"/>
  <Override PartName="/ppt/slideLayouts/slideLayout356.xml" ContentType="application/vnd.openxmlformats-officedocument.presentationml.slideLayout+xml"/>
  <Override PartName="/ppt/slideLayouts/slideLayout357.xml" ContentType="application/vnd.openxmlformats-officedocument.presentationml.slideLayout+xml"/>
  <Override PartName="/ppt/slideLayouts/slideLayout358.xml" ContentType="application/vnd.openxmlformats-officedocument.presentationml.slideLayout+xml"/>
  <Override PartName="/ppt/slideLayouts/slideLayout359.xml" ContentType="application/vnd.openxmlformats-officedocument.presentationml.slideLayout+xml"/>
  <Override PartName="/ppt/slideLayouts/slideLayout360.xml" ContentType="application/vnd.openxmlformats-officedocument.presentationml.slideLayout+xml"/>
  <Override PartName="/ppt/slideLayouts/slideLayout361.xml" ContentType="application/vnd.openxmlformats-officedocument.presentationml.slideLayout+xml"/>
  <Override PartName="/ppt/slideLayouts/slideLayout362.xml" ContentType="application/vnd.openxmlformats-officedocument.presentationml.slideLayout+xml"/>
  <Override PartName="/ppt/slideLayouts/slideLayout363.xml" ContentType="application/vnd.openxmlformats-officedocument.presentationml.slideLayout+xml"/>
  <Override PartName="/ppt/slideLayouts/slideLayout364.xml" ContentType="application/vnd.openxmlformats-officedocument.presentationml.slideLayout+xml"/>
  <Override PartName="/ppt/slideLayouts/slideLayout365.xml" ContentType="application/vnd.openxmlformats-officedocument.presentationml.slideLayout+xml"/>
  <Override PartName="/ppt/slideLayouts/slideLayout366.xml" ContentType="application/vnd.openxmlformats-officedocument.presentationml.slideLayout+xml"/>
  <Override PartName="/ppt/slideLayouts/slideLayout367.xml" ContentType="application/vnd.openxmlformats-officedocument.presentationml.slideLayout+xml"/>
  <Override PartName="/ppt/slideLayouts/slideLayout368.xml" ContentType="application/vnd.openxmlformats-officedocument.presentationml.slideLayout+xml"/>
  <Override PartName="/ppt/slideLayouts/slideLayout369.xml" ContentType="application/vnd.openxmlformats-officedocument.presentationml.slideLayout+xml"/>
  <Override PartName="/ppt/slideLayouts/slideLayout370.xml" ContentType="application/vnd.openxmlformats-officedocument.presentationml.slideLayout+xml"/>
  <Override PartName="/ppt/slideLayouts/slideLayout371.xml" ContentType="application/vnd.openxmlformats-officedocument.presentationml.slideLayout+xml"/>
  <Override PartName="/ppt/slideLayouts/slideLayout372.xml" ContentType="application/vnd.openxmlformats-officedocument.presentationml.slideLayout+xml"/>
  <Override PartName="/ppt/slideLayouts/slideLayout373.xml" ContentType="application/vnd.openxmlformats-officedocument.presentationml.slideLayout+xml"/>
  <Override PartName="/ppt/slideLayouts/slideLayout374.xml" ContentType="application/vnd.openxmlformats-officedocument.presentationml.slideLayout+xml"/>
  <Override PartName="/ppt/slideLayouts/slideLayout375.xml" ContentType="application/vnd.openxmlformats-officedocument.presentationml.slideLayout+xml"/>
  <Override PartName="/ppt/theme/theme9.xml" ContentType="application/vnd.openxmlformats-officedocument.theme+xml"/>
  <Override PartName="/ppt/slideLayouts/slideLayout376.xml" ContentType="application/vnd.openxmlformats-officedocument.presentationml.slideLayout+xml"/>
  <Override PartName="/ppt/slideLayouts/slideLayout377.xml" ContentType="application/vnd.openxmlformats-officedocument.presentationml.slideLayout+xml"/>
  <Override PartName="/ppt/slideLayouts/slideLayout378.xml" ContentType="application/vnd.openxmlformats-officedocument.presentationml.slideLayout+xml"/>
  <Override PartName="/ppt/slideLayouts/slideLayout379.xml" ContentType="application/vnd.openxmlformats-officedocument.presentationml.slideLayout+xml"/>
  <Override PartName="/ppt/slideLayouts/slideLayout380.xml" ContentType="application/vnd.openxmlformats-officedocument.presentationml.slideLayout+xml"/>
  <Override PartName="/ppt/slideLayouts/slideLayout381.xml" ContentType="application/vnd.openxmlformats-officedocument.presentationml.slideLayout+xml"/>
  <Override PartName="/ppt/slideLayouts/slideLayout382.xml" ContentType="application/vnd.openxmlformats-officedocument.presentationml.slideLayout+xml"/>
  <Override PartName="/ppt/slideLayouts/slideLayout383.xml" ContentType="application/vnd.openxmlformats-officedocument.presentationml.slideLayout+xml"/>
  <Override PartName="/ppt/slideLayouts/slideLayout384.xml" ContentType="application/vnd.openxmlformats-officedocument.presentationml.slideLayout+xml"/>
  <Override PartName="/ppt/slideLayouts/slideLayout385.xml" ContentType="application/vnd.openxmlformats-officedocument.presentationml.slideLayout+xml"/>
  <Override PartName="/ppt/slideLayouts/slideLayout386.xml" ContentType="application/vnd.openxmlformats-officedocument.presentationml.slideLayout+xml"/>
  <Override PartName="/ppt/slideLayouts/slideLayout387.xml" ContentType="application/vnd.openxmlformats-officedocument.presentationml.slideLayout+xml"/>
  <Override PartName="/ppt/slideLayouts/slideLayout388.xml" ContentType="application/vnd.openxmlformats-officedocument.presentationml.slideLayout+xml"/>
  <Override PartName="/ppt/slideLayouts/slideLayout389.xml" ContentType="application/vnd.openxmlformats-officedocument.presentationml.slideLayout+xml"/>
  <Override PartName="/ppt/slideLayouts/slideLayout390.xml" ContentType="application/vnd.openxmlformats-officedocument.presentationml.slideLayout+xml"/>
  <Override PartName="/ppt/slideLayouts/slideLayout391.xml" ContentType="application/vnd.openxmlformats-officedocument.presentationml.slideLayout+xml"/>
  <Override PartName="/ppt/slideLayouts/slideLayout392.xml" ContentType="application/vnd.openxmlformats-officedocument.presentationml.slideLayout+xml"/>
  <Override PartName="/ppt/slideLayouts/slideLayout393.xml" ContentType="application/vnd.openxmlformats-officedocument.presentationml.slideLayout+xml"/>
  <Override PartName="/ppt/slideLayouts/slideLayout394.xml" ContentType="application/vnd.openxmlformats-officedocument.presentationml.slideLayout+xml"/>
  <Override PartName="/ppt/slideLayouts/slideLayout395.xml" ContentType="application/vnd.openxmlformats-officedocument.presentationml.slideLayout+xml"/>
  <Override PartName="/ppt/slideLayouts/slideLayout396.xml" ContentType="application/vnd.openxmlformats-officedocument.presentationml.slideLayout+xml"/>
  <Override PartName="/ppt/slideLayouts/slideLayout397.xml" ContentType="application/vnd.openxmlformats-officedocument.presentationml.slideLayout+xml"/>
  <Override PartName="/ppt/slideLayouts/slideLayout398.xml" ContentType="application/vnd.openxmlformats-officedocument.presentationml.slideLayout+xml"/>
  <Override PartName="/ppt/slideLayouts/slideLayout399.xml" ContentType="application/vnd.openxmlformats-officedocument.presentationml.slideLayout+xml"/>
  <Override PartName="/ppt/slideLayouts/slideLayout400.xml" ContentType="application/vnd.openxmlformats-officedocument.presentationml.slideLayout+xml"/>
  <Override PartName="/ppt/slideLayouts/slideLayout401.xml" ContentType="application/vnd.openxmlformats-officedocument.presentationml.slideLayout+xml"/>
  <Override PartName="/ppt/slideLayouts/slideLayout402.xml" ContentType="application/vnd.openxmlformats-officedocument.presentationml.slideLayout+xml"/>
  <Override PartName="/ppt/slideLayouts/slideLayout403.xml" ContentType="application/vnd.openxmlformats-officedocument.presentationml.slideLayout+xml"/>
  <Override PartName="/ppt/slideLayouts/slideLayout404.xml" ContentType="application/vnd.openxmlformats-officedocument.presentationml.slideLayout+xml"/>
  <Override PartName="/ppt/slideLayouts/slideLayout405.xml" ContentType="application/vnd.openxmlformats-officedocument.presentationml.slideLayout+xml"/>
  <Override PartName="/ppt/slideLayouts/slideLayout406.xml" ContentType="application/vnd.openxmlformats-officedocument.presentationml.slideLayout+xml"/>
  <Override PartName="/ppt/slideLayouts/slideLayout407.xml" ContentType="application/vnd.openxmlformats-officedocument.presentationml.slideLayout+xml"/>
  <Override PartName="/ppt/slideLayouts/slideLayout408.xml" ContentType="application/vnd.openxmlformats-officedocument.presentationml.slideLayout+xml"/>
  <Override PartName="/ppt/slideLayouts/slideLayout409.xml" ContentType="application/vnd.openxmlformats-officedocument.presentationml.slideLayout+xml"/>
  <Override PartName="/ppt/slideLayouts/slideLayout410.xml" ContentType="application/vnd.openxmlformats-officedocument.presentationml.slideLayout+xml"/>
  <Override PartName="/ppt/slideLayouts/slideLayout411.xml" ContentType="application/vnd.openxmlformats-officedocument.presentationml.slideLayout+xml"/>
  <Override PartName="/ppt/slideLayouts/slideLayout412.xml" ContentType="application/vnd.openxmlformats-officedocument.presentationml.slideLayout+xml"/>
  <Override PartName="/ppt/theme/theme10.xml" ContentType="application/vnd.openxmlformats-officedocument.theme+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heme/themeOverride1.xml" ContentType="application/vnd.openxmlformats-officedocument.themeOverride+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slideLayouts/slideLayout413.xml" ContentType="application/vnd.openxmlformats-officedocument.presentationml.slideLayout+xml"/>
  <Override PartName="/ppt/slideLayouts/slideLayout414.xml" ContentType="application/vnd.openxmlformats-officedocument.presentationml.slideLayout+xml"/>
  <Override PartName="/ppt/slideLayouts/slideLayout415.xml" ContentType="application/vnd.openxmlformats-officedocument.presentationml.slideLayout+xml"/>
  <Override PartName="/ppt/slideLayouts/slideLayout416.xml" ContentType="application/vnd.openxmlformats-officedocument.presentationml.slideLayout+xml"/>
  <Override PartName="/ppt/slideLayouts/slideLayout417.xml" ContentType="application/vnd.openxmlformats-officedocument.presentationml.slideLayout+xml"/>
  <Override PartName="/ppt/slideLayouts/slideLayout418.xml" ContentType="application/vnd.openxmlformats-officedocument.presentationml.slideLayout+xml"/>
  <Override PartName="/ppt/slideLayouts/slideLayout419.xml" ContentType="application/vnd.openxmlformats-officedocument.presentationml.slideLayout+xml"/>
  <Override PartName="/ppt/slideLayouts/slideLayout420.xml" ContentType="application/vnd.openxmlformats-officedocument.presentationml.slideLayout+xml"/>
  <Override PartName="/ppt/slideLayouts/slideLayout421.xml" ContentType="application/vnd.openxmlformats-officedocument.presentationml.slideLayout+xml"/>
  <Override PartName="/ppt/slideLayouts/slideLayout422.xml" ContentType="application/vnd.openxmlformats-officedocument.presentationml.slideLayout+xml"/>
  <Override PartName="/ppt/slideLayouts/slideLayout423.xml" ContentType="application/vnd.openxmlformats-officedocument.presentationml.slideLayout+xml"/>
  <Override PartName="/ppt/slideLayouts/slideLayout424.xml" ContentType="application/vnd.openxmlformats-officedocument.presentationml.slideLayout+xml"/>
  <Override PartName="/ppt/slideLayouts/slideLayout425.xml" ContentType="application/vnd.openxmlformats-officedocument.presentationml.slideLayout+xml"/>
  <Override PartName="/ppt/slideLayouts/slideLayout426.xml" ContentType="application/vnd.openxmlformats-officedocument.presentationml.slideLayout+xml"/>
  <Override PartName="/ppt/slideLayouts/slideLayout427.xml" ContentType="application/vnd.openxmlformats-officedocument.presentationml.slideLayout+xml"/>
  <Override PartName="/ppt/slideLayouts/slideLayout428.xml" ContentType="application/vnd.openxmlformats-officedocument.presentationml.slideLayout+xml"/>
  <Override PartName="/ppt/slideLayouts/slideLayout429.xml" ContentType="application/vnd.openxmlformats-officedocument.presentationml.slideLayout+xml"/>
  <Override PartName="/ppt/slideLayouts/slideLayout430.xml" ContentType="application/vnd.openxmlformats-officedocument.presentationml.slideLayout+xml"/>
  <Override PartName="/ppt/slideLayouts/slideLayout431.xml" ContentType="application/vnd.openxmlformats-officedocument.presentationml.slideLayout+xml"/>
  <Override PartName="/ppt/slideLayouts/slideLayout432.xml" ContentType="application/vnd.openxmlformats-officedocument.presentationml.slideLayout+xml"/>
  <Override PartName="/ppt/slideLayouts/slideLayout433.xml" ContentType="application/vnd.openxmlformats-officedocument.presentationml.slideLayout+xml"/>
  <Override PartName="/ppt/slideLayouts/slideLayout434.xml" ContentType="application/vnd.openxmlformats-officedocument.presentationml.slideLayout+xml"/>
  <Override PartName="/ppt/slideLayouts/slideLayout435.xml" ContentType="application/vnd.openxmlformats-officedocument.presentationml.slideLayout+xml"/>
  <Override PartName="/ppt/slideLayouts/slideLayout436.xml" ContentType="application/vnd.openxmlformats-officedocument.presentationml.slideLayout+xml"/>
  <Override PartName="/ppt/slideLayouts/slideLayout437.xml" ContentType="application/vnd.openxmlformats-officedocument.presentationml.slideLayout+xml"/>
  <Override PartName="/ppt/slideLayouts/slideLayout438.xml" ContentType="application/vnd.openxmlformats-officedocument.presentationml.slideLayout+xml"/>
  <Override PartName="/ppt/slideLayouts/slideLayout439.xml" ContentType="application/vnd.openxmlformats-officedocument.presentationml.slideLayout+xml"/>
  <Override PartName="/ppt/slideLayouts/slideLayout440.xml" ContentType="application/vnd.openxmlformats-officedocument.presentationml.slideLayout+xml"/>
  <Override PartName="/ppt/slideLayouts/slideLayout441.xml" ContentType="application/vnd.openxmlformats-officedocument.presentationml.slideLayout+xml"/>
  <Override PartName="/ppt/slideLayouts/slideLayout442.xml" ContentType="application/vnd.openxmlformats-officedocument.presentationml.slideLayout+xml"/>
  <Override PartName="/ppt/slideLayouts/slideLayout443.xml" ContentType="application/vnd.openxmlformats-officedocument.presentationml.slideLayout+xml"/>
  <Override PartName="/ppt/slideLayouts/slideLayout444.xml" ContentType="application/vnd.openxmlformats-officedocument.presentationml.slideLayout+xml"/>
  <Override PartName="/ppt/theme/theme11.xml" ContentType="application/vnd.openxmlformats-officedocument.theme+xml"/>
  <Override PartName="/ppt/slideLayouts/slideLayout445.xml" ContentType="application/vnd.openxmlformats-officedocument.presentationml.slideLayout+xml"/>
  <Override PartName="/ppt/slideLayouts/slideLayout446.xml" ContentType="application/vnd.openxmlformats-officedocument.presentationml.slideLayout+xml"/>
  <Override PartName="/ppt/slideLayouts/slideLayout447.xml" ContentType="application/vnd.openxmlformats-officedocument.presentationml.slideLayout+xml"/>
  <Override PartName="/ppt/slideLayouts/slideLayout448.xml" ContentType="application/vnd.openxmlformats-officedocument.presentationml.slideLayout+xml"/>
  <Override PartName="/ppt/slideLayouts/slideLayout449.xml" ContentType="application/vnd.openxmlformats-officedocument.presentationml.slideLayout+xml"/>
  <Override PartName="/ppt/slideLayouts/slideLayout450.xml" ContentType="application/vnd.openxmlformats-officedocument.presentationml.slideLayout+xml"/>
  <Override PartName="/ppt/slideLayouts/slideLayout451.xml" ContentType="application/vnd.openxmlformats-officedocument.presentationml.slideLayout+xml"/>
  <Override PartName="/ppt/slideLayouts/slideLayout452.xml" ContentType="application/vnd.openxmlformats-officedocument.presentationml.slideLayout+xml"/>
  <Override PartName="/ppt/slideLayouts/slideLayout453.xml" ContentType="application/vnd.openxmlformats-officedocument.presentationml.slideLayout+xml"/>
  <Override PartName="/ppt/slideLayouts/slideLayout454.xml" ContentType="application/vnd.openxmlformats-officedocument.presentationml.slideLayout+xml"/>
  <Override PartName="/ppt/slideLayouts/slideLayout455.xml" ContentType="application/vnd.openxmlformats-officedocument.presentationml.slideLayout+xml"/>
  <Override PartName="/ppt/slideLayouts/slideLayout456.xml" ContentType="application/vnd.openxmlformats-officedocument.presentationml.slideLayout+xml"/>
  <Override PartName="/ppt/slideLayouts/slideLayout457.xml" ContentType="application/vnd.openxmlformats-officedocument.presentationml.slideLayout+xml"/>
  <Override PartName="/ppt/slideLayouts/slideLayout458.xml" ContentType="application/vnd.openxmlformats-officedocument.presentationml.slideLayout+xml"/>
  <Override PartName="/ppt/slideLayouts/slideLayout459.xml" ContentType="application/vnd.openxmlformats-officedocument.presentationml.slideLayout+xml"/>
  <Override PartName="/ppt/slideLayouts/slideLayout460.xml" ContentType="application/vnd.openxmlformats-officedocument.presentationml.slideLayout+xml"/>
  <Override PartName="/ppt/slideLayouts/slideLayout461.xml" ContentType="application/vnd.openxmlformats-officedocument.presentationml.slideLayout+xml"/>
  <Override PartName="/ppt/slideLayouts/slideLayout462.xml" ContentType="application/vnd.openxmlformats-officedocument.presentationml.slideLayout+xml"/>
  <Override PartName="/ppt/slideLayouts/slideLayout463.xml" ContentType="application/vnd.openxmlformats-officedocument.presentationml.slideLayout+xml"/>
  <Override PartName="/ppt/slideLayouts/slideLayout464.xml" ContentType="application/vnd.openxmlformats-officedocument.presentationml.slideLayout+xml"/>
  <Override PartName="/ppt/slideLayouts/slideLayout465.xml" ContentType="application/vnd.openxmlformats-officedocument.presentationml.slideLayout+xml"/>
  <Override PartName="/ppt/slideLayouts/slideLayout466.xml" ContentType="application/vnd.openxmlformats-officedocument.presentationml.slideLayout+xml"/>
  <Override PartName="/ppt/slideLayouts/slideLayout467.xml" ContentType="application/vnd.openxmlformats-officedocument.presentationml.slideLayout+xml"/>
  <Override PartName="/ppt/slideLayouts/slideLayout468.xml" ContentType="application/vnd.openxmlformats-officedocument.presentationml.slideLayout+xml"/>
  <Override PartName="/ppt/slideLayouts/slideLayout469.xml" ContentType="application/vnd.openxmlformats-officedocument.presentationml.slideLayout+xml"/>
  <Override PartName="/ppt/slideLayouts/slideLayout470.xml" ContentType="application/vnd.openxmlformats-officedocument.presentationml.slideLayout+xml"/>
  <Override PartName="/ppt/slideLayouts/slideLayout471.xml" ContentType="application/vnd.openxmlformats-officedocument.presentationml.slideLayout+xml"/>
  <Override PartName="/ppt/slideLayouts/slideLayout472.xml" ContentType="application/vnd.openxmlformats-officedocument.presentationml.slideLayout+xml"/>
  <Override PartName="/ppt/slideLayouts/slideLayout473.xml" ContentType="application/vnd.openxmlformats-officedocument.presentationml.slideLayout+xml"/>
  <Override PartName="/ppt/slideLayouts/slideLayout474.xml" ContentType="application/vnd.openxmlformats-officedocument.presentationml.slideLayout+xml"/>
  <Override PartName="/ppt/slideLayouts/slideLayout475.xml" ContentType="application/vnd.openxmlformats-officedocument.presentationml.slideLayout+xml"/>
  <Override PartName="/ppt/slideLayouts/slideLayout476.xml" ContentType="application/vnd.openxmlformats-officedocument.presentationml.slideLayout+xml"/>
  <Override PartName="/ppt/slideLayouts/slideLayout477.xml" ContentType="application/vnd.openxmlformats-officedocument.presentationml.slideLayout+xml"/>
  <Override PartName="/ppt/slideLayouts/slideLayout478.xml" ContentType="application/vnd.openxmlformats-officedocument.presentationml.slideLayout+xml"/>
  <Override PartName="/ppt/theme/theme12.xml" ContentType="application/vnd.openxmlformats-officedocument.theme+xml"/>
  <Override PartName="/ppt/tags/tag11.xml" ContentType="application/vnd.openxmlformats-officedocument.presentationml.tags+xml"/>
  <Override PartName="/ppt/slideLayouts/slideLayout479.xml" ContentType="application/vnd.openxmlformats-officedocument.presentationml.slideLayout+xml"/>
  <Override PartName="/ppt/slideLayouts/slideLayout480.xml" ContentType="application/vnd.openxmlformats-officedocument.presentationml.slideLayout+xml"/>
  <Override PartName="/ppt/slideLayouts/slideLayout481.xml" ContentType="application/vnd.openxmlformats-officedocument.presentationml.slideLayout+xml"/>
  <Override PartName="/ppt/slideLayouts/slideLayout482.xml" ContentType="application/vnd.openxmlformats-officedocument.presentationml.slideLayout+xml"/>
  <Override PartName="/ppt/slideLayouts/slideLayout483.xml" ContentType="application/vnd.openxmlformats-officedocument.presentationml.slideLayout+xml"/>
  <Override PartName="/ppt/slideLayouts/slideLayout484.xml" ContentType="application/vnd.openxmlformats-officedocument.presentationml.slideLayout+xml"/>
  <Override PartName="/ppt/slideLayouts/slideLayout485.xml" ContentType="application/vnd.openxmlformats-officedocument.presentationml.slideLayout+xml"/>
  <Override PartName="/ppt/slideLayouts/slideLayout486.xml" ContentType="application/vnd.openxmlformats-officedocument.presentationml.slideLayout+xml"/>
  <Override PartName="/ppt/slideLayouts/slideLayout487.xml" ContentType="application/vnd.openxmlformats-officedocument.presentationml.slideLayout+xml"/>
  <Override PartName="/ppt/slideLayouts/slideLayout488.xml" ContentType="application/vnd.openxmlformats-officedocument.presentationml.slideLayout+xml"/>
  <Override PartName="/ppt/slideLayouts/slideLayout489.xml" ContentType="application/vnd.openxmlformats-officedocument.presentationml.slideLayout+xml"/>
  <Override PartName="/ppt/slideLayouts/slideLayout490.xml" ContentType="application/vnd.openxmlformats-officedocument.presentationml.slideLayout+xml"/>
  <Override PartName="/ppt/slideLayouts/slideLayout491.xml" ContentType="application/vnd.openxmlformats-officedocument.presentationml.slideLayout+xml"/>
  <Override PartName="/ppt/slideLayouts/slideLayout492.xml" ContentType="application/vnd.openxmlformats-officedocument.presentationml.slideLayout+xml"/>
  <Override PartName="/ppt/slideLayouts/slideLayout493.xml" ContentType="application/vnd.openxmlformats-officedocument.presentationml.slideLayout+xml"/>
  <Override PartName="/ppt/theme/theme13.xml" ContentType="application/vnd.openxmlformats-officedocument.theme+xml"/>
  <Override PartName="/ppt/slideLayouts/slideLayout494.xml" ContentType="application/vnd.openxmlformats-officedocument.presentationml.slideLayout+xml"/>
  <Override PartName="/ppt/slideLayouts/slideLayout495.xml" ContentType="application/vnd.openxmlformats-officedocument.presentationml.slideLayout+xml"/>
  <Override PartName="/ppt/slideLayouts/slideLayout496.xml" ContentType="application/vnd.openxmlformats-officedocument.presentationml.slideLayout+xml"/>
  <Override PartName="/ppt/slideLayouts/slideLayout497.xml" ContentType="application/vnd.openxmlformats-officedocument.presentationml.slideLayout+xml"/>
  <Override PartName="/ppt/slideLayouts/slideLayout498.xml" ContentType="application/vnd.openxmlformats-officedocument.presentationml.slideLayout+xml"/>
  <Override PartName="/ppt/slideLayouts/slideLayout499.xml" ContentType="application/vnd.openxmlformats-officedocument.presentationml.slideLayout+xml"/>
  <Override PartName="/ppt/slideLayouts/slideLayout500.xml" ContentType="application/vnd.openxmlformats-officedocument.presentationml.slideLayout+xml"/>
  <Override PartName="/ppt/slideLayouts/slideLayout501.xml" ContentType="application/vnd.openxmlformats-officedocument.presentationml.slideLayout+xml"/>
  <Override PartName="/ppt/slideLayouts/slideLayout502.xml" ContentType="application/vnd.openxmlformats-officedocument.presentationml.slideLayout+xml"/>
  <Override PartName="/ppt/slideLayouts/slideLayout503.xml" ContentType="application/vnd.openxmlformats-officedocument.presentationml.slideLayout+xml"/>
  <Override PartName="/ppt/slideLayouts/slideLayout504.xml" ContentType="application/vnd.openxmlformats-officedocument.presentationml.slideLayout+xml"/>
  <Override PartName="/ppt/slideLayouts/slideLayout505.xml" ContentType="application/vnd.openxmlformats-officedocument.presentationml.slideLayout+xml"/>
  <Override PartName="/ppt/slideLayouts/slideLayout506.xml" ContentType="application/vnd.openxmlformats-officedocument.presentationml.slideLayout+xml"/>
  <Override PartName="/ppt/slideLayouts/slideLayout507.xml" ContentType="application/vnd.openxmlformats-officedocument.presentationml.slideLayout+xml"/>
  <Override PartName="/ppt/slideLayouts/slideLayout508.xml" ContentType="application/vnd.openxmlformats-officedocument.presentationml.slideLayout+xml"/>
  <Override PartName="/ppt/slideLayouts/slideLayout509.xml" ContentType="application/vnd.openxmlformats-officedocument.presentationml.slideLayout+xml"/>
  <Override PartName="/ppt/slideLayouts/slideLayout510.xml" ContentType="application/vnd.openxmlformats-officedocument.presentationml.slideLayout+xml"/>
  <Override PartName="/ppt/slideLayouts/slideLayout511.xml" ContentType="application/vnd.openxmlformats-officedocument.presentationml.slideLayout+xml"/>
  <Override PartName="/ppt/slideLayouts/slideLayout512.xml" ContentType="application/vnd.openxmlformats-officedocument.presentationml.slideLayout+xml"/>
  <Override PartName="/ppt/slideLayouts/slideLayout513.xml" ContentType="application/vnd.openxmlformats-officedocument.presentationml.slideLayout+xml"/>
  <Override PartName="/ppt/slideLayouts/slideLayout514.xml" ContentType="application/vnd.openxmlformats-officedocument.presentationml.slideLayout+xml"/>
  <Override PartName="/ppt/slideLayouts/slideLayout515.xml" ContentType="application/vnd.openxmlformats-officedocument.presentationml.slideLayout+xml"/>
  <Override PartName="/ppt/slideLayouts/slideLayout516.xml" ContentType="application/vnd.openxmlformats-officedocument.presentationml.slideLayout+xml"/>
  <Override PartName="/ppt/slideLayouts/slideLayout517.xml" ContentType="application/vnd.openxmlformats-officedocument.presentationml.slideLayout+xml"/>
  <Override PartName="/ppt/slideLayouts/slideLayout518.xml" ContentType="application/vnd.openxmlformats-officedocument.presentationml.slideLayout+xml"/>
  <Override PartName="/ppt/slideLayouts/slideLayout519.xml" ContentType="application/vnd.openxmlformats-officedocument.presentationml.slideLayout+xml"/>
  <Override PartName="/ppt/slideLayouts/slideLayout520.xml" ContentType="application/vnd.openxmlformats-officedocument.presentationml.slideLayout+xml"/>
  <Override PartName="/ppt/slideLayouts/slideLayout521.xml" ContentType="application/vnd.openxmlformats-officedocument.presentationml.slideLayout+xml"/>
  <Override PartName="/ppt/slideLayouts/slideLayout522.xml" ContentType="application/vnd.openxmlformats-officedocument.presentationml.slideLayout+xml"/>
  <Override PartName="/ppt/slideLayouts/slideLayout523.xml" ContentType="application/vnd.openxmlformats-officedocument.presentationml.slideLayout+xml"/>
  <Override PartName="/ppt/slideLayouts/slideLayout524.xml" ContentType="application/vnd.openxmlformats-officedocument.presentationml.slideLayout+xml"/>
  <Override PartName="/ppt/slideLayouts/slideLayout525.xml" ContentType="application/vnd.openxmlformats-officedocument.presentationml.slideLayout+xml"/>
  <Override PartName="/ppt/slideLayouts/slideLayout526.xml" ContentType="application/vnd.openxmlformats-officedocument.presentationml.slideLayout+xml"/>
  <Override PartName="/ppt/slideLayouts/slideLayout527.xml" ContentType="application/vnd.openxmlformats-officedocument.presentationml.slideLayout+xml"/>
  <Override PartName="/ppt/slideLayouts/slideLayout528.xml" ContentType="application/vnd.openxmlformats-officedocument.presentationml.slideLayout+xml"/>
  <Override PartName="/ppt/slideLayouts/slideLayout529.xml" ContentType="application/vnd.openxmlformats-officedocument.presentationml.slideLayout+xml"/>
  <Override PartName="/ppt/slideLayouts/slideLayout530.xml" ContentType="application/vnd.openxmlformats-officedocument.presentationml.slideLayout+xml"/>
  <Override PartName="/ppt/slideLayouts/slideLayout531.xml" ContentType="application/vnd.openxmlformats-officedocument.presentationml.slideLayout+xml"/>
  <Override PartName="/ppt/slideLayouts/slideLayout532.xml" ContentType="application/vnd.openxmlformats-officedocument.presentationml.slideLayout+xml"/>
  <Override PartName="/ppt/slideLayouts/slideLayout533.xml" ContentType="application/vnd.openxmlformats-officedocument.presentationml.slideLayout+xml"/>
  <Override PartName="/ppt/slideLayouts/slideLayout534.xml" ContentType="application/vnd.openxmlformats-officedocument.presentationml.slideLayout+xml"/>
  <Override PartName="/ppt/slideLayouts/slideLayout535.xml" ContentType="application/vnd.openxmlformats-officedocument.presentationml.slideLayout+xml"/>
  <Override PartName="/ppt/slideLayouts/slideLayout536.xml" ContentType="application/vnd.openxmlformats-officedocument.presentationml.slideLayout+xml"/>
  <Override PartName="/ppt/slideLayouts/slideLayout537.xml" ContentType="application/vnd.openxmlformats-officedocument.presentationml.slideLayout+xml"/>
  <Override PartName="/ppt/slideLayouts/slideLayout538.xml" ContentType="application/vnd.openxmlformats-officedocument.presentationml.slideLayout+xml"/>
  <Override PartName="/ppt/theme/theme14.xml" ContentType="application/vnd.openxmlformats-officedocument.theme+xml"/>
  <Override PartName="/ppt/slideLayouts/slideLayout539.xml" ContentType="application/vnd.openxmlformats-officedocument.presentationml.slideLayout+xml"/>
  <Override PartName="/ppt/slideLayouts/slideLayout540.xml" ContentType="application/vnd.openxmlformats-officedocument.presentationml.slideLayout+xml"/>
  <Override PartName="/ppt/slideLayouts/slideLayout541.xml" ContentType="application/vnd.openxmlformats-officedocument.presentationml.slideLayout+xml"/>
  <Override PartName="/ppt/slideLayouts/slideLayout542.xml" ContentType="application/vnd.openxmlformats-officedocument.presentationml.slideLayout+xml"/>
  <Override PartName="/ppt/slideLayouts/slideLayout543.xml" ContentType="application/vnd.openxmlformats-officedocument.presentationml.slideLayout+xml"/>
  <Override PartName="/ppt/slideLayouts/slideLayout544.xml" ContentType="application/vnd.openxmlformats-officedocument.presentationml.slideLayout+xml"/>
  <Override PartName="/ppt/slideLayouts/slideLayout545.xml" ContentType="application/vnd.openxmlformats-officedocument.presentationml.slideLayout+xml"/>
  <Override PartName="/ppt/slideLayouts/slideLayout546.xml" ContentType="application/vnd.openxmlformats-officedocument.presentationml.slideLayout+xml"/>
  <Override PartName="/ppt/slideLayouts/slideLayout547.xml" ContentType="application/vnd.openxmlformats-officedocument.presentationml.slideLayout+xml"/>
  <Override PartName="/ppt/slideLayouts/slideLayout548.xml" ContentType="application/vnd.openxmlformats-officedocument.presentationml.slideLayout+xml"/>
  <Override PartName="/ppt/slideLayouts/slideLayout549.xml" ContentType="application/vnd.openxmlformats-officedocument.presentationml.slideLayout+xml"/>
  <Override PartName="/ppt/slideLayouts/slideLayout550.xml" ContentType="application/vnd.openxmlformats-officedocument.presentationml.slideLayout+xml"/>
  <Override PartName="/ppt/slideLayouts/slideLayout551.xml" ContentType="application/vnd.openxmlformats-officedocument.presentationml.slideLayout+xml"/>
  <Override PartName="/ppt/slideLayouts/slideLayout552.xml" ContentType="application/vnd.openxmlformats-officedocument.presentationml.slideLayout+xml"/>
  <Override PartName="/ppt/slideLayouts/slideLayout553.xml" ContentType="application/vnd.openxmlformats-officedocument.presentationml.slideLayout+xml"/>
  <Override PartName="/ppt/slideLayouts/slideLayout554.xml" ContentType="application/vnd.openxmlformats-officedocument.presentationml.slideLayout+xml"/>
  <Override PartName="/ppt/slideLayouts/slideLayout555.xml" ContentType="application/vnd.openxmlformats-officedocument.presentationml.slideLayout+xml"/>
  <Override PartName="/ppt/slideLayouts/slideLayout556.xml" ContentType="application/vnd.openxmlformats-officedocument.presentationml.slideLayout+xml"/>
  <Override PartName="/ppt/slideLayouts/slideLayout557.xml" ContentType="application/vnd.openxmlformats-officedocument.presentationml.slideLayout+xml"/>
  <Override PartName="/ppt/slideLayouts/slideLayout558.xml" ContentType="application/vnd.openxmlformats-officedocument.presentationml.slideLayout+xml"/>
  <Override PartName="/ppt/slideLayouts/slideLayout559.xml" ContentType="application/vnd.openxmlformats-officedocument.presentationml.slideLayout+xml"/>
  <Override PartName="/ppt/slideLayouts/slideLayout560.xml" ContentType="application/vnd.openxmlformats-officedocument.presentationml.slideLayout+xml"/>
  <Override PartName="/ppt/slideLayouts/slideLayout561.xml" ContentType="application/vnd.openxmlformats-officedocument.presentationml.slideLayout+xml"/>
  <Override PartName="/ppt/slideLayouts/slideLayout562.xml" ContentType="application/vnd.openxmlformats-officedocument.presentationml.slideLayout+xml"/>
  <Override PartName="/ppt/slideLayouts/slideLayout563.xml" ContentType="application/vnd.openxmlformats-officedocument.presentationml.slideLayout+xml"/>
  <Override PartName="/ppt/slideLayouts/slideLayout564.xml" ContentType="application/vnd.openxmlformats-officedocument.presentationml.slideLayout+xml"/>
  <Override PartName="/ppt/slideLayouts/slideLayout565.xml" ContentType="application/vnd.openxmlformats-officedocument.presentationml.slideLayout+xml"/>
  <Override PartName="/ppt/slideLayouts/slideLayout566.xml" ContentType="application/vnd.openxmlformats-officedocument.presentationml.slideLayout+xml"/>
  <Override PartName="/ppt/slideLayouts/slideLayout567.xml" ContentType="application/vnd.openxmlformats-officedocument.presentationml.slideLayout+xml"/>
  <Override PartName="/ppt/slideLayouts/slideLayout568.xml" ContentType="application/vnd.openxmlformats-officedocument.presentationml.slideLayout+xml"/>
  <Override PartName="/ppt/slideLayouts/slideLayout569.xml" ContentType="application/vnd.openxmlformats-officedocument.presentationml.slideLayout+xml"/>
  <Override PartName="/ppt/slideLayouts/slideLayout570.xml" ContentType="application/vnd.openxmlformats-officedocument.presentationml.slideLayout+xml"/>
  <Override PartName="/ppt/slideLayouts/slideLayout571.xml" ContentType="application/vnd.openxmlformats-officedocument.presentationml.slideLayout+xml"/>
  <Override PartName="/ppt/slideLayouts/slideLayout572.xml" ContentType="application/vnd.openxmlformats-officedocument.presentationml.slideLayout+xml"/>
  <Override PartName="/ppt/slideLayouts/slideLayout573.xml" ContentType="application/vnd.openxmlformats-officedocument.presentationml.slideLayout+xml"/>
  <Override PartName="/ppt/slideLayouts/slideLayout574.xml" ContentType="application/vnd.openxmlformats-officedocument.presentationml.slideLayout+xml"/>
  <Override PartName="/ppt/slideLayouts/slideLayout575.xml" ContentType="application/vnd.openxmlformats-officedocument.presentationml.slideLayout+xml"/>
  <Override PartName="/ppt/slideLayouts/slideLayout576.xml" ContentType="application/vnd.openxmlformats-officedocument.presentationml.slideLayout+xml"/>
  <Override PartName="/ppt/slideLayouts/slideLayout577.xml" ContentType="application/vnd.openxmlformats-officedocument.presentationml.slideLayout+xml"/>
  <Override PartName="/ppt/slideLayouts/slideLayout578.xml" ContentType="application/vnd.openxmlformats-officedocument.presentationml.slideLayout+xml"/>
  <Override PartName="/ppt/slideLayouts/slideLayout579.xml" ContentType="application/vnd.openxmlformats-officedocument.presentationml.slideLayout+xml"/>
  <Override PartName="/ppt/slideLayouts/slideLayout580.xml" ContentType="application/vnd.openxmlformats-officedocument.presentationml.slideLayout+xml"/>
  <Override PartName="/ppt/theme/theme15.xml" ContentType="application/vnd.openxmlformats-officedocument.theme+xml"/>
  <Override PartName="/ppt/slideLayouts/slideLayout581.xml" ContentType="application/vnd.openxmlformats-officedocument.presentationml.slideLayout+xml"/>
  <Override PartName="/ppt/slideLayouts/slideLayout582.xml" ContentType="application/vnd.openxmlformats-officedocument.presentationml.slideLayout+xml"/>
  <Override PartName="/ppt/slideLayouts/slideLayout583.xml" ContentType="application/vnd.openxmlformats-officedocument.presentationml.slideLayout+xml"/>
  <Override PartName="/ppt/slideLayouts/slideLayout584.xml" ContentType="application/vnd.openxmlformats-officedocument.presentationml.slideLayout+xml"/>
  <Override PartName="/ppt/slideLayouts/slideLayout585.xml" ContentType="application/vnd.openxmlformats-officedocument.presentationml.slideLayout+xml"/>
  <Override PartName="/ppt/slideLayouts/slideLayout586.xml" ContentType="application/vnd.openxmlformats-officedocument.presentationml.slideLayout+xml"/>
  <Override PartName="/ppt/slideLayouts/slideLayout587.xml" ContentType="application/vnd.openxmlformats-officedocument.presentationml.slideLayout+xml"/>
  <Override PartName="/ppt/slideLayouts/slideLayout588.xml" ContentType="application/vnd.openxmlformats-officedocument.presentationml.slideLayout+xml"/>
  <Override PartName="/ppt/slideLayouts/slideLayout589.xml" ContentType="application/vnd.openxmlformats-officedocument.presentationml.slideLayout+xml"/>
  <Override PartName="/ppt/slideLayouts/slideLayout590.xml" ContentType="application/vnd.openxmlformats-officedocument.presentationml.slideLayout+xml"/>
  <Override PartName="/ppt/slideLayouts/slideLayout591.xml" ContentType="application/vnd.openxmlformats-officedocument.presentationml.slideLayout+xml"/>
  <Override PartName="/ppt/slideLayouts/slideLayout592.xml" ContentType="application/vnd.openxmlformats-officedocument.presentationml.slideLayout+xml"/>
  <Override PartName="/ppt/theme/theme16.xml" ContentType="application/vnd.openxmlformats-officedocument.theme+xml"/>
  <Override PartName="/ppt/theme/themeOverride2.xml" ContentType="application/vnd.openxmlformats-officedocument.themeOverride+xml"/>
  <Override PartName="/ppt/slideLayouts/slideLayout593.xml" ContentType="application/vnd.openxmlformats-officedocument.presentationml.slideLayout+xml"/>
  <Override PartName="/ppt/slideLayouts/slideLayout594.xml" ContentType="application/vnd.openxmlformats-officedocument.presentationml.slideLayout+xml"/>
  <Override PartName="/ppt/slideLayouts/slideLayout595.xml" ContentType="application/vnd.openxmlformats-officedocument.presentationml.slideLayout+xml"/>
  <Override PartName="/ppt/slideLayouts/slideLayout596.xml" ContentType="application/vnd.openxmlformats-officedocument.presentationml.slideLayout+xml"/>
  <Override PartName="/ppt/slideLayouts/slideLayout597.xml" ContentType="application/vnd.openxmlformats-officedocument.presentationml.slideLayout+xml"/>
  <Override PartName="/ppt/slideLayouts/slideLayout598.xml" ContentType="application/vnd.openxmlformats-officedocument.presentationml.slideLayout+xml"/>
  <Override PartName="/ppt/slideLayouts/slideLayout599.xml" ContentType="application/vnd.openxmlformats-officedocument.presentationml.slideLayout+xml"/>
  <Override PartName="/ppt/slideLayouts/slideLayout600.xml" ContentType="application/vnd.openxmlformats-officedocument.presentationml.slideLayout+xml"/>
  <Override PartName="/ppt/slideLayouts/slideLayout601.xml" ContentType="application/vnd.openxmlformats-officedocument.presentationml.slideLayout+xml"/>
  <Override PartName="/ppt/slideLayouts/slideLayout602.xml" ContentType="application/vnd.openxmlformats-officedocument.presentationml.slideLayout+xml"/>
  <Override PartName="/ppt/slideLayouts/slideLayout603.xml" ContentType="application/vnd.openxmlformats-officedocument.presentationml.slideLayout+xml"/>
  <Override PartName="/ppt/slideLayouts/slideLayout604.xml" ContentType="application/vnd.openxmlformats-officedocument.presentationml.slideLayout+xml"/>
  <Override PartName="/ppt/slideLayouts/slideLayout605.xml" ContentType="application/vnd.openxmlformats-officedocument.presentationml.slideLayout+xml"/>
  <Override PartName="/ppt/slideLayouts/slideLayout606.xml" ContentType="application/vnd.openxmlformats-officedocument.presentationml.slideLayout+xml"/>
  <Override PartName="/ppt/theme/theme17.xml" ContentType="application/vnd.openxmlformats-officedocument.theme+xml"/>
  <Override PartName="/ppt/theme/theme18.xml" ContentType="application/vnd.openxmlformats-officedocument.theme+xml"/>
  <Override PartName="/ppt/theme/theme19.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autoCompressPictures="0">
  <p:sldMasterIdLst>
    <p:sldMasterId id="2147483824" r:id="rId1"/>
    <p:sldMasterId id="2147483891" r:id="rId2"/>
    <p:sldMasterId id="2147483991" r:id="rId3"/>
    <p:sldMasterId id="2147483999" r:id="rId4"/>
    <p:sldMasterId id="2147484026" r:id="rId5"/>
    <p:sldMasterId id="2147484070" r:id="rId6"/>
    <p:sldMasterId id="2147484119" r:id="rId7"/>
    <p:sldMasterId id="2147484239" r:id="rId8"/>
    <p:sldMasterId id="2147484282" r:id="rId9"/>
    <p:sldMasterId id="2147484315" r:id="rId10"/>
    <p:sldMasterId id="2147484353" r:id="rId11"/>
    <p:sldMasterId id="2147484386" r:id="rId12"/>
    <p:sldMasterId id="2147484421" r:id="rId13"/>
    <p:sldMasterId id="2147484437" r:id="rId14"/>
    <p:sldMasterId id="2147484483" r:id="rId15"/>
    <p:sldMasterId id="2147484526" r:id="rId16"/>
    <p:sldMasterId id="2147484539" r:id="rId17"/>
  </p:sldMasterIdLst>
  <p:notesMasterIdLst>
    <p:notesMasterId r:id="rId50"/>
  </p:notesMasterIdLst>
  <p:handoutMasterIdLst>
    <p:handoutMasterId r:id="rId51"/>
  </p:handoutMasterIdLst>
  <p:sldIdLst>
    <p:sldId id="256" r:id="rId18"/>
    <p:sldId id="2142534067" r:id="rId19"/>
    <p:sldId id="2147469220" r:id="rId20"/>
    <p:sldId id="2146846924" r:id="rId21"/>
    <p:sldId id="2142532120" r:id="rId22"/>
    <p:sldId id="2142532519" r:id="rId23"/>
    <p:sldId id="2146846926" r:id="rId24"/>
    <p:sldId id="2147470335" r:id="rId25"/>
    <p:sldId id="2146846795" r:id="rId26"/>
    <p:sldId id="2147470336" r:id="rId27"/>
    <p:sldId id="141168509" r:id="rId28"/>
    <p:sldId id="2147470331" r:id="rId29"/>
    <p:sldId id="2142533846" r:id="rId30"/>
    <p:sldId id="2147374591" r:id="rId31"/>
    <p:sldId id="2146847296" r:id="rId32"/>
    <p:sldId id="2146847295" r:id="rId33"/>
    <p:sldId id="2146847294" r:id="rId34"/>
    <p:sldId id="2147470340" r:id="rId35"/>
    <p:sldId id="2147470341" r:id="rId36"/>
    <p:sldId id="2147470342" r:id="rId37"/>
    <p:sldId id="2147374642" r:id="rId38"/>
    <p:sldId id="2146846935" r:id="rId39"/>
    <p:sldId id="2147470334" r:id="rId40"/>
    <p:sldId id="2147470337" r:id="rId41"/>
    <p:sldId id="2142534528" r:id="rId42"/>
    <p:sldId id="2142534530" r:id="rId43"/>
    <p:sldId id="2147470338" r:id="rId44"/>
    <p:sldId id="2142532128" r:id="rId45"/>
    <p:sldId id="2142532093" r:id="rId46"/>
    <p:sldId id="2142532124" r:id="rId47"/>
    <p:sldId id="2147470339" r:id="rId48"/>
    <p:sldId id="2142534043" r:id="rId49"/>
  </p:sldIdLst>
  <p:sldSz cx="9144000" cy="5143500" type="screen16x9"/>
  <p:notesSz cx="6858000" cy="9144000"/>
  <p:defaultTex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Zachary Anderson" initials="ZA" lastIdx="25" clrIdx="0">
    <p:extLst>
      <p:ext uri="{19B8F6BF-5375-455C-9EA6-DF929625EA0E}">
        <p15:presenceInfo xmlns:p15="http://schemas.microsoft.com/office/powerpoint/2012/main" userId="S::zanderson@vsapartners.com::b6da4b55-2f36-4779-ba8b-606d779a32e3" providerId="AD"/>
      </p:ext>
    </p:extLst>
  </p:cmAuthor>
  <p:cmAuthor id="2" name="Liz Sadler" initials="LS" lastIdx="36" clrIdx="1">
    <p:extLst>
      <p:ext uri="{19B8F6BF-5375-455C-9EA6-DF929625EA0E}">
        <p15:presenceInfo xmlns:p15="http://schemas.microsoft.com/office/powerpoint/2012/main" userId="Liz Sadler" providerId="None"/>
      </p:ext>
    </p:extLst>
  </p:cmAuthor>
  <p:cmAuthor id="3" name="Addison Goering" initials="AG" lastIdx="3" clrIdx="2">
    <p:extLst>
      <p:ext uri="{19B8F6BF-5375-455C-9EA6-DF929625EA0E}">
        <p15:presenceInfo xmlns:p15="http://schemas.microsoft.com/office/powerpoint/2012/main" userId="S::agoering@us.ibm.com::352982bc-bb77-4104-828d-f805d691a543"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D62FF"/>
    <a:srgbClr val="F0EAA4"/>
    <a:srgbClr val="F1A0AD"/>
    <a:srgbClr val="EB9127"/>
    <a:srgbClr val="BD9C22"/>
    <a:srgbClr val="CBC2C2"/>
    <a:srgbClr val="002D9C"/>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834" autoAdjust="0"/>
    <p:restoredTop sz="74157" autoAdjust="0"/>
  </p:normalViewPr>
  <p:slideViewPr>
    <p:cSldViewPr snapToGrid="0" snapToObjects="1">
      <p:cViewPr varScale="1">
        <p:scale>
          <a:sx n="102" d="100"/>
          <a:sy n="102" d="100"/>
        </p:scale>
        <p:origin x="184" y="1000"/>
      </p:cViewPr>
      <p:guideLst>
        <p:guide orient="horz" pos="1620"/>
        <p:guide pos="2880"/>
      </p:guideLst>
    </p:cSldViewPr>
  </p:slideViewPr>
  <p:outlineViewPr>
    <p:cViewPr>
      <p:scale>
        <a:sx n="33" d="100"/>
        <a:sy n="33" d="100"/>
      </p:scale>
      <p:origin x="0" y="0"/>
    </p:cViewPr>
  </p:outlineViewPr>
  <p:notesTextViewPr>
    <p:cViewPr>
      <p:scale>
        <a:sx n="1" d="1"/>
        <a:sy n="1" d="1"/>
      </p:scale>
      <p:origin x="0" y="0"/>
    </p:cViewPr>
  </p:notesTextViewPr>
  <p:sorterViewPr>
    <p:cViewPr>
      <p:scale>
        <a:sx n="90" d="100"/>
        <a:sy n="90" d="100"/>
      </p:scale>
      <p:origin x="0" y="0"/>
    </p:cViewPr>
  </p:sorterViewPr>
  <p:notesViewPr>
    <p:cSldViewPr snapToGrid="0" snapToObjects="1">
      <p:cViewPr>
        <p:scale>
          <a:sx n="120" d="100"/>
          <a:sy n="120" d="100"/>
        </p:scale>
        <p:origin x="3120" y="84"/>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3.xml"/><Relationship Id="rId18" Type="http://schemas.openxmlformats.org/officeDocument/2006/relationships/slide" Target="slides/slide1.xml"/><Relationship Id="rId26" Type="http://schemas.openxmlformats.org/officeDocument/2006/relationships/slide" Target="slides/slide9.xml"/><Relationship Id="rId39" Type="http://schemas.openxmlformats.org/officeDocument/2006/relationships/slide" Target="slides/slide22.xml"/><Relationship Id="rId21" Type="http://schemas.openxmlformats.org/officeDocument/2006/relationships/slide" Target="slides/slide4.xml"/><Relationship Id="rId34" Type="http://schemas.openxmlformats.org/officeDocument/2006/relationships/slide" Target="slides/slide17.xml"/><Relationship Id="rId42" Type="http://schemas.openxmlformats.org/officeDocument/2006/relationships/slide" Target="slides/slide25.xml"/><Relationship Id="rId47" Type="http://schemas.openxmlformats.org/officeDocument/2006/relationships/slide" Target="slides/slide30.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Master" Target="slideMasters/slideMaster7.xml"/><Relationship Id="rId2" Type="http://schemas.openxmlformats.org/officeDocument/2006/relationships/slideMaster" Target="slideMasters/slideMaster2.xml"/><Relationship Id="rId16" Type="http://schemas.openxmlformats.org/officeDocument/2006/relationships/slideMaster" Target="slideMasters/slideMaster16.xml"/><Relationship Id="rId29" Type="http://schemas.openxmlformats.org/officeDocument/2006/relationships/slide" Target="slides/slide12.xml"/><Relationship Id="rId11" Type="http://schemas.openxmlformats.org/officeDocument/2006/relationships/slideMaster" Target="slideMasters/slideMaster11.xml"/><Relationship Id="rId24" Type="http://schemas.openxmlformats.org/officeDocument/2006/relationships/slide" Target="slides/slide7.xml"/><Relationship Id="rId32" Type="http://schemas.openxmlformats.org/officeDocument/2006/relationships/slide" Target="slides/slide15.xml"/><Relationship Id="rId37" Type="http://schemas.openxmlformats.org/officeDocument/2006/relationships/slide" Target="slides/slide20.xml"/><Relationship Id="rId40" Type="http://schemas.openxmlformats.org/officeDocument/2006/relationships/slide" Target="slides/slide23.xml"/><Relationship Id="rId45" Type="http://schemas.openxmlformats.org/officeDocument/2006/relationships/slide" Target="slides/slide28.xml"/><Relationship Id="rId53" Type="http://schemas.openxmlformats.org/officeDocument/2006/relationships/presProps" Target="presProps.xml"/><Relationship Id="rId5" Type="http://schemas.openxmlformats.org/officeDocument/2006/relationships/slideMaster" Target="slideMasters/slideMaster5.xml"/><Relationship Id="rId10" Type="http://schemas.openxmlformats.org/officeDocument/2006/relationships/slideMaster" Target="slideMasters/slideMaster10.xml"/><Relationship Id="rId19" Type="http://schemas.openxmlformats.org/officeDocument/2006/relationships/slide" Target="slides/slide2.xml"/><Relationship Id="rId31" Type="http://schemas.openxmlformats.org/officeDocument/2006/relationships/slide" Target="slides/slide14.xml"/><Relationship Id="rId44" Type="http://schemas.openxmlformats.org/officeDocument/2006/relationships/slide" Target="slides/slide27.xml"/><Relationship Id="rId52"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Master" Target="slideMasters/slideMaster9.xml"/><Relationship Id="rId14" Type="http://schemas.openxmlformats.org/officeDocument/2006/relationships/slideMaster" Target="slideMasters/slideMaster14.xml"/><Relationship Id="rId22" Type="http://schemas.openxmlformats.org/officeDocument/2006/relationships/slide" Target="slides/slide5.xml"/><Relationship Id="rId27" Type="http://schemas.openxmlformats.org/officeDocument/2006/relationships/slide" Target="slides/slide10.xml"/><Relationship Id="rId30" Type="http://schemas.openxmlformats.org/officeDocument/2006/relationships/slide" Target="slides/slide13.xml"/><Relationship Id="rId35" Type="http://schemas.openxmlformats.org/officeDocument/2006/relationships/slide" Target="slides/slide18.xml"/><Relationship Id="rId43" Type="http://schemas.openxmlformats.org/officeDocument/2006/relationships/slide" Target="slides/slide26.xml"/><Relationship Id="rId48" Type="http://schemas.openxmlformats.org/officeDocument/2006/relationships/slide" Target="slides/slide31.xml"/><Relationship Id="rId56"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Master" Target="slideMasters/slideMaster12.xml"/><Relationship Id="rId17" Type="http://schemas.openxmlformats.org/officeDocument/2006/relationships/slideMaster" Target="slideMasters/slideMaster17.xml"/><Relationship Id="rId25" Type="http://schemas.openxmlformats.org/officeDocument/2006/relationships/slide" Target="slides/slide8.xml"/><Relationship Id="rId33" Type="http://schemas.openxmlformats.org/officeDocument/2006/relationships/slide" Target="slides/slide16.xml"/><Relationship Id="rId38" Type="http://schemas.openxmlformats.org/officeDocument/2006/relationships/slide" Target="slides/slide21.xml"/><Relationship Id="rId46" Type="http://schemas.openxmlformats.org/officeDocument/2006/relationships/slide" Target="slides/slide29.xml"/><Relationship Id="rId20" Type="http://schemas.openxmlformats.org/officeDocument/2006/relationships/slide" Target="slides/slide3.xml"/><Relationship Id="rId41" Type="http://schemas.openxmlformats.org/officeDocument/2006/relationships/slide" Target="slides/slide24.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6.xml"/><Relationship Id="rId28" Type="http://schemas.openxmlformats.org/officeDocument/2006/relationships/slide" Target="slides/slide11.xml"/><Relationship Id="rId36" Type="http://schemas.openxmlformats.org/officeDocument/2006/relationships/slide" Target="slides/slide19.xml"/><Relationship Id="rId49" Type="http://schemas.openxmlformats.org/officeDocument/2006/relationships/slide" Target="slides/slide3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19.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 name="Slide Number Placeholder 4"/>
          <p:cNvSpPr>
            <a:spLocks noGrp="1"/>
          </p:cNvSpPr>
          <p:nvPr>
            <p:ph type="sldNum" sz="quarter" idx="3"/>
          </p:nvPr>
        </p:nvSpPr>
        <p:spPr>
          <a:xfrm>
            <a:off x="219456" y="8705088"/>
            <a:ext cx="338328" cy="228600"/>
          </a:xfrm>
          <a:prstGeom prst="rect">
            <a:avLst/>
          </a:prstGeom>
        </p:spPr>
        <p:txBody>
          <a:bodyPr vert="horz" lIns="0" tIns="0" rIns="0" bIns="0" rtlCol="0" anchor="b"/>
          <a:lstStyle>
            <a:lvl1pPr algn="r">
              <a:defRPr sz="1200"/>
            </a:lvl1pPr>
          </a:lstStyle>
          <a:p>
            <a:pPr algn="l"/>
            <a:fld id="{614B4878-71CB-8F40-B9DD-F26F1F6CA014}" type="slidenum">
              <a:rPr lang="en-US" sz="600" smtClean="0">
                <a:solidFill>
                  <a:schemeClr val="bg1"/>
                </a:solidFill>
                <a:latin typeface="Arial" panose="020B0604020202020204" pitchFamily="34" charset="0"/>
                <a:ea typeface="IBM Plex Sans" charset="0"/>
                <a:cs typeface="Arial" panose="020B0604020202020204" pitchFamily="34" charset="0"/>
              </a:rPr>
              <a:pPr algn="l"/>
              <a:t>‹#›</a:t>
            </a:fld>
            <a:endParaRPr lang="en-US" sz="600" dirty="0">
              <a:solidFill>
                <a:schemeClr val="bg1"/>
              </a:solidFill>
              <a:latin typeface="Arial" panose="020B0604020202020204" pitchFamily="34" charset="0"/>
              <a:ea typeface="IBM Plex Sans" charset="0"/>
              <a:cs typeface="Arial" panose="020B0604020202020204" pitchFamily="34" charset="0"/>
            </a:endParaRPr>
          </a:p>
        </p:txBody>
      </p:sp>
      <p:sp>
        <p:nvSpPr>
          <p:cNvPr id="4" name="Footer Placeholder 3"/>
          <p:cNvSpPr>
            <a:spLocks noGrp="1"/>
          </p:cNvSpPr>
          <p:nvPr>
            <p:ph type="ftr" sz="quarter" idx="2"/>
          </p:nvPr>
        </p:nvSpPr>
        <p:spPr>
          <a:xfrm>
            <a:off x="630936" y="8705088"/>
            <a:ext cx="3657600" cy="228600"/>
          </a:xfrm>
          <a:prstGeom prst="rect">
            <a:avLst/>
          </a:prstGeom>
        </p:spPr>
        <p:txBody>
          <a:bodyPr vert="horz" lIns="0" tIns="0" rIns="0" bIns="0" rtlCol="0" anchor="b"/>
          <a:lstStyle>
            <a:lvl1pPr algn="l">
              <a:defRPr sz="1200"/>
            </a:lvl1pPr>
          </a:lstStyle>
          <a:p>
            <a:r>
              <a:rPr lang="en-US" sz="600" dirty="0">
                <a:solidFill>
                  <a:schemeClr val="bg1"/>
                </a:solidFill>
                <a:latin typeface="Arial" panose="020B0604020202020204" pitchFamily="34" charset="0"/>
                <a:ea typeface="IBM Plex Sans" charset="0"/>
                <a:cs typeface="Arial" panose="020B0604020202020204" pitchFamily="34" charset="0"/>
              </a:rPr>
              <a:t>Group Name / DOC ID / Month XX, 2020 / © 2020 IBM Corporation</a:t>
            </a:r>
          </a:p>
        </p:txBody>
      </p:sp>
    </p:spTree>
    <p:extLst>
      <p:ext uri="{BB962C8B-B14F-4D97-AF65-F5344CB8AC3E}">
        <p14:creationId xmlns:p14="http://schemas.microsoft.com/office/powerpoint/2010/main" val="448027815"/>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18.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4" name="Slide Image Placeholder 3"/>
          <p:cNvSpPr>
            <a:spLocks noGrp="1" noRot="1" noChangeAspect="1"/>
          </p:cNvSpPr>
          <p:nvPr>
            <p:ph type="sldImg" idx="2"/>
          </p:nvPr>
        </p:nvSpPr>
        <p:spPr>
          <a:xfrm>
            <a:off x="1822450" y="228599"/>
            <a:ext cx="3328000" cy="1872000"/>
          </a:xfrm>
          <a:prstGeom prst="rect">
            <a:avLst/>
          </a:prstGeom>
          <a:noFill/>
          <a:ln w="12700">
            <a:solidFill>
              <a:prstClr val="black"/>
            </a:solidFill>
          </a:ln>
        </p:spPr>
        <p:txBody>
          <a:bodyPr vert="horz" lIns="91440" tIns="45720" rIns="91440" bIns="45720" rtlCol="0" anchor="ctr"/>
          <a:lstStyle/>
          <a:p>
            <a:endParaRPr lang="en-US" dirty="0"/>
          </a:p>
        </p:txBody>
      </p:sp>
      <p:sp>
        <p:nvSpPr>
          <p:cNvPr id="8" name="Notes Placeholder 7">
            <a:extLst>
              <a:ext uri="{FF2B5EF4-FFF2-40B4-BE49-F238E27FC236}">
                <a16:creationId xmlns:a16="http://schemas.microsoft.com/office/drawing/2014/main" id="{6ABF5568-9620-E34F-9423-054ABD0598F2}"/>
              </a:ext>
            </a:extLst>
          </p:cNvPr>
          <p:cNvSpPr>
            <a:spLocks noGrp="1"/>
          </p:cNvSpPr>
          <p:nvPr>
            <p:ph type="body" sz="quarter" idx="3"/>
          </p:nvPr>
        </p:nvSpPr>
        <p:spPr>
          <a:xfrm>
            <a:off x="69328" y="2247900"/>
            <a:ext cx="6732000" cy="6408000"/>
          </a:xfrm>
          <a:prstGeom prst="rect">
            <a:avLst/>
          </a:prstGeom>
        </p:spPr>
        <p:txBody>
          <a:bodyPr vert="horz" lIns="0" tIns="0" rIns="0" bIns="0" rtlCol="0"/>
          <a:lstStyle/>
          <a:p>
            <a:pPr lvl="0"/>
            <a:r>
              <a:rPr lang="en-US" dirty="0"/>
              <a:t>Click to edit Master text styles</a:t>
            </a:r>
          </a:p>
          <a:p>
            <a:pPr lvl="1"/>
            <a:r>
              <a:rPr lang="en-US" dirty="0"/>
              <a:t>Second level</a:t>
            </a:r>
          </a:p>
          <a:p>
            <a:pPr lvl="2"/>
            <a:r>
              <a:rPr lang="en-US" dirty="0"/>
              <a:t>Third level</a:t>
            </a:r>
          </a:p>
          <a:p>
            <a:pPr lvl="3"/>
            <a:r>
              <a:rPr lang="en-US" dirty="0"/>
              <a:t>Fourth level</a:t>
            </a:r>
          </a:p>
        </p:txBody>
      </p:sp>
      <p:sp>
        <p:nvSpPr>
          <p:cNvPr id="7" name="Slide Number Placeholder 6"/>
          <p:cNvSpPr>
            <a:spLocks noGrp="1"/>
          </p:cNvSpPr>
          <p:nvPr>
            <p:ph type="sldNum" sz="quarter" idx="5"/>
          </p:nvPr>
        </p:nvSpPr>
        <p:spPr>
          <a:xfrm>
            <a:off x="69328" y="8786976"/>
            <a:ext cx="338328" cy="228600"/>
          </a:xfrm>
          <a:prstGeom prst="rect">
            <a:avLst/>
          </a:prstGeom>
        </p:spPr>
        <p:txBody>
          <a:bodyPr vert="horz" lIns="0" tIns="0" rIns="0" bIns="0" rtlCol="0" anchor="b"/>
          <a:lstStyle>
            <a:lvl1pPr algn="l">
              <a:defRPr sz="800" b="0" i="0">
                <a:solidFill>
                  <a:schemeClr val="bg1"/>
                </a:solidFill>
                <a:latin typeface="Arial" panose="020B0604020202020204" pitchFamily="34" charset="0"/>
                <a:ea typeface="Arial" panose="020B0604020202020204" pitchFamily="34" charset="0"/>
                <a:cs typeface="Arial" panose="020B0604020202020204" pitchFamily="34" charset="0"/>
              </a:defRPr>
            </a:lvl1pPr>
          </a:lstStyle>
          <a:p>
            <a:fld id="{6E2E38B8-B0B4-AD41-AC6E-B781F46A9FD3}" type="slidenum">
              <a:rPr lang="en-US" smtClean="0"/>
              <a:pPr/>
              <a:t>‹#›</a:t>
            </a:fld>
            <a:endParaRPr lang="en-US" dirty="0"/>
          </a:p>
        </p:txBody>
      </p:sp>
    </p:spTree>
    <p:extLst>
      <p:ext uri="{BB962C8B-B14F-4D97-AF65-F5344CB8AC3E}">
        <p14:creationId xmlns:p14="http://schemas.microsoft.com/office/powerpoint/2010/main" val="791598581"/>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spcBef>
        <a:spcPts val="0"/>
      </a:spcBef>
      <a:defRPr sz="1000" b="0" i="0" kern="1200">
        <a:solidFill>
          <a:schemeClr val="bg1"/>
        </a:solidFill>
        <a:latin typeface="Arial" panose="020B0604020202020204" pitchFamily="34" charset="0"/>
        <a:ea typeface="+mn-ea"/>
        <a:cs typeface="Arial" panose="020B0604020202020204" pitchFamily="34" charset="0"/>
      </a:defRPr>
    </a:lvl1pPr>
    <a:lvl2pPr marL="174625" indent="-169863" algn="l" defTabSz="914400" rtl="0" eaLnBrk="1" latinLnBrk="0" hangingPunct="1">
      <a:spcBef>
        <a:spcPts val="0"/>
      </a:spcBef>
      <a:buFont typeface="Arial" panose="020B0604020202020204" pitchFamily="34" charset="0"/>
      <a:buChar char="•"/>
      <a:tabLst/>
      <a:defRPr sz="1000" b="0" i="0" kern="1200">
        <a:solidFill>
          <a:schemeClr val="bg1"/>
        </a:solidFill>
        <a:latin typeface="Arial" panose="020B0604020202020204" pitchFamily="34" charset="0"/>
        <a:ea typeface="+mn-ea"/>
        <a:cs typeface="Arial" panose="020B0604020202020204" pitchFamily="34" charset="0"/>
      </a:defRPr>
    </a:lvl2pPr>
    <a:lvl3pPr marL="347472" indent="-173736" algn="l" defTabSz="914400" rtl="0" eaLnBrk="1" latinLnBrk="0" hangingPunct="1">
      <a:spcBef>
        <a:spcPts val="0"/>
      </a:spcBef>
      <a:buFont typeface="Arial" panose="020B0604020202020204" pitchFamily="34" charset="0"/>
      <a:buChar char="•"/>
      <a:tabLst/>
      <a:defRPr sz="1000" b="0" i="0" kern="1200">
        <a:solidFill>
          <a:schemeClr val="bg1"/>
        </a:solidFill>
        <a:latin typeface="Arial" panose="020B0604020202020204" pitchFamily="34" charset="0"/>
        <a:ea typeface="+mn-ea"/>
        <a:cs typeface="Arial" panose="020B0604020202020204" pitchFamily="34" charset="0"/>
      </a:defRPr>
    </a:lvl3pPr>
    <a:lvl4pPr marL="630936" indent="-173736" algn="l" defTabSz="914400" rtl="0" eaLnBrk="1" latinLnBrk="0" hangingPunct="1">
      <a:spcBef>
        <a:spcPts val="0"/>
      </a:spcBef>
      <a:buFont typeface="Arial" panose="020B0604020202020204" pitchFamily="34" charset="0"/>
      <a:buChar char="•"/>
      <a:tabLst/>
      <a:defRPr sz="1000" b="0" i="0" kern="1200">
        <a:solidFill>
          <a:schemeClr val="bg1"/>
        </a:solidFill>
        <a:latin typeface="Arial" panose="020B0604020202020204" pitchFamily="34" charset="0"/>
        <a:ea typeface="+mn-ea"/>
        <a:cs typeface="Arial" panose="020B0604020202020204" pitchFamily="34" charset="0"/>
      </a:defRPr>
    </a:lvl4pPr>
    <a:lvl5pPr marL="174625" marR="0" indent="-169863" algn="l" defTabSz="914400" rtl="0" eaLnBrk="1" fontAlgn="base" latinLnBrk="0" hangingPunct="1">
      <a:lnSpc>
        <a:spcPct val="100000"/>
      </a:lnSpc>
      <a:spcBef>
        <a:spcPts val="600"/>
      </a:spcBef>
      <a:spcAft>
        <a:spcPct val="0"/>
      </a:spcAft>
      <a:buClr>
        <a:srgbClr val="000000"/>
      </a:buClr>
      <a:buSzTx/>
      <a:buFont typeface="IBM Plex Sans" charset="-120"/>
      <a:buChar char="»"/>
      <a:tabLst/>
      <a:defRPr sz="1000" b="0" i="0" kern="1200">
        <a:solidFill>
          <a:schemeClr val="bg1"/>
        </a:solidFill>
        <a:latin typeface="Arial" panose="020B0604020202020204" pitchFamily="34" charset="0"/>
        <a:ea typeface="+mn-ea"/>
        <a:cs typeface="Arial" panose="020B0604020202020204" pitchFamily="34" charset="0"/>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822450" y="228600"/>
            <a:ext cx="3327400" cy="1871663"/>
          </a:xfrm>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BF67475-60C5-7F43-A3EA-69D5EE043881}" type="slidenum">
              <a:rPr kumimoji="0" lang="es-CO"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s-CO"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6600176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lvl="0"/>
            <a:endParaRPr lang="en-US" sz="900" kern="1200" dirty="0">
              <a:solidFill>
                <a:schemeClr val="tx1"/>
              </a:solidFill>
              <a:effectLst/>
              <a:latin typeface="+mn-lt"/>
              <a:ea typeface="+mn-ea"/>
              <a:cs typeface="+mn-cs"/>
            </a:endParaRPr>
          </a:p>
        </p:txBody>
      </p:sp>
      <p:sp>
        <p:nvSpPr>
          <p:cNvPr id="4" name="Slide Number Placeholder 3"/>
          <p:cNvSpPr>
            <a:spLocks noGrp="1"/>
          </p:cNvSpPr>
          <p:nvPr>
            <p:ph type="sldNum" sz="quarter" idx="10"/>
          </p:nvPr>
        </p:nvSpPr>
        <p:spPr>
          <a:xfrm>
            <a:off x="3884613" y="8685213"/>
            <a:ext cx="2971800" cy="457200"/>
          </a:xfrm>
          <a:prstGeom prst="rect">
            <a:avLst/>
          </a:prstGeom>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fld id="{82B1A98B-CFA9-490B-94ED-931F2938F12A}" type="slidenum">
              <a:rPr kumimoji="0" lang="en-US" sz="1300" b="0" i="0" u="none" strike="noStrike" kern="1200" cap="none" spc="0" normalizeH="0" baseline="0" noProof="0" smtClean="0">
                <a:ln>
                  <a:noFill/>
                </a:ln>
                <a:solidFill>
                  <a:prstClr val="black"/>
                </a:solidFill>
                <a:effectLst/>
                <a:uLnTx/>
                <a:uFillTx/>
                <a:latin typeface="Calibri" panose="020F0502020204030204"/>
                <a:ea typeface="+mn-ea"/>
                <a:cs typeface="Helvetica"/>
                <a:sym typeface="Helvetica"/>
              </a:rPr>
              <a:pPr marL="0" marR="0" lvl="0" indent="0" algn="l" defTabSz="914400" rtl="0" eaLnBrk="1" fontAlgn="auto" latinLnBrk="0" hangingPunct="1">
                <a:lnSpc>
                  <a:spcPct val="100000"/>
                </a:lnSpc>
                <a:spcBef>
                  <a:spcPts val="0"/>
                </a:spcBef>
                <a:spcAft>
                  <a:spcPts val="0"/>
                </a:spcAft>
                <a:buClrTx/>
                <a:buSzTx/>
                <a:buFontTx/>
                <a:buNone/>
                <a:tabLst/>
                <a:defRPr/>
              </a:pPr>
              <a:t>11</a:t>
            </a:fld>
            <a:endParaRPr kumimoji="0" lang="en-US" sz="1300" b="0" i="0" u="none" strike="noStrike" kern="1200" cap="none" spc="0" normalizeH="0" baseline="0" noProof="0" dirty="0">
              <a:ln>
                <a:noFill/>
              </a:ln>
              <a:solidFill>
                <a:prstClr val="black"/>
              </a:solidFill>
              <a:effectLst/>
              <a:uLnTx/>
              <a:uFillTx/>
              <a:latin typeface="Calibri" panose="020F0502020204030204"/>
              <a:ea typeface="+mn-ea"/>
              <a:cs typeface="Helvetica"/>
              <a:sym typeface="Helvetica"/>
            </a:endParaRPr>
          </a:p>
        </p:txBody>
      </p:sp>
    </p:spTree>
    <p:extLst>
      <p:ext uri="{BB962C8B-B14F-4D97-AF65-F5344CB8AC3E}">
        <p14:creationId xmlns:p14="http://schemas.microsoft.com/office/powerpoint/2010/main" val="67232492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b="1" dirty="0"/>
              <a:t>Achieving real business outcomes requires continuous optimization you can operationalize.</a:t>
            </a:r>
          </a:p>
          <a:p>
            <a:r>
              <a:rPr lang="en-US" dirty="0"/>
              <a:t>Here’s how we do that….</a:t>
            </a:r>
          </a:p>
          <a:p>
            <a:r>
              <a:rPr lang="en-US" dirty="0"/>
              <a:t>Pulls in existing data from your environment in the most automated manner `</a:t>
            </a:r>
          </a:p>
          <a:p>
            <a:r>
              <a:rPr lang="en-US" i="1" dirty="0"/>
              <a:t>	(Automated </a:t>
            </a:r>
            <a:r>
              <a:rPr lang="en-US" i="1" dirty="0" err="1"/>
              <a:t>deployement</a:t>
            </a:r>
            <a:r>
              <a:rPr lang="en-US" i="1" dirty="0"/>
              <a:t> Agent for </a:t>
            </a:r>
            <a:r>
              <a:rPr lang="en-US" i="1" dirty="0" err="1"/>
              <a:t>Instana</a:t>
            </a:r>
            <a:r>
              <a:rPr lang="en-US" i="1" dirty="0"/>
              <a:t>, 30 Min API feed for Turbo, 100s of on the shelf connectors for CP4WA and new connector gateway) </a:t>
            </a:r>
          </a:p>
          <a:p>
            <a:r>
              <a:rPr lang="en-US" dirty="0" err="1"/>
              <a:t>Analyse</a:t>
            </a:r>
            <a:r>
              <a:rPr lang="en-US" dirty="0"/>
              <a:t> &amp; enrich the data collected - that’s where AI start to enter in action.</a:t>
            </a:r>
          </a:p>
          <a:p>
            <a:r>
              <a:rPr lang="en-US" dirty="0"/>
              <a:t>	</a:t>
            </a:r>
            <a:r>
              <a:rPr lang="en-US" i="1" dirty="0" err="1"/>
              <a:t>Instana</a:t>
            </a:r>
            <a:r>
              <a:rPr lang="en-US" i="1" dirty="0"/>
              <a:t> provides context especially with the </a:t>
            </a:r>
            <a:r>
              <a:rPr lang="en-US" i="1" dirty="0" err="1"/>
              <a:t>Autotrace</a:t>
            </a:r>
            <a:r>
              <a:rPr lang="en-US" i="1" dirty="0"/>
              <a:t>, Turbo Maps the relationships between the application, platform, and infrastructure – wherever those apps run, CP4WA leverages event grouping and the best Topology tool in the market to tie </a:t>
            </a:r>
            <a:r>
              <a:rPr lang="en-US" i="1" dirty="0" err="1"/>
              <a:t>datasources</a:t>
            </a:r>
            <a:r>
              <a:rPr lang="en-US" i="1" dirty="0"/>
              <a:t> together. </a:t>
            </a:r>
          </a:p>
          <a:p>
            <a:endParaRPr lang="en-US" i="1" dirty="0"/>
          </a:p>
          <a:p>
            <a:r>
              <a:rPr lang="en-US" dirty="0"/>
              <a:t>Trustworthy actions derives from applying different AI Models to the enriched data.</a:t>
            </a:r>
            <a:br>
              <a:rPr lang="en-US" dirty="0"/>
            </a:br>
            <a:r>
              <a:rPr lang="en-US" dirty="0"/>
              <a:t>	</a:t>
            </a:r>
            <a:r>
              <a:rPr lang="en-US" i="1" dirty="0" err="1"/>
              <a:t>Instana</a:t>
            </a:r>
            <a:r>
              <a:rPr lang="en-US" i="1" dirty="0"/>
              <a:t> provide the best Observability AI Models, </a:t>
            </a:r>
            <a:r>
              <a:rPr lang="en-US" i="1" dirty="0" err="1"/>
              <a:t>Turbonomic</a:t>
            </a:r>
            <a:r>
              <a:rPr lang="en-US" i="1" dirty="0"/>
              <a:t> leverages its unique </a:t>
            </a:r>
            <a:r>
              <a:rPr lang="en-US" i="1" dirty="0" err="1"/>
              <a:t>supplychain</a:t>
            </a:r>
            <a:r>
              <a:rPr lang="en-US" i="1" dirty="0"/>
              <a:t> AI Model to understanding how do applications get what they need to perform and provide resourcing decisions continuously based on real-time demand. CP4WA has a 30 of AI Models to apply to the most various data sources – bridging data sources to provide the best Incident Reduction, Probable Root Cause of an issue and Blast radius. </a:t>
            </a:r>
          </a:p>
          <a:p>
            <a:endParaRPr lang="en-US" dirty="0"/>
          </a:p>
          <a:p>
            <a:r>
              <a:rPr lang="en-US" dirty="0"/>
              <a:t>These actions can then be automated – Most AIOps domain specific vendors miss this essential step to automate and drive actual value to the business/ </a:t>
            </a:r>
          </a:p>
          <a:p>
            <a:endParaRPr lang="en-US" dirty="0"/>
          </a:p>
          <a:p>
            <a:r>
              <a:rPr lang="en-US" dirty="0"/>
              <a:t>Your teams automate / execute those actions as suits your business, processes, and app architectures</a:t>
            </a:r>
          </a:p>
          <a:p>
            <a:r>
              <a:rPr lang="en-US" b="1" dirty="0"/>
              <a:t>Bridge operational gaps that hinder the adoption of automation!  </a:t>
            </a:r>
          </a:p>
          <a:p>
            <a:endParaRPr lang="en-US" b="1" dirty="0"/>
          </a:p>
          <a:p>
            <a:r>
              <a:rPr lang="en-US" b="1" dirty="0"/>
              <a:t>The business outcomes structured around 3 market defined areas (Observability, Cloud &amp; Infrastructure Optimization, and Pro-active Remediation (or Incident resolution). </a:t>
            </a:r>
          </a:p>
          <a:p>
            <a:endParaRPr lang="en-US" sz="1200" b="1" dirty="0"/>
          </a:p>
          <a:p>
            <a:endParaRPr lang="en-US" sz="1200" b="1" dirty="0"/>
          </a:p>
          <a:p>
            <a:r>
              <a:rPr lang="en-US" sz="1200" b="1" dirty="0"/>
              <a:t>Transition: </a:t>
            </a:r>
          </a:p>
          <a:p>
            <a:r>
              <a:rPr lang="en-US" sz="1200" b="1" dirty="0"/>
              <a:t>How does is IBM materializing this AIOps value creation for the business</a:t>
            </a:r>
          </a:p>
          <a:p>
            <a:r>
              <a:rPr lang="en-US" sz="1200" b="1" dirty="0"/>
              <a:t>_________</a:t>
            </a:r>
          </a:p>
          <a:p>
            <a:pPr lvl="0">
              <a:defRPr/>
            </a:pPr>
            <a:r>
              <a:rPr lang="en-US" sz="1200" dirty="0">
                <a:solidFill>
                  <a:schemeClr val="bg1">
                    <a:lumMod val="50000"/>
                  </a:schemeClr>
                </a:solidFill>
                <a:latin typeface="IBM Plex Sans Light" panose="020B0403050203000203" pitchFamily="34" charset="0"/>
              </a:rPr>
              <a:t>The Total Economic Impact™ Of IBM Turbonomic Application Resource Management Report by Forrester https://</a:t>
            </a:r>
            <a:r>
              <a:rPr lang="en-US" sz="1200" dirty="0" err="1">
                <a:solidFill>
                  <a:schemeClr val="bg1">
                    <a:lumMod val="50000"/>
                  </a:schemeClr>
                </a:solidFill>
                <a:latin typeface="IBM Plex Sans Light" panose="020B0403050203000203" pitchFamily="34" charset="0"/>
              </a:rPr>
              <a:t>www.ibm.com</a:t>
            </a:r>
            <a:r>
              <a:rPr lang="en-US" sz="1200" dirty="0">
                <a:solidFill>
                  <a:schemeClr val="bg1">
                    <a:lumMod val="50000"/>
                  </a:schemeClr>
                </a:solidFill>
                <a:latin typeface="IBM Plex Sans Light" panose="020B0403050203000203" pitchFamily="34" charset="0"/>
              </a:rPr>
              <a:t>/account/reg/</a:t>
            </a:r>
            <a:r>
              <a:rPr lang="en-US" sz="1200" dirty="0" err="1">
                <a:solidFill>
                  <a:schemeClr val="bg1">
                    <a:lumMod val="50000"/>
                  </a:schemeClr>
                </a:solidFill>
                <a:latin typeface="IBM Plex Sans Light" panose="020B0403050203000203" pitchFamily="34" charset="0"/>
              </a:rPr>
              <a:t>signup?formid</a:t>
            </a:r>
            <a:r>
              <a:rPr lang="en-US" sz="1200" dirty="0">
                <a:solidFill>
                  <a:schemeClr val="bg1">
                    <a:lumMod val="50000"/>
                  </a:schemeClr>
                </a:solidFill>
                <a:latin typeface="IBM Plex Sans Light" panose="020B0403050203000203" pitchFamily="34" charset="0"/>
              </a:rPr>
              <a:t>=urx-51403 </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C7EF7C3-5CDC-CD4E-B2F9-1F0A1503EE4E}" type="slidenum">
              <a:rPr kumimoji="0" lang="en-US" sz="1200" b="0" i="0" u="none" strike="noStrike" kern="1200" cap="none" spc="0" normalizeH="0" baseline="0" noProof="0" smtClean="0">
                <a:ln>
                  <a:noFill/>
                </a:ln>
                <a:solidFill>
                  <a:prstClr val="black"/>
                </a:solidFill>
                <a:effectLst/>
                <a:uLnTx/>
                <a:uFillTx/>
                <a:latin typeface="IBM Plex Sans Light" panose="020B0403050203000203" pitchFamily="34" charset="0"/>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IBM Plex Sans Light" panose="020B0403050203000203" pitchFamily="34" charset="0"/>
              <a:ea typeface="+mn-ea"/>
              <a:cs typeface="+mn-cs"/>
            </a:endParaRPr>
          </a:p>
        </p:txBody>
      </p:sp>
    </p:spTree>
    <p:extLst>
      <p:ext uri="{BB962C8B-B14F-4D97-AF65-F5344CB8AC3E}">
        <p14:creationId xmlns:p14="http://schemas.microsoft.com/office/powerpoint/2010/main" val="88402921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07D72516-0E5C-7A43-843D-DEA2DB9E1A78}"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sym typeface="IBM Plex Sans Light"/>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sym typeface="IBM Plex Sans Light"/>
            </a:endParaRPr>
          </a:p>
        </p:txBody>
      </p:sp>
    </p:spTree>
    <p:extLst>
      <p:ext uri="{BB962C8B-B14F-4D97-AF65-F5344CB8AC3E}">
        <p14:creationId xmlns:p14="http://schemas.microsoft.com/office/powerpoint/2010/main" val="15562386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r>
              <a:rPr lang="en-US" sz="1000" b="1" dirty="0">
                <a:latin typeface="Arial" panose="020B0604020202020204" pitchFamily="34" charset="0"/>
                <a:cs typeface="Arial" panose="020B0604020202020204" pitchFamily="34" charset="0"/>
              </a:rPr>
              <a:t>Goal of this slide</a:t>
            </a:r>
            <a:r>
              <a:rPr lang="en-US" sz="1000" dirty="0">
                <a:latin typeface="Arial" panose="020B0604020202020204" pitchFamily="34" charset="0"/>
                <a:cs typeface="Arial" panose="020B0604020202020204" pitchFamily="34" charset="0"/>
              </a:rPr>
              <a:t>: Present a high-level discussion of Cloud Pak for Watson AIOps’ four major components. Discuss in this order: Event Manager, Metric Manager, Infrastructure Automation, then AI Manager. In this slide deck, each component is presented in its section with an accompanying case study. </a:t>
            </a:r>
          </a:p>
          <a:p>
            <a:endParaRPr lang="en-US" dirty="0"/>
          </a:p>
          <a:p>
            <a:r>
              <a:rPr lang="en-US" sz="1000" dirty="0">
                <a:latin typeface="Arial" panose="020B0604020202020204" pitchFamily="34" charset="0"/>
                <a:cs typeface="Arial" panose="020B0604020202020204" pitchFamily="34" charset="0"/>
              </a:rPr>
              <a:t>IBM Cloud Pak for Watson AIOps deploys AI across clients’ IT toolchains to help them resolve IT incidents quickly.  Using data collected from ITOps environments, Cloud Pak for Watson AIOps alerts operations teams to problems, identifies root causes, and recommends solutions for mission-critical applications. The heartbeat of Cloud Pak for Watson AIOps includes four major functional components: </a:t>
            </a:r>
          </a:p>
          <a:p>
            <a:endParaRPr lang="en-US" sz="1000" dirty="0">
              <a:latin typeface="Arial" panose="020B0604020202020204" pitchFamily="34" charset="0"/>
              <a:cs typeface="Arial" panose="020B0604020202020204" pitchFamily="34" charset="0"/>
            </a:endParaRPr>
          </a:p>
          <a:p>
            <a:pPr marL="228600" indent="-228600">
              <a:buFont typeface="+mj-lt"/>
              <a:buAutoNum type="arabicPeriod"/>
            </a:pPr>
            <a:r>
              <a:rPr lang="en-US" sz="1000" dirty="0">
                <a:latin typeface="Arial" panose="020B0604020202020204" pitchFamily="34" charset="0"/>
                <a:cs typeface="Arial" panose="020B0604020202020204" pitchFamily="34" charset="0"/>
              </a:rPr>
              <a:t>Event Manager</a:t>
            </a:r>
          </a:p>
          <a:p>
            <a:pPr marL="228600" indent="-228600">
              <a:buFont typeface="+mj-lt"/>
              <a:buAutoNum type="arabicPeriod"/>
            </a:pPr>
            <a:r>
              <a:rPr lang="en-US" sz="1000" dirty="0">
                <a:latin typeface="Arial" panose="020B0604020202020204" pitchFamily="34" charset="0"/>
                <a:cs typeface="Arial" panose="020B0604020202020204" pitchFamily="34" charset="0"/>
              </a:rPr>
              <a:t>Metric Manager</a:t>
            </a:r>
          </a:p>
          <a:p>
            <a:pPr marL="228600" indent="-228600">
              <a:buFont typeface="+mj-lt"/>
              <a:buAutoNum type="arabicPeriod"/>
            </a:pPr>
            <a:r>
              <a:rPr lang="en-US" sz="1000" dirty="0">
                <a:latin typeface="Arial" panose="020B0604020202020204" pitchFamily="34" charset="0"/>
                <a:cs typeface="Arial" panose="020B0604020202020204" pitchFamily="34" charset="0"/>
              </a:rPr>
              <a:t>Infrastructure Automation </a:t>
            </a:r>
          </a:p>
          <a:p>
            <a:pPr marL="228600" indent="-228600">
              <a:buFont typeface="+mj-lt"/>
              <a:buAutoNum type="arabicPeriod"/>
            </a:pPr>
            <a:r>
              <a:rPr lang="en-US" sz="1000" dirty="0">
                <a:latin typeface="Arial" panose="020B0604020202020204" pitchFamily="34" charset="0"/>
                <a:cs typeface="Arial" panose="020B0604020202020204" pitchFamily="34" charset="0"/>
              </a:rPr>
              <a:t>AI Manager </a:t>
            </a:r>
          </a:p>
          <a:p>
            <a:endParaRPr lang="en-US" dirty="0"/>
          </a:p>
          <a:p>
            <a:r>
              <a:rPr lang="en-US" sz="1000" b="1" u="sng" dirty="0">
                <a:latin typeface="Arial" panose="020B0604020202020204" pitchFamily="34" charset="0"/>
                <a:cs typeface="Arial" panose="020B0604020202020204" pitchFamily="34" charset="0"/>
              </a:rPr>
              <a:t>Event Manager</a:t>
            </a:r>
          </a:p>
          <a:p>
            <a:endParaRPr lang="en-US" sz="1000" b="1" u="sng" dirty="0">
              <a:latin typeface="Arial" panose="020B0604020202020204" pitchFamily="34" charset="0"/>
              <a:cs typeface="Arial" panose="020B0604020202020204" pitchFamily="34" charset="0"/>
            </a:endParaRPr>
          </a:p>
          <a:p>
            <a:r>
              <a:rPr lang="en-US" sz="1000" dirty="0">
                <a:latin typeface="Arial" panose="020B0604020202020204" pitchFamily="34" charset="0"/>
                <a:cs typeface="Arial" panose="020B0604020202020204" pitchFamily="34" charset="0"/>
              </a:rPr>
              <a:t>The </a:t>
            </a:r>
            <a:r>
              <a:rPr lang="en-US" dirty="0"/>
              <a:t>Event Manager component of Cloud Pak for </a:t>
            </a:r>
            <a:r>
              <a:rPr lang="en-US" sz="1000" dirty="0">
                <a:latin typeface="Arial" panose="020B0604020202020204" pitchFamily="34" charset="0"/>
                <a:cs typeface="Arial" panose="020B0604020202020204" pitchFamily="34" charset="0"/>
              </a:rPr>
              <a:t>Watson AIOps can ingest event data from various sources: alerts, anomaly events, deployment configuration items, or topology. After ingestion, a set of AI/ML (artificial intelligence/machine language) algorithms is applied to provide the event grouping. Event grouping can be done based on topology, temporal pattern analytics, or rules. The event grouping capabilities work collaboratively to help operations teams reduce trouble tickets, diagnose problems quickly, reduce MTTR (mean time to resolve), and save operational costs. Event Manager is responsible for providing better insights into events which then provides event reduction. </a:t>
            </a:r>
            <a:endParaRPr lang="en-US" sz="1000" b="1" u="sng" dirty="0">
              <a:latin typeface="Arial" panose="020B0604020202020204" pitchFamily="34" charset="0"/>
              <a:cs typeface="Arial" panose="020B0604020202020204" pitchFamily="34" charset="0"/>
            </a:endParaRPr>
          </a:p>
          <a:p>
            <a:endParaRPr lang="en-US" dirty="0"/>
          </a:p>
          <a:p>
            <a:r>
              <a:rPr lang="en-US" sz="1000" b="1" u="sng" dirty="0">
                <a:latin typeface="Arial" panose="020B0604020202020204" pitchFamily="34" charset="0"/>
                <a:cs typeface="Arial" panose="020B0604020202020204" pitchFamily="34" charset="0"/>
              </a:rPr>
              <a:t>Metric Manager</a:t>
            </a:r>
          </a:p>
          <a:p>
            <a:endParaRPr lang="en-US" sz="1000" b="1" u="sng" dirty="0">
              <a:latin typeface="Arial" panose="020B0604020202020204" pitchFamily="34" charset="0"/>
              <a:cs typeface="Arial" panose="020B0604020202020204" pitchFamily="34" charset="0"/>
            </a:endParaRPr>
          </a:p>
          <a:p>
            <a:r>
              <a:rPr lang="en-US" sz="1000" dirty="0"/>
              <a:t>The Metric Manager component has capabilities to detect and predict anomalies</a:t>
            </a:r>
            <a:r>
              <a:rPr lang="en-US" altLang="en-US" kern="0" dirty="0">
                <a:ea typeface=""/>
              </a:rPr>
              <a:t>. It </a:t>
            </a:r>
            <a:r>
              <a:rPr lang="en-GB" altLang="en-US" kern="0" dirty="0"/>
              <a:t>uses custom-built models based on client data along with</a:t>
            </a:r>
            <a:r>
              <a:rPr lang="en-GB" altLang="en-US" kern="0" dirty="0">
                <a:ea typeface=""/>
              </a:rPr>
              <a:t> predictive insights technology </a:t>
            </a:r>
            <a:r>
              <a:rPr lang="en-GB" altLang="en-US" kern="0" dirty="0"/>
              <a:t>to perform metric analysis. </a:t>
            </a:r>
          </a:p>
          <a:p>
            <a:endParaRPr lang="en-GB" altLang="en-US" kern="0" dirty="0"/>
          </a:p>
          <a:p>
            <a:r>
              <a:rPr lang="en-US" sz="1000" b="1" u="sng" dirty="0">
                <a:latin typeface="Arial" panose="020B0604020202020204" pitchFamily="34" charset="0"/>
                <a:cs typeface="Arial" panose="020B0604020202020204" pitchFamily="34" charset="0"/>
              </a:rPr>
              <a:t>Infrastructure Automation</a:t>
            </a:r>
          </a:p>
          <a:p>
            <a:endParaRPr lang="en-US" sz="1000" b="1" u="sng" dirty="0">
              <a:latin typeface="Arial" panose="020B0604020202020204" pitchFamily="34" charset="0"/>
              <a:cs typeface="Arial" panose="020B0604020202020204" pitchFamily="34" charset="0"/>
            </a:endParaRPr>
          </a:p>
          <a:p>
            <a:pPr defTabSz="1219170" eaLnBrk="0" fontAlgn="base" hangingPunct="0">
              <a:lnSpc>
                <a:spcPct val="90000"/>
              </a:lnSpc>
              <a:spcBef>
                <a:spcPct val="0"/>
              </a:spcBef>
              <a:spcAft>
                <a:spcPct val="0"/>
              </a:spcAft>
              <a:defRPr/>
            </a:pPr>
            <a:r>
              <a:rPr lang="en-US" i="0" dirty="0">
                <a:ea typeface="IBM Plex Sans" charset="0"/>
              </a:rPr>
              <a:t>The Cloud Pak for Watson AIOps Infrastructure Automation capabilities are focused on providing proactive management through automated actions. This component can discover resources such as virtual machines (VMs), clusters, and many others, and then automate provisioning with shell scripts and Ansible playbooks. Through integration with Turbonomic, it can optimize the utilization of application resources.</a:t>
            </a:r>
          </a:p>
          <a:p>
            <a:pPr defTabSz="1219170" eaLnBrk="0" fontAlgn="base" hangingPunct="0">
              <a:lnSpc>
                <a:spcPct val="90000"/>
              </a:lnSpc>
              <a:spcBef>
                <a:spcPct val="0"/>
              </a:spcBef>
              <a:spcAft>
                <a:spcPct val="0"/>
              </a:spcAft>
              <a:defRPr/>
            </a:pPr>
            <a:endParaRPr lang="en-US" b="1" dirty="0"/>
          </a:p>
          <a:p>
            <a:r>
              <a:rPr lang="en-US" sz="1000" b="1" u="sng" dirty="0">
                <a:latin typeface="Arial" panose="020B0604020202020204" pitchFamily="34" charset="0"/>
                <a:cs typeface="Arial" panose="020B0604020202020204" pitchFamily="34" charset="0"/>
              </a:rPr>
              <a:t>AI Manager</a:t>
            </a:r>
          </a:p>
          <a:p>
            <a:endParaRPr lang="en-US" sz="1000" b="1" u="sng" dirty="0">
              <a:latin typeface="Arial" panose="020B0604020202020204" pitchFamily="34" charset="0"/>
              <a:cs typeface="Arial" panose="020B0604020202020204" pitchFamily="34" charset="0"/>
            </a:endParaRPr>
          </a:p>
          <a:p>
            <a:pPr marL="0" indent="0" defTabSz="1828754">
              <a:buFont typeface="Wingdings" panose="05000000000000000000" pitchFamily="2" charset="2"/>
              <a:buNone/>
              <a:defRPr/>
            </a:pPr>
            <a:r>
              <a:rPr lang="en-US" sz="1000" dirty="0">
                <a:solidFill>
                  <a:schemeClr val="bg1"/>
                </a:solidFill>
              </a:rPr>
              <a:t>AI Manager can automatically parse logs of any arbitrary format and analyze structured and unstructured data. Log anomalies are detected using Statistical Baseline and Natural Language Processing (NLP) technology. Predictive insights are generated with </a:t>
            </a:r>
            <a:r>
              <a:rPr kumimoji="0" lang="en-US" sz="1000" b="0" i="0" u="none" strike="noStrike" kern="1200" cap="none" spc="0" normalizeH="0" baseline="0" noProof="0" dirty="0">
                <a:ln>
                  <a:noFill/>
                </a:ln>
                <a:effectLst/>
                <a:uLnTx/>
                <a:uFillTx/>
                <a:ea typeface="+mn-ea"/>
                <a:cs typeface="Calibri" panose="020F0502020204030204" pitchFamily="34" charset="0"/>
                <a:sym typeface="Graphik Compact Regular"/>
              </a:rPr>
              <a:t>Real-time Statistical Model (RSM). Putting all this AI together can help to reduce the mean time to diagnose (MTTD) of IT operation incidents. </a:t>
            </a:r>
          </a:p>
        </p:txBody>
      </p:sp>
      <p:sp>
        <p:nvSpPr>
          <p:cNvPr id="4" name="Slide Number Placeholder 3"/>
          <p:cNvSpPr>
            <a:spLocks noGrp="1"/>
          </p:cNvSpPr>
          <p:nvPr>
            <p:ph type="sldNum" sz="quarter" idx="5"/>
          </p:nvPr>
        </p:nvSpPr>
        <p:spPr/>
        <p:txBody>
          <a:bodyPr/>
          <a:lstStyle/>
          <a:p>
            <a:fld id="{6E2E38B8-B0B4-AD41-AC6E-B781F46A9FD3}" type="slidenum">
              <a:rPr lang="en-US" smtClean="0"/>
              <a:pPr/>
              <a:t>14</a:t>
            </a:fld>
            <a:endParaRPr lang="en-US" dirty="0"/>
          </a:p>
        </p:txBody>
      </p:sp>
    </p:spTree>
    <p:extLst>
      <p:ext uri="{BB962C8B-B14F-4D97-AF65-F5344CB8AC3E}">
        <p14:creationId xmlns:p14="http://schemas.microsoft.com/office/powerpoint/2010/main" val="21421927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pPr marL="0" marR="0" lvl="1" indent="0" algn="l" defTabSz="399650" rtl="0" eaLnBrk="1" fontAlgn="auto" latinLnBrk="0" hangingPunct="1">
              <a:lnSpc>
                <a:spcPct val="90000"/>
              </a:lnSpc>
              <a:spcBef>
                <a:spcPct val="0"/>
              </a:spcBef>
              <a:spcAft>
                <a:spcPct val="15000"/>
              </a:spcAft>
              <a:buClrTx/>
              <a:buSzTx/>
              <a:buFont typeface="Arial" panose="020B0604020202020204" pitchFamily="34" charset="0"/>
              <a:buNone/>
              <a:tabLst/>
              <a:defRPr/>
            </a:pPr>
            <a:r>
              <a:rPr lang="en-US" sz="1000" b="1" dirty="0">
                <a:latin typeface="Arial" panose="020B0604020202020204" pitchFamily="34" charset="0"/>
                <a:cs typeface="Arial" panose="020B0604020202020204" pitchFamily="34" charset="0"/>
              </a:rPr>
              <a:t>Goal of this slide</a:t>
            </a:r>
            <a:r>
              <a:rPr lang="en-US" sz="1000" dirty="0">
                <a:latin typeface="Arial" panose="020B0604020202020204" pitchFamily="34" charset="0"/>
                <a:cs typeface="Arial" panose="020B0604020202020204" pitchFamily="34" charset="0"/>
              </a:rPr>
              <a:t>: Present Cloud Pak for Watson AIOps Event Manager capabilities. </a:t>
            </a:r>
            <a:endParaRPr lang="en-US" i="1" dirty="0">
              <a:ea typeface="IBM Plex Sans" charset="0"/>
            </a:endParaRPr>
          </a:p>
          <a:p>
            <a:pPr marL="0" lvl="1" indent="0" defTabSz="399650">
              <a:lnSpc>
                <a:spcPct val="90000"/>
              </a:lnSpc>
              <a:spcBef>
                <a:spcPct val="0"/>
              </a:spcBef>
              <a:spcAft>
                <a:spcPct val="15000"/>
              </a:spcAft>
              <a:buNone/>
            </a:pPr>
            <a:endParaRPr lang="en-US" dirty="0"/>
          </a:p>
          <a:p>
            <a:pPr marL="0" marR="0" lvl="1" indent="0" algn="l" defTabSz="399650" rtl="0" eaLnBrk="1" fontAlgn="auto" latinLnBrk="0" hangingPunct="1">
              <a:lnSpc>
                <a:spcPct val="90000"/>
              </a:lnSpc>
              <a:spcBef>
                <a:spcPct val="0"/>
              </a:spcBef>
              <a:spcAft>
                <a:spcPct val="15000"/>
              </a:spcAft>
              <a:buClrTx/>
              <a:buSzTx/>
              <a:buFont typeface="Arial" panose="020B0604020202020204" pitchFamily="34" charset="0"/>
              <a:buNone/>
              <a:tabLst/>
              <a:defRPr/>
            </a:pPr>
            <a:r>
              <a:rPr lang="en-US" b="0" i="0" dirty="0">
                <a:solidFill>
                  <a:srgbClr val="161616"/>
                </a:solidFill>
                <a:effectLst/>
              </a:rPr>
              <a:t>Cloud Pak for Watson AIOps Event Manager monitors the health and performance of IT and network infrastructure across local, cloud, and hybrid environments. It incorporates event management capabilities and uses real-time alarm, alert analytics, and broader historic data analytics. Event management gives clients actionable insights into the performance of services and their associated dynamic network and IT infrastructures. Event management helps organizations collect, consolidate, and correlate events and topology data from virtually any source.  </a:t>
            </a:r>
          </a:p>
          <a:p>
            <a:pPr marL="0" marR="0" lvl="1" indent="0" algn="l" defTabSz="399650" rtl="0" eaLnBrk="1" fontAlgn="auto" latinLnBrk="0" hangingPunct="1">
              <a:lnSpc>
                <a:spcPct val="90000"/>
              </a:lnSpc>
              <a:spcBef>
                <a:spcPct val="0"/>
              </a:spcBef>
              <a:spcAft>
                <a:spcPct val="15000"/>
              </a:spcAft>
              <a:buClrTx/>
              <a:buSzTx/>
              <a:buFont typeface="Arial" panose="020B0604020202020204" pitchFamily="34" charset="0"/>
              <a:buNone/>
              <a:tabLst/>
              <a:defRPr/>
            </a:pPr>
            <a:endParaRPr lang="en-US" b="0" i="0" dirty="0">
              <a:solidFill>
                <a:srgbClr val="161616"/>
              </a:solidFill>
              <a:effectLst/>
            </a:endParaRPr>
          </a:p>
          <a:p>
            <a:pPr marL="0" marR="0" lvl="1" indent="0" algn="l" defTabSz="399650" rtl="0" eaLnBrk="1" fontAlgn="auto" latinLnBrk="0" hangingPunct="1">
              <a:lnSpc>
                <a:spcPct val="90000"/>
              </a:lnSpc>
              <a:spcBef>
                <a:spcPct val="0"/>
              </a:spcBef>
              <a:spcAft>
                <a:spcPct val="15000"/>
              </a:spcAft>
              <a:buClrTx/>
              <a:buSzTx/>
              <a:buFont typeface="Arial" panose="020B0604020202020204" pitchFamily="34" charset="0"/>
              <a:buNone/>
              <a:tabLst/>
              <a:defRPr/>
            </a:pPr>
            <a:r>
              <a:rPr lang="en-GB" b="0" i="0" dirty="0"/>
              <a:t>Event Manager can automatically combine multiple grouping capabilities to group events by the incident, thus reducing pages and trouble tickets. Event grouping is done by topology, scope, and event analytics, thus providing</a:t>
            </a:r>
            <a:r>
              <a:rPr lang="en-US" dirty="0"/>
              <a:t> better insights into the events which then provides event reduction. As an example: a Forrester study at an IBM client’s environment noted how they were able to reduce events by up to 80% through the Event Manager’s event grouping capability.</a:t>
            </a:r>
            <a:endParaRPr lang="en-US" sz="1000" dirty="0"/>
          </a:p>
          <a:p>
            <a:pPr marL="0" lvl="1" indent="0" defTabSz="399650">
              <a:lnSpc>
                <a:spcPct val="90000"/>
              </a:lnSpc>
              <a:spcBef>
                <a:spcPct val="0"/>
              </a:spcBef>
              <a:spcAft>
                <a:spcPct val="15000"/>
              </a:spcAft>
              <a:buNone/>
            </a:pPr>
            <a:endParaRPr lang="en-US" sz="1000" dirty="0"/>
          </a:p>
          <a:p>
            <a:pPr algn="l" fontAlgn="base"/>
            <a:r>
              <a:rPr lang="en-US" b="0" i="0" dirty="0">
                <a:solidFill>
                  <a:srgbClr val="161616"/>
                </a:solidFill>
                <a:effectLst/>
              </a:rPr>
              <a:t>The Event Manager component is powered by IBM Netcool Operations Insight and installed with the IBM Netcool Operations Insight operator. Its features are accessible from the separate IBM Netcool Operations Insight user interface console but installed as part of Cloud Pak for Watson AIOps. </a:t>
            </a:r>
            <a:endParaRPr lang="en-US" sz="1000" dirty="0">
              <a:solidFill>
                <a:schemeClr val="tx2">
                  <a:lumMod val="20000"/>
                  <a:lumOff val="80000"/>
                </a:schemeClr>
              </a:solidFill>
            </a:endParaRPr>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15</a:t>
            </a:fld>
            <a:endParaRPr lang="en-US" dirty="0"/>
          </a:p>
        </p:txBody>
      </p:sp>
    </p:spTree>
    <p:extLst>
      <p:ext uri="{BB962C8B-B14F-4D97-AF65-F5344CB8AC3E}">
        <p14:creationId xmlns:p14="http://schemas.microsoft.com/office/powerpoint/2010/main" val="105761156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r>
              <a:rPr lang="en-US" sz="1000" b="1" dirty="0">
                <a:latin typeface="Arial" panose="020B0604020202020204" pitchFamily="34" charset="0"/>
                <a:cs typeface="Arial" panose="020B0604020202020204" pitchFamily="34" charset="0"/>
              </a:rPr>
              <a:t>Goal of this slide</a:t>
            </a:r>
            <a:r>
              <a:rPr lang="en-US" sz="1000" dirty="0">
                <a:latin typeface="Arial" panose="020B0604020202020204" pitchFamily="34" charset="0"/>
                <a:cs typeface="Arial" panose="020B0604020202020204" pitchFamily="34" charset="0"/>
              </a:rPr>
              <a:t>:  Present Cloud Pak for Watson AIOps Metric Manager capabilities. </a:t>
            </a:r>
            <a:endParaRPr lang="en-US" i="1" dirty="0">
              <a:ea typeface="IBM Plex Sans" charset="0"/>
            </a:endParaRPr>
          </a:p>
          <a:p>
            <a:pPr marL="0" indent="0">
              <a:buFont typeface="Arial" panose="020B0604020202020204" pitchFamily="34" charset="0"/>
              <a:buNone/>
            </a:pPr>
            <a:r>
              <a:rPr lang="en-US" sz="1000" b="0" dirty="0">
                <a:solidFill>
                  <a:schemeClr val="tx1"/>
                </a:solidFill>
              </a:rPr>
              <a:t> </a:t>
            </a:r>
          </a:p>
          <a:p>
            <a:r>
              <a:rPr lang="en-US" sz="1000" dirty="0"/>
              <a:t>Cloud Pak for Watson AIOps Metric Manager has capabilities to </a:t>
            </a:r>
            <a:r>
              <a:rPr lang="en-US" altLang="en-US" kern="0" dirty="0">
                <a:ea typeface=""/>
              </a:rPr>
              <a:t>identify emerging issue. </a:t>
            </a:r>
            <a:r>
              <a:rPr lang="en-GB" altLang="en-US" kern="0" dirty="0">
                <a:ea typeface=""/>
              </a:rPr>
              <a:t>With its Predictive Insights  technology, IT operations can </a:t>
            </a:r>
            <a:r>
              <a:rPr lang="en-GB" altLang="en-US" kern="0" dirty="0"/>
              <a:t>become proactive and avoid incidents. It uses custom-built models based on client data and is both robust, and non-parametric. </a:t>
            </a:r>
          </a:p>
          <a:p>
            <a:endParaRPr lang="en-GB" altLang="en-US" kern="0" dirty="0"/>
          </a:p>
          <a:p>
            <a:r>
              <a:rPr lang="en-GB" altLang="en-US" kern="0" dirty="0"/>
              <a:t>Metric Manager </a:t>
            </a:r>
            <a:r>
              <a:rPr lang="en-GB" b="0" dirty="0"/>
              <a:t>automatically determines which algorithms to use, what their parameters should be, and validates them to ensure they are best-set and can learn daily weekly, monthly patterns. It builds up to seven anomaly detection analytical models per metric (instance of a KPI) and uses them to detect problems. Predictive Insights discovers three types of advanced mathematical relationships: </a:t>
            </a:r>
          </a:p>
          <a:p>
            <a:endParaRPr lang="en-GB" b="0" dirty="0"/>
          </a:p>
          <a:p>
            <a:pPr marL="171450" indent="-171450">
              <a:buFont typeface="Arial" panose="020B0604020202020204" pitchFamily="34" charset="0"/>
              <a:buChar char="•"/>
            </a:pPr>
            <a:r>
              <a:rPr lang="en-GB" b="0" dirty="0"/>
              <a:t>Correlation </a:t>
            </a:r>
          </a:p>
          <a:p>
            <a:pPr marL="171450" indent="-171450">
              <a:buFont typeface="Arial" panose="020B0604020202020204" pitchFamily="34" charset="0"/>
              <a:buChar char="•"/>
            </a:pPr>
            <a:r>
              <a:rPr lang="en-GB" b="0" dirty="0"/>
              <a:t>Granger Causing (similar to a time-lagged correlation) </a:t>
            </a:r>
          </a:p>
          <a:p>
            <a:pPr marL="171450" indent="-171450">
              <a:buFont typeface="Arial" panose="020B0604020202020204" pitchFamily="34" charset="0"/>
              <a:buChar char="•"/>
            </a:pPr>
            <a:r>
              <a:rPr lang="en-GB" b="0" dirty="0"/>
              <a:t>Related Events (things that tend to be anomalous at the same time) </a:t>
            </a:r>
          </a:p>
          <a:p>
            <a:pPr marL="171450" indent="-171450">
              <a:buFont typeface="Arial" panose="020B0604020202020204" pitchFamily="34" charset="0"/>
              <a:buChar char="•"/>
            </a:pPr>
            <a:endParaRPr lang="en-GB" dirty="0"/>
          </a:p>
          <a:p>
            <a:r>
              <a:rPr lang="en-GB" b="0" dirty="0"/>
              <a:t>These </a:t>
            </a:r>
            <a:r>
              <a:rPr lang="en-GB" dirty="0"/>
              <a:t>mathematical relationships are calculated </a:t>
            </a:r>
            <a:r>
              <a:rPr lang="en-GB" b="0" dirty="0"/>
              <a:t>across 500,000 metrics every 5 minutes, or 750,000 metrics every 15 minutes. </a:t>
            </a:r>
            <a:r>
              <a:rPr lang="en-US" altLang="en-US" kern="0" dirty="0">
                <a:ea typeface=""/>
              </a:rPr>
              <a:t>Significant changes in behavior are detected </a:t>
            </a:r>
            <a:r>
              <a:rPr lang="en-US" altLang="en-US" kern="0" dirty="0"/>
              <a:t>independent of the baseline that is indicative of common IT problems.</a:t>
            </a:r>
            <a:endParaRPr lang="en-GB" b="0" dirty="0"/>
          </a:p>
          <a:p>
            <a:pPr marL="171450" indent="-171450">
              <a:buFont typeface="Arial" panose="020B0604020202020204" pitchFamily="34" charset="0"/>
              <a:buChar char="•"/>
            </a:pPr>
            <a:endParaRPr lang="en-GB" b="0" dirty="0"/>
          </a:p>
          <a:p>
            <a:endParaRPr lang="en-US"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16</a:t>
            </a:fld>
            <a:endParaRPr lang="en-US" dirty="0"/>
          </a:p>
        </p:txBody>
      </p:sp>
    </p:spTree>
    <p:extLst>
      <p:ext uri="{BB962C8B-B14F-4D97-AF65-F5344CB8AC3E}">
        <p14:creationId xmlns:p14="http://schemas.microsoft.com/office/powerpoint/2010/main" val="11163133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err="1">
                <a:latin typeface="Arial" panose="020B0604020202020204" pitchFamily="34" charset="0"/>
                <a:cs typeface="Arial" panose="020B0604020202020204" pitchFamily="34" charset="0"/>
              </a:rPr>
              <a:t>Objetivo</a:t>
            </a:r>
            <a:r>
              <a:rPr lang="en-US" b="1" dirty="0">
                <a:latin typeface="Arial" panose="020B0604020202020204" pitchFamily="34" charset="0"/>
                <a:cs typeface="Arial" panose="020B0604020202020204" pitchFamily="34" charset="0"/>
              </a:rPr>
              <a:t> de </a:t>
            </a:r>
            <a:r>
              <a:rPr lang="en-US" b="1" dirty="0" err="1">
                <a:latin typeface="Arial" panose="020B0604020202020204" pitchFamily="34" charset="0"/>
                <a:cs typeface="Arial" panose="020B0604020202020204" pitchFamily="34" charset="0"/>
              </a:rPr>
              <a:t>esta</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diapositiva</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Presentar</a:t>
            </a:r>
            <a:r>
              <a:rPr lang="en-US" b="1" dirty="0">
                <a:latin typeface="Arial" panose="020B0604020202020204" pitchFamily="34" charset="0"/>
                <a:cs typeface="Arial" panose="020B0604020202020204" pitchFamily="34" charset="0"/>
              </a:rPr>
              <a:t> las </a:t>
            </a:r>
            <a:r>
              <a:rPr lang="en-US" b="1" dirty="0" err="1">
                <a:latin typeface="Arial" panose="020B0604020202020204" pitchFamily="34" charset="0"/>
                <a:cs typeface="Arial" panose="020B0604020202020204" pitchFamily="34" charset="0"/>
              </a:rPr>
              <a:t>capacidades</a:t>
            </a:r>
            <a:r>
              <a:rPr lang="en-US" b="1" dirty="0">
                <a:latin typeface="Arial" panose="020B0604020202020204" pitchFamily="34" charset="0"/>
                <a:cs typeface="Arial" panose="020B0604020202020204" pitchFamily="34" charset="0"/>
              </a:rPr>
              <a:t> de Cloud Pak for Watson AIOps AI Manager.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Cloud Pak for Watson AIOps AI Manager </a:t>
            </a:r>
            <a:r>
              <a:rPr lang="en-US" b="1" dirty="0" err="1">
                <a:latin typeface="Arial" panose="020B0604020202020204" pitchFamily="34" charset="0"/>
                <a:cs typeface="Arial" panose="020B0604020202020204" pitchFamily="34" charset="0"/>
              </a:rPr>
              <a:t>recopila</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información</a:t>
            </a:r>
            <a:r>
              <a:rPr lang="en-US" b="1" dirty="0">
                <a:latin typeface="Arial" panose="020B0604020202020204" pitchFamily="34" charset="0"/>
                <a:cs typeface="Arial" panose="020B0604020202020204" pitchFamily="34" charset="0"/>
              </a:rPr>
              <a:t> de </a:t>
            </a:r>
            <a:r>
              <a:rPr lang="en-US" b="1" dirty="0" err="1">
                <a:latin typeface="Arial" panose="020B0604020202020204" pitchFamily="34" charset="0"/>
                <a:cs typeface="Arial" panose="020B0604020202020204" pitchFamily="34" charset="0"/>
              </a:rPr>
              <a:t>todo</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el</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entorno</a:t>
            </a:r>
            <a:r>
              <a:rPr lang="en-US" b="1" dirty="0">
                <a:latin typeface="Arial" panose="020B0604020202020204" pitchFamily="34" charset="0"/>
                <a:cs typeface="Arial" panose="020B0604020202020204" pitchFamily="34" charset="0"/>
              </a:rPr>
              <a:t> de TI de un </a:t>
            </a:r>
            <a:r>
              <a:rPr lang="en-US" b="1" dirty="0" err="1">
                <a:latin typeface="Arial" panose="020B0604020202020204" pitchFamily="34" charset="0"/>
                <a:cs typeface="Arial" panose="020B0604020202020204" pitchFamily="34" charset="0"/>
              </a:rPr>
              <a:t>cliente</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como</a:t>
            </a:r>
            <a:r>
              <a:rPr lang="en-US" b="1" dirty="0">
                <a:latin typeface="Arial" panose="020B0604020202020204" pitchFamily="34" charset="0"/>
                <a:cs typeface="Arial" panose="020B0604020202020204" pitchFamily="34" charset="0"/>
              </a:rPr>
              <a:t> las </a:t>
            </a:r>
            <a:r>
              <a:rPr lang="en-US" b="1" dirty="0" err="1">
                <a:latin typeface="Arial" panose="020B0604020202020204" pitchFamily="34" charset="0"/>
                <a:cs typeface="Arial" panose="020B0604020202020204" pitchFamily="34" charset="0"/>
              </a:rPr>
              <a:t>aplicaciones</a:t>
            </a:r>
            <a:r>
              <a:rPr lang="en-US" b="1" dirty="0">
                <a:latin typeface="Arial" panose="020B0604020202020204" pitchFamily="34" charset="0"/>
                <a:cs typeface="Arial" panose="020B0604020202020204" pitchFamily="34" charset="0"/>
              </a:rPr>
              <a:t>, la </a:t>
            </a:r>
            <a:r>
              <a:rPr lang="en-US" b="1" dirty="0" err="1">
                <a:latin typeface="Arial" panose="020B0604020202020204" pitchFamily="34" charset="0"/>
                <a:cs typeface="Arial" panose="020B0604020202020204" pitchFamily="34" charset="0"/>
              </a:rPr>
              <a:t>infraestructura</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en</a:t>
            </a:r>
            <a:r>
              <a:rPr lang="en-US" b="1" dirty="0">
                <a:latin typeface="Arial" panose="020B0604020202020204" pitchFamily="34" charset="0"/>
                <a:cs typeface="Arial" panose="020B0604020202020204" pitchFamily="34" charset="0"/>
              </a:rPr>
              <a:t> la que se </a:t>
            </a:r>
            <a:r>
              <a:rPr lang="en-US" b="1" dirty="0" err="1">
                <a:latin typeface="Arial" panose="020B0604020202020204" pitchFamily="34" charset="0"/>
                <a:cs typeface="Arial" panose="020B0604020202020204" pitchFamily="34" charset="0"/>
              </a:rPr>
              <a:t>ejecutan</a:t>
            </a:r>
            <a:r>
              <a:rPr lang="en-US" b="1" dirty="0">
                <a:latin typeface="Arial" panose="020B0604020202020204" pitchFamily="34" charset="0"/>
                <a:cs typeface="Arial" panose="020B0604020202020204" pitchFamily="34" charset="0"/>
              </a:rPr>
              <a:t> y </a:t>
            </a:r>
            <a:r>
              <a:rPr lang="en-US" b="1" dirty="0" err="1">
                <a:latin typeface="Arial" panose="020B0604020202020204" pitchFamily="34" charset="0"/>
                <a:cs typeface="Arial" panose="020B0604020202020204" pitchFamily="34" charset="0"/>
              </a:rPr>
              <a:t>los</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sistemas</a:t>
            </a:r>
            <a:r>
              <a:rPr lang="en-US" b="1" dirty="0">
                <a:latin typeface="Arial" panose="020B0604020202020204" pitchFamily="34" charset="0"/>
                <a:cs typeface="Arial" panose="020B0604020202020204" pitchFamily="34" charset="0"/>
              </a:rPr>
              <a:t> de red que las </a:t>
            </a:r>
            <a:r>
              <a:rPr lang="en-US" b="1" dirty="0" err="1">
                <a:latin typeface="Arial" panose="020B0604020202020204" pitchFamily="34" charset="0"/>
                <a:cs typeface="Arial" panose="020B0604020202020204" pitchFamily="34" charset="0"/>
              </a:rPr>
              <a:t>soportan</a:t>
            </a:r>
            <a:r>
              <a:rPr lang="en-US" b="1" dirty="0">
                <a:latin typeface="Arial" panose="020B0604020202020204" pitchFamily="34" charset="0"/>
                <a:cs typeface="Arial" panose="020B0604020202020204" pitchFamily="34" charset="0"/>
              </a:rPr>
              <a:t>. A </a:t>
            </a:r>
            <a:r>
              <a:rPr lang="en-US" b="1" dirty="0" err="1">
                <a:latin typeface="Arial" panose="020B0604020202020204" pitchFamily="34" charset="0"/>
                <a:cs typeface="Arial" panose="020B0604020202020204" pitchFamily="34" charset="0"/>
              </a:rPr>
              <a:t>continuación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utiliza</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estos</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datos</a:t>
            </a:r>
            <a:r>
              <a:rPr lang="en-US" b="1" dirty="0">
                <a:latin typeface="Arial" panose="020B0604020202020204" pitchFamily="34" charset="0"/>
                <a:cs typeface="Arial" panose="020B0604020202020204" pitchFamily="34" charset="0"/>
              </a:rPr>
              <a:t> para </a:t>
            </a:r>
            <a:r>
              <a:rPr lang="en-US" b="1" dirty="0" err="1">
                <a:latin typeface="Arial" panose="020B0604020202020204" pitchFamily="34" charset="0"/>
                <a:cs typeface="Arial" panose="020B0604020202020204" pitchFamily="34" charset="0"/>
              </a:rPr>
              <a:t>descubrir</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información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oculta</a:t>
            </a:r>
            <a:r>
              <a:rPr lang="en-US" b="1" dirty="0">
                <a:latin typeface="Arial" panose="020B0604020202020204" pitchFamily="34" charset="0"/>
                <a:cs typeface="Arial" panose="020B0604020202020204" pitchFamily="34" charset="0"/>
              </a:rPr>
              <a:t> e </a:t>
            </a:r>
            <a:r>
              <a:rPr lang="en-US" b="1" dirty="0" err="1">
                <a:latin typeface="Arial" panose="020B0604020202020204" pitchFamily="34" charset="0"/>
                <a:cs typeface="Arial" panose="020B0604020202020204" pitchFamily="34" charset="0"/>
              </a:rPr>
              <a:t>identificar</a:t>
            </a:r>
            <a:r>
              <a:rPr lang="en-US" b="1" dirty="0">
                <a:latin typeface="Arial" panose="020B0604020202020204" pitchFamily="34" charset="0"/>
                <a:cs typeface="Arial" panose="020B0604020202020204" pitchFamily="34" charset="0"/>
              </a:rPr>
              <a:t> las </a:t>
            </a:r>
            <a:r>
              <a:rPr lang="en-US" b="1" dirty="0" err="1">
                <a:latin typeface="Arial" panose="020B0604020202020204" pitchFamily="34" charset="0"/>
                <a:cs typeface="Arial" panose="020B0604020202020204" pitchFamily="34" charset="0"/>
              </a:rPr>
              <a:t>causas</a:t>
            </a:r>
            <a:r>
              <a:rPr lang="en-US" b="1" dirty="0">
                <a:latin typeface="Arial" panose="020B0604020202020204" pitchFamily="34" charset="0"/>
                <a:cs typeface="Arial" panose="020B0604020202020204" pitchFamily="34" charset="0"/>
              </a:rPr>
              <a:t> de </a:t>
            </a:r>
            <a:r>
              <a:rPr lang="en-US" b="1" dirty="0" err="1">
                <a:latin typeface="Arial" panose="020B0604020202020204" pitchFamily="34" charset="0"/>
                <a:cs typeface="Arial" panose="020B0604020202020204" pitchFamily="34" charset="0"/>
              </a:rPr>
              <a:t>los</a:t>
            </a:r>
            <a:r>
              <a:rPr lang="en-US" b="1" dirty="0">
                <a:latin typeface="Arial" panose="020B0604020202020204" pitchFamily="34" charset="0"/>
                <a:cs typeface="Arial" panose="020B0604020202020204" pitchFamily="34" charset="0"/>
              </a:rPr>
              <a:t> incidentes. El </a:t>
            </a:r>
            <a:r>
              <a:rPr lang="en-US" b="1" dirty="0" err="1">
                <a:latin typeface="Arial" panose="020B0604020202020204" pitchFamily="34" charset="0"/>
                <a:cs typeface="Arial" panose="020B0604020202020204" pitchFamily="34" charset="0"/>
              </a:rPr>
              <a:t>uso</a:t>
            </a:r>
            <a:r>
              <a:rPr lang="en-US" b="1" dirty="0">
                <a:latin typeface="Arial" panose="020B0604020202020204" pitchFamily="34" charset="0"/>
                <a:cs typeface="Arial" panose="020B0604020202020204" pitchFamily="34" charset="0"/>
              </a:rPr>
              <a:t> de </a:t>
            </a:r>
            <a:r>
              <a:rPr lang="en-US" b="1" dirty="0" err="1">
                <a:latin typeface="Arial" panose="020B0604020202020204" pitchFamily="34" charset="0"/>
                <a:cs typeface="Arial" panose="020B0604020202020204" pitchFamily="34" charset="0"/>
              </a:rPr>
              <a:t>estos</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datos</a:t>
            </a:r>
            <a:r>
              <a:rPr lang="en-US" b="1" dirty="0">
                <a:latin typeface="Arial" panose="020B0604020202020204" pitchFamily="34" charset="0"/>
                <a:cs typeface="Arial" panose="020B0604020202020204" pitchFamily="34" charset="0"/>
              </a:rPr>
              <a:t> para </a:t>
            </a:r>
            <a:r>
              <a:rPr lang="en-US" b="1" dirty="0" err="1">
                <a:latin typeface="Arial" panose="020B0604020202020204" pitchFamily="34" charset="0"/>
                <a:cs typeface="Arial" panose="020B0604020202020204" pitchFamily="34" charset="0"/>
              </a:rPr>
              <a:t>entrenar</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modelos</a:t>
            </a:r>
            <a:r>
              <a:rPr lang="en-US" b="1" dirty="0">
                <a:latin typeface="Arial" panose="020B0604020202020204" pitchFamily="34" charset="0"/>
                <a:cs typeface="Arial" panose="020B0604020202020204" pitchFamily="34" charset="0"/>
              </a:rPr>
              <a:t> conduce a un </a:t>
            </a:r>
            <a:r>
              <a:rPr lang="en-US" b="1" dirty="0" err="1">
                <a:latin typeface="Arial" panose="020B0604020202020204" pitchFamily="34" charset="0"/>
                <a:cs typeface="Arial" panose="020B0604020202020204" pitchFamily="34" charset="0"/>
              </a:rPr>
              <a:t>mejor</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descubrimiento</a:t>
            </a:r>
            <a:r>
              <a:rPr lang="en-US" b="1" dirty="0">
                <a:latin typeface="Arial" panose="020B0604020202020204" pitchFamily="34" charset="0"/>
                <a:cs typeface="Arial" panose="020B0604020202020204" pitchFamily="34" charset="0"/>
              </a:rPr>
              <a:t> de </a:t>
            </a:r>
            <a:r>
              <a:rPr lang="en-US" b="1" dirty="0" err="1">
                <a:latin typeface="Arial" panose="020B0604020202020204" pitchFamily="34" charset="0"/>
                <a:cs typeface="Arial" panose="020B0604020202020204" pitchFamily="34" charset="0"/>
              </a:rPr>
              <a:t>eventos</a:t>
            </a:r>
            <a:r>
              <a:rPr lang="en-US" b="1" dirty="0">
                <a:latin typeface="Arial" panose="020B0604020202020204" pitchFamily="34" charset="0"/>
                <a:cs typeface="Arial" panose="020B0604020202020204" pitchFamily="34" charset="0"/>
              </a:rPr>
              <a:t> y a </a:t>
            </a:r>
            <a:r>
              <a:rPr lang="en-US" b="1" dirty="0" err="1">
                <a:latin typeface="Arial" panose="020B0604020202020204" pitchFamily="34" charset="0"/>
                <a:cs typeface="Arial" panose="020B0604020202020204" pitchFamily="34" charset="0"/>
              </a:rPr>
              <a:t>una</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comprensión</a:t>
            </a:r>
            <a:r>
              <a:rPr lang="en-US" b="1" dirty="0">
                <a:latin typeface="Arial" panose="020B0604020202020204" pitchFamily="34" charset="0"/>
                <a:cs typeface="Arial" panose="020B0604020202020204" pitchFamily="34" charset="0"/>
              </a:rPr>
              <a:t> más </a:t>
            </a:r>
            <a:r>
              <a:rPr lang="en-US" b="1" dirty="0" err="1">
                <a:latin typeface="Arial" panose="020B0604020202020204" pitchFamily="34" charset="0"/>
                <a:cs typeface="Arial" panose="020B0604020202020204" pitchFamily="34" charset="0"/>
              </a:rPr>
              <a:t>precisa</a:t>
            </a:r>
            <a:r>
              <a:rPr lang="en-US" b="1" dirty="0">
                <a:latin typeface="Arial" panose="020B0604020202020204" pitchFamily="34" charset="0"/>
                <a:cs typeface="Arial" panose="020B0604020202020204" pitchFamily="34" charset="0"/>
              </a:rPr>
              <a:t> de la </a:t>
            </a:r>
            <a:r>
              <a:rPr lang="en-US" b="1" dirty="0" err="1">
                <a:latin typeface="Arial" panose="020B0604020202020204" pitchFamily="34" charset="0"/>
                <a:cs typeface="Arial" panose="020B0604020202020204" pitchFamily="34" charset="0"/>
              </a:rPr>
              <a:t>topología</a:t>
            </a:r>
            <a:r>
              <a:rPr lang="en-US" b="1" dirty="0">
                <a:latin typeface="Arial" panose="020B0604020202020204" pitchFamily="34" charset="0"/>
                <a:cs typeface="Arial" panose="020B0604020202020204" pitchFamily="34" charset="0"/>
              </a:rPr>
              <a:t> de un </a:t>
            </a:r>
            <a:r>
              <a:rPr lang="en-US" b="1" dirty="0" err="1">
                <a:latin typeface="Arial" panose="020B0604020202020204" pitchFamily="34" charset="0"/>
                <a:cs typeface="Arial" panose="020B0604020202020204" pitchFamily="34" charset="0"/>
              </a:rPr>
              <a:t>cliente</a:t>
            </a:r>
            <a:r>
              <a:rPr lang="en-US" b="1" dirty="0">
                <a:latin typeface="Arial" panose="020B0604020202020204" pitchFamily="34" charset="0"/>
                <a:cs typeface="Arial" panose="020B0604020202020204" pitchFamily="34" charset="0"/>
              </a:rPr>
              <a:t>. Con </a:t>
            </a:r>
            <a:r>
              <a:rPr lang="en-US" b="1" dirty="0" err="1">
                <a:latin typeface="Arial" panose="020B0604020202020204" pitchFamily="34" charset="0"/>
                <a:cs typeface="Arial" panose="020B0604020202020204" pitchFamily="34" charset="0"/>
              </a:rPr>
              <a:t>este</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conocimiento</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avanzado</a:t>
            </a:r>
            <a:r>
              <a:rPr lang="en-US" b="1" dirty="0">
                <a:latin typeface="Arial" panose="020B0604020202020204" pitchFamily="34" charset="0"/>
                <a:cs typeface="Arial" panose="020B0604020202020204" pitchFamily="34" charset="0"/>
              </a:rPr>
              <a:t> de </a:t>
            </a:r>
            <a:r>
              <a:rPr lang="en-US" b="1" dirty="0" err="1">
                <a:latin typeface="Arial" panose="020B0604020202020204" pitchFamily="34" charset="0"/>
                <a:cs typeface="Arial" panose="020B0604020202020204" pitchFamily="34" charset="0"/>
              </a:rPr>
              <a:t>su</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topología</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los</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clientes</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pueden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determinar</a:t>
            </a:r>
            <a:r>
              <a:rPr lang="en-US" b="1" dirty="0">
                <a:latin typeface="Arial" panose="020B0604020202020204" pitchFamily="34" charset="0"/>
                <a:cs typeface="Arial" panose="020B0604020202020204" pitchFamily="34" charset="0"/>
              </a:rPr>
              <a:t> con </a:t>
            </a:r>
            <a:r>
              <a:rPr lang="en-US" b="1" dirty="0" err="1">
                <a:latin typeface="Arial" panose="020B0604020202020204" pitchFamily="34" charset="0"/>
                <a:cs typeface="Arial" panose="020B0604020202020204" pitchFamily="34" charset="0"/>
              </a:rPr>
              <a:t>precisión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dónde</a:t>
            </a:r>
            <a:r>
              <a:rPr lang="en-US" b="1" dirty="0">
                <a:latin typeface="Arial" panose="020B0604020202020204" pitchFamily="34" charset="0"/>
                <a:cs typeface="Arial" panose="020B0604020202020204" pitchFamily="34" charset="0"/>
              </a:rPr>
              <a:t> se </a:t>
            </a:r>
            <a:r>
              <a:rPr lang="en-US" b="1" dirty="0" err="1">
                <a:latin typeface="Arial" panose="020B0604020202020204" pitchFamily="34" charset="0"/>
                <a:cs typeface="Arial" panose="020B0604020202020204" pitchFamily="34" charset="0"/>
              </a:rPr>
              <a:t>producen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los</a:t>
            </a:r>
            <a:r>
              <a:rPr lang="en-US" b="1" dirty="0">
                <a:latin typeface="Arial" panose="020B0604020202020204" pitchFamily="34" charset="0"/>
                <a:cs typeface="Arial" panose="020B0604020202020204" pitchFamily="34" charset="0"/>
              </a:rPr>
              <a:t> incidentes (</a:t>
            </a:r>
            <a:r>
              <a:rPr lang="en-US" b="1" dirty="0" err="1">
                <a:latin typeface="Arial" panose="020B0604020202020204" pitchFamily="34" charset="0"/>
                <a:cs typeface="Arial" panose="020B0604020202020204" pitchFamily="34" charset="0"/>
              </a:rPr>
              <a:t>localización</a:t>
            </a:r>
            <a:r>
              <a:rPr lang="en-US" b="1" dirty="0">
                <a:latin typeface="Arial" panose="020B0604020202020204" pitchFamily="34" charset="0"/>
                <a:cs typeface="Arial" panose="020B0604020202020204" pitchFamily="34" charset="0"/>
              </a:rPr>
              <a:t> de </a:t>
            </a:r>
            <a:r>
              <a:rPr lang="en-US" b="1" dirty="0" err="1">
                <a:latin typeface="Arial" panose="020B0604020202020204" pitchFamily="34" charset="0"/>
                <a:cs typeface="Arial" panose="020B0604020202020204" pitchFamily="34" charset="0"/>
              </a:rPr>
              <a:t>fallos</a:t>
            </a:r>
            <a:r>
              <a:rPr lang="en-US" b="1" dirty="0">
                <a:latin typeface="Arial" panose="020B0604020202020204" pitchFamily="34" charset="0"/>
                <a:cs typeface="Arial" panose="020B0604020202020204" pitchFamily="34" charset="0"/>
              </a:rPr>
              <a:t>) y </a:t>
            </a:r>
            <a:r>
              <a:rPr lang="en-US" b="1" dirty="0" err="1">
                <a:latin typeface="Arial" panose="020B0604020202020204" pitchFamily="34" charset="0"/>
                <a:cs typeface="Arial" panose="020B0604020202020204" pitchFamily="34" charset="0"/>
              </a:rPr>
              <a:t>cuál</a:t>
            </a:r>
            <a:r>
              <a:rPr lang="en-US" b="1" dirty="0">
                <a:latin typeface="Arial" panose="020B0604020202020204" pitchFamily="34" charset="0"/>
                <a:cs typeface="Arial" panose="020B0604020202020204" pitchFamily="34" charset="0"/>
              </a:rPr>
              <a:t> es </a:t>
            </a:r>
            <a:r>
              <a:rPr lang="en-US" b="1" dirty="0" err="1">
                <a:latin typeface="Arial" panose="020B0604020202020204" pitchFamily="34" charset="0"/>
                <a:cs typeface="Arial" panose="020B0604020202020204" pitchFamily="34" charset="0"/>
              </a:rPr>
              <a:t>el</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alcance</a:t>
            </a:r>
            <a:r>
              <a:rPr lang="en-US" b="1" dirty="0">
                <a:latin typeface="Arial" panose="020B0604020202020204" pitchFamily="34" charset="0"/>
                <a:cs typeface="Arial" panose="020B0604020202020204" pitchFamily="34" charset="0"/>
              </a:rPr>
              <a:t> de </a:t>
            </a:r>
            <a:r>
              <a:rPr lang="en-US" b="1" dirty="0" err="1">
                <a:latin typeface="Arial" panose="020B0604020202020204" pitchFamily="34" charset="0"/>
                <a:cs typeface="Arial" panose="020B0604020202020204" pitchFamily="34" charset="0"/>
              </a:rPr>
              <a:t>su</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impacto</a:t>
            </a:r>
            <a:r>
              <a:rPr lang="en-US" b="1" dirty="0">
                <a:latin typeface="Arial" panose="020B0604020202020204" pitchFamily="34" charset="0"/>
                <a:cs typeface="Arial" panose="020B0604020202020204" pitchFamily="34" charset="0"/>
              </a:rPr>
              <a:t> (radio de </a:t>
            </a:r>
            <a:r>
              <a:rPr lang="en-US" b="1" dirty="0" err="1">
                <a:latin typeface="Arial" panose="020B0604020202020204" pitchFamily="34" charset="0"/>
                <a:cs typeface="Arial" panose="020B0604020202020204" pitchFamily="34" charset="0"/>
              </a:rPr>
              <a:t>explosión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Cuando</a:t>
            </a:r>
            <a:r>
              <a:rPr lang="en-US" b="1" dirty="0">
                <a:latin typeface="Arial" panose="020B0604020202020204" pitchFamily="34" charset="0"/>
                <a:cs typeface="Arial" panose="020B0604020202020204" pitchFamily="34" charset="0"/>
              </a:rPr>
              <a:t> AI Manager </a:t>
            </a:r>
            <a:r>
              <a:rPr lang="en-US" b="1" dirty="0" err="1">
                <a:latin typeface="Arial" panose="020B0604020202020204" pitchFamily="34" charset="0"/>
                <a:cs typeface="Arial" panose="020B0604020202020204" pitchFamily="34" charset="0"/>
              </a:rPr>
              <a:t>detecta</a:t>
            </a:r>
            <a:r>
              <a:rPr lang="en-US" b="1" dirty="0">
                <a:latin typeface="Arial" panose="020B0604020202020204" pitchFamily="34" charset="0"/>
                <a:cs typeface="Arial" panose="020B0604020202020204" pitchFamily="34" charset="0"/>
              </a:rPr>
              <a:t> incidentes </a:t>
            </a:r>
            <a:r>
              <a:rPr lang="en-US" b="1" dirty="0" err="1">
                <a:latin typeface="Arial" panose="020B0604020202020204" pitchFamily="34" charset="0"/>
                <a:cs typeface="Arial" panose="020B0604020202020204" pitchFamily="34" charset="0"/>
              </a:rPr>
              <a:t>potenciales</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crea</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una</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historia</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sobre</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el</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incidente</a:t>
            </a:r>
            <a:r>
              <a:rPr lang="en-US" b="1" dirty="0">
                <a:latin typeface="Arial" panose="020B0604020202020204" pitchFamily="34" charset="0"/>
                <a:cs typeface="Arial" panose="020B0604020202020204" pitchFamily="34" charset="0"/>
              </a:rPr>
              <a:t>. A </a:t>
            </a:r>
            <a:r>
              <a:rPr lang="en-US" b="1" dirty="0" err="1">
                <a:latin typeface="Arial" panose="020B0604020202020204" pitchFamily="34" charset="0"/>
                <a:cs typeface="Arial" panose="020B0604020202020204" pitchFamily="34" charset="0"/>
              </a:rPr>
              <a:t>continuación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utiliza</a:t>
            </a:r>
            <a:r>
              <a:rPr lang="en-US" b="1" dirty="0">
                <a:latin typeface="Arial" panose="020B0604020202020204" pitchFamily="34" charset="0"/>
                <a:cs typeface="Arial" panose="020B0604020202020204" pitchFamily="34" charset="0"/>
              </a:rPr>
              <a:t> un </a:t>
            </a:r>
            <a:r>
              <a:rPr lang="en-US" b="1" dirty="0" err="1">
                <a:latin typeface="Arial" panose="020B0604020202020204" pitchFamily="34" charset="0"/>
                <a:cs typeface="Arial" panose="020B0604020202020204" pitchFamily="34" charset="0"/>
              </a:rPr>
              <a:t>entorno</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ChatOps</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como</a:t>
            </a:r>
            <a:r>
              <a:rPr lang="en-US" b="1" dirty="0">
                <a:latin typeface="Arial" panose="020B0604020202020204" pitchFamily="34" charset="0"/>
                <a:cs typeface="Arial" panose="020B0604020202020204" pitchFamily="34" charset="0"/>
              </a:rPr>
              <a:t> Slack o Microsoft Teams, para </a:t>
            </a:r>
            <a:r>
              <a:rPr lang="en-US" b="1" dirty="0" err="1">
                <a:latin typeface="Arial" panose="020B0604020202020204" pitchFamily="34" charset="0"/>
                <a:cs typeface="Arial" panose="020B0604020202020204" pitchFamily="34" charset="0"/>
              </a:rPr>
              <a:t>notificar</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actualizar</a:t>
            </a:r>
            <a:r>
              <a:rPr lang="en-US" b="1" dirty="0">
                <a:latin typeface="Arial" panose="020B0604020202020204" pitchFamily="34" charset="0"/>
                <a:cs typeface="Arial" panose="020B0604020202020204" pitchFamily="34" charset="0"/>
              </a:rPr>
              <a:t> y </a:t>
            </a:r>
            <a:r>
              <a:rPr lang="en-US" b="1" dirty="0" err="1">
                <a:latin typeface="Arial" panose="020B0604020202020204" pitchFamily="34" charset="0"/>
                <a:cs typeface="Arial" panose="020B0604020202020204" pitchFamily="34" charset="0"/>
              </a:rPr>
              <a:t>proporcionar</a:t>
            </a:r>
            <a:r>
              <a:rPr lang="en-US" b="1" dirty="0">
                <a:latin typeface="Arial" panose="020B0604020202020204" pitchFamily="34" charset="0"/>
                <a:cs typeface="Arial" panose="020B0604020202020204" pitchFamily="34" charset="0"/>
              </a:rPr>
              <a:t> a </a:t>
            </a:r>
            <a:r>
              <a:rPr lang="en-US" b="1" dirty="0" err="1">
                <a:latin typeface="Arial" panose="020B0604020202020204" pitchFamily="34" charset="0"/>
                <a:cs typeface="Arial" panose="020B0604020202020204" pitchFamily="34" charset="0"/>
              </a:rPr>
              <a:t>los</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equipos</a:t>
            </a:r>
            <a:r>
              <a:rPr lang="en-US" b="1" dirty="0">
                <a:latin typeface="Arial" panose="020B0604020202020204" pitchFamily="34" charset="0"/>
                <a:cs typeface="Arial" panose="020B0604020202020204" pitchFamily="34" charset="0"/>
              </a:rPr>
              <a:t> de operaciones de TI </a:t>
            </a:r>
            <a:r>
              <a:rPr lang="en-US" b="1" dirty="0" err="1">
                <a:latin typeface="Arial" panose="020B0604020202020204" pitchFamily="34" charset="0"/>
                <a:cs typeface="Arial" panose="020B0604020202020204" pitchFamily="34" charset="0"/>
              </a:rPr>
              <a:t>posibles</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soluciones</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casi</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en</a:t>
            </a:r>
            <a:r>
              <a:rPr lang="en-US" b="1" dirty="0">
                <a:latin typeface="Arial" panose="020B0604020202020204" pitchFamily="34" charset="0"/>
                <a:cs typeface="Arial" panose="020B0604020202020204" pitchFamily="34" charset="0"/>
              </a:rPr>
              <a:t> tiempo real, lo que </a:t>
            </a:r>
            <a:r>
              <a:rPr lang="en-US" b="1" dirty="0" err="1">
                <a:latin typeface="Arial" panose="020B0604020202020204" pitchFamily="34" charset="0"/>
                <a:cs typeface="Arial" panose="020B0604020202020204" pitchFamily="34" charset="0"/>
              </a:rPr>
              <a:t>permite</a:t>
            </a:r>
            <a:r>
              <a:rPr lang="en-US" b="1" dirty="0">
                <a:latin typeface="Arial" panose="020B0604020202020204" pitchFamily="34" charset="0"/>
                <a:cs typeface="Arial" panose="020B0604020202020204" pitchFamily="34" charset="0"/>
              </a:rPr>
              <a:t> a </a:t>
            </a:r>
            <a:r>
              <a:rPr lang="en-US" b="1" dirty="0" err="1">
                <a:latin typeface="Arial" panose="020B0604020202020204" pitchFamily="34" charset="0"/>
                <a:cs typeface="Arial" panose="020B0604020202020204" pitchFamily="34" charset="0"/>
              </a:rPr>
              <a:t>los</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equipos</a:t>
            </a:r>
            <a:r>
              <a:rPr lang="en-US" b="1" dirty="0">
                <a:latin typeface="Arial" panose="020B0604020202020204" pitchFamily="34" charset="0"/>
                <a:cs typeface="Arial" panose="020B0604020202020204" pitchFamily="34" charset="0"/>
              </a:rPr>
              <a:t> de </a:t>
            </a:r>
            <a:r>
              <a:rPr lang="en-US" b="1" dirty="0" err="1">
                <a:latin typeface="Arial" panose="020B0604020202020204" pitchFamily="34" charset="0"/>
                <a:cs typeface="Arial" panose="020B0604020202020204" pitchFamily="34" charset="0"/>
              </a:rPr>
              <a:t>los</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clientes</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automatizar</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tareas</a:t>
            </a:r>
            <a:r>
              <a:rPr lang="en-US" b="1" dirty="0">
                <a:latin typeface="Arial" panose="020B0604020202020204" pitchFamily="34" charset="0"/>
                <a:cs typeface="Arial" panose="020B0604020202020204" pitchFamily="34" charset="0"/>
              </a:rPr>
              <a:t> con </a:t>
            </a:r>
            <a:r>
              <a:rPr lang="en-US" b="1" dirty="0" err="1">
                <a:latin typeface="Arial" panose="020B0604020202020204" pitchFamily="34" charset="0"/>
                <a:cs typeface="Arial" panose="020B0604020202020204" pitchFamily="34" charset="0"/>
              </a:rPr>
              <a:t>una</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toma</a:t>
            </a:r>
            <a:r>
              <a:rPr lang="en-US" b="1" dirty="0">
                <a:latin typeface="Arial" panose="020B0604020202020204" pitchFamily="34" charset="0"/>
                <a:cs typeface="Arial" panose="020B0604020202020204" pitchFamily="34" charset="0"/>
              </a:rPr>
              <a:t> de </a:t>
            </a:r>
            <a:r>
              <a:rPr lang="en-US" b="1" dirty="0" err="1">
                <a:latin typeface="Arial" panose="020B0604020202020204" pitchFamily="34" charset="0"/>
                <a:cs typeface="Arial" panose="020B0604020202020204" pitchFamily="34" charset="0"/>
              </a:rPr>
              <a:t>decisiones</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clara</a:t>
            </a:r>
            <a:r>
              <a:rPr lang="en-US" b="1" dirty="0">
                <a:latin typeface="Arial" panose="020B0604020202020204" pitchFamily="34" charset="0"/>
                <a:cs typeface="Arial" panose="020B0604020202020204" pitchFamily="34" charset="0"/>
              </a:rPr>
              <a:t> y </a:t>
            </a:r>
            <a:r>
              <a:rPr lang="en-US" b="1" dirty="0" err="1">
                <a:latin typeface="Arial" panose="020B0604020202020204" pitchFamily="34" charset="0"/>
                <a:cs typeface="Arial" panose="020B0604020202020204" pitchFamily="34" charset="0"/>
              </a:rPr>
              <a:t>abierta</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mediante</a:t>
            </a:r>
            <a:r>
              <a:rPr lang="en-US" b="1" dirty="0">
                <a:latin typeface="Arial" panose="020B0604020202020204" pitchFamily="34" charset="0"/>
                <a:cs typeface="Arial" panose="020B0604020202020204" pitchFamily="34" charset="0"/>
              </a:rPr>
              <a:t> IA.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b="1" dirty="0">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latin typeface="Arial" panose="020B0604020202020204" pitchFamily="34" charset="0"/>
                <a:cs typeface="Arial" panose="020B0604020202020204" pitchFamily="34" charset="0"/>
              </a:rPr>
              <a:t>AI Manager </a:t>
            </a:r>
            <a:r>
              <a:rPr lang="en-US" b="1" dirty="0" err="1">
                <a:latin typeface="Arial" panose="020B0604020202020204" pitchFamily="34" charset="0"/>
                <a:cs typeface="Arial" panose="020B0604020202020204" pitchFamily="34" charset="0"/>
              </a:rPr>
              <a:t>emplea</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técnicas</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avanzadas</a:t>
            </a:r>
            <a:r>
              <a:rPr lang="en-US" b="1" dirty="0">
                <a:latin typeface="Arial" panose="020B0604020202020204" pitchFamily="34" charset="0"/>
                <a:cs typeface="Arial" panose="020B0604020202020204" pitchFamily="34" charset="0"/>
              </a:rPr>
              <a:t> de IA para </a:t>
            </a:r>
            <a:r>
              <a:rPr lang="en-US" b="1" dirty="0" err="1">
                <a:latin typeface="Arial" panose="020B0604020202020204" pitchFamily="34" charset="0"/>
                <a:cs typeface="Arial" panose="020B0604020202020204" pitchFamily="34" charset="0"/>
              </a:rPr>
              <a:t>el</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descubrimiento</a:t>
            </a:r>
            <a:r>
              <a:rPr lang="en-US" b="1" dirty="0">
                <a:latin typeface="Arial" panose="020B0604020202020204" pitchFamily="34" charset="0"/>
                <a:cs typeface="Arial" panose="020B0604020202020204" pitchFamily="34" charset="0"/>
              </a:rPr>
              <a:t> de </a:t>
            </a:r>
            <a:r>
              <a:rPr lang="en-US" b="1" dirty="0" err="1">
                <a:latin typeface="Arial" panose="020B0604020202020204" pitchFamily="34" charset="0"/>
                <a:cs typeface="Arial" panose="020B0604020202020204" pitchFamily="34" charset="0"/>
              </a:rPr>
              <a:t>eventos</a:t>
            </a:r>
            <a:r>
              <a:rPr lang="en-US" b="1" dirty="0">
                <a:latin typeface="Arial" panose="020B0604020202020204" pitchFamily="34" charset="0"/>
                <a:cs typeface="Arial" panose="020B0604020202020204" pitchFamily="34" charset="0"/>
              </a:rPr>
              <a:t> y la </a:t>
            </a:r>
            <a:r>
              <a:rPr lang="en-US" b="1" dirty="0" err="1">
                <a:latin typeface="Arial" panose="020B0604020202020204" pitchFamily="34" charset="0"/>
                <a:cs typeface="Arial" panose="020B0604020202020204" pitchFamily="34" charset="0"/>
              </a:rPr>
              <a:t>comprensión</a:t>
            </a:r>
            <a:r>
              <a:rPr lang="en-US" b="1" dirty="0">
                <a:latin typeface="Arial" panose="020B0604020202020204" pitchFamily="34" charset="0"/>
                <a:cs typeface="Arial" panose="020B0604020202020204" pitchFamily="34" charset="0"/>
              </a:rPr>
              <a:t> de la </a:t>
            </a:r>
            <a:r>
              <a:rPr lang="en-US" b="1" dirty="0" err="1">
                <a:latin typeface="Arial" panose="020B0604020202020204" pitchFamily="34" charset="0"/>
                <a:cs typeface="Arial" panose="020B0604020202020204" pitchFamily="34" charset="0"/>
              </a:rPr>
              <a:t>topología</a:t>
            </a:r>
            <a:r>
              <a:rPr lang="en-US" b="1" dirty="0">
                <a:latin typeface="Arial" panose="020B0604020202020204" pitchFamily="34" charset="0"/>
                <a:cs typeface="Arial" panose="020B0604020202020204" pitchFamily="34" charset="0"/>
              </a:rPr>
              <a:t> de un </a:t>
            </a:r>
            <a:r>
              <a:rPr lang="en-US" b="1" dirty="0" err="1">
                <a:latin typeface="Arial" panose="020B0604020202020204" pitchFamily="34" charset="0"/>
                <a:cs typeface="Arial" panose="020B0604020202020204" pitchFamily="34" charset="0"/>
              </a:rPr>
              <a:t>cliente</a:t>
            </a:r>
            <a:r>
              <a:rPr lang="en-US" b="1" dirty="0">
                <a:latin typeface="Arial" panose="020B0604020202020204" pitchFamily="34" charset="0"/>
                <a:cs typeface="Arial" panose="020B0604020202020204" pitchFamily="34" charset="0"/>
              </a:rPr>
              <a:t>. Statistical Baseline </a:t>
            </a:r>
            <a:r>
              <a:rPr lang="en-US" b="1" dirty="0" err="1">
                <a:latin typeface="Arial" panose="020B0604020202020204" pitchFamily="34" charset="0"/>
                <a:cs typeface="Arial" panose="020B0604020202020204" pitchFamily="34" charset="0"/>
              </a:rPr>
              <a:t>puede</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detectar</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anomalías</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en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los</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registros</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en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cuestión</a:t>
            </a:r>
            <a:r>
              <a:rPr lang="en-US" b="1" dirty="0">
                <a:latin typeface="Arial" panose="020B0604020202020204" pitchFamily="34" charset="0"/>
                <a:cs typeface="Arial" panose="020B0604020202020204" pitchFamily="34" charset="0"/>
              </a:rPr>
              <a:t> de </a:t>
            </a:r>
            <a:r>
              <a:rPr lang="en-US" b="1" dirty="0" err="1">
                <a:latin typeface="Arial" panose="020B0604020202020204" pitchFamily="34" charset="0"/>
                <a:cs typeface="Arial" panose="020B0604020202020204" pitchFamily="34" charset="0"/>
              </a:rPr>
              <a:t>minutos</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Cuando</a:t>
            </a:r>
            <a:r>
              <a:rPr lang="en-US" b="1" dirty="0">
                <a:latin typeface="Arial" panose="020B0604020202020204" pitchFamily="34" charset="0"/>
                <a:cs typeface="Arial" panose="020B0604020202020204" pitchFamily="34" charset="0"/>
              </a:rPr>
              <a:t> se </a:t>
            </a:r>
            <a:r>
              <a:rPr lang="en-US" b="1" dirty="0" err="1">
                <a:latin typeface="Arial" panose="020B0604020202020204" pitchFamily="34" charset="0"/>
                <a:cs typeface="Arial" panose="020B0604020202020204" pitchFamily="34" charset="0"/>
              </a:rPr>
              <a:t>combinan</a:t>
            </a:r>
            <a:r>
              <a:rPr lang="en-US" b="1" dirty="0">
                <a:latin typeface="Arial" panose="020B0604020202020204" pitchFamily="34" charset="0"/>
                <a:cs typeface="Arial" panose="020B0604020202020204" pitchFamily="34" charset="0"/>
              </a:rPr>
              <a:t> con </a:t>
            </a:r>
            <a:r>
              <a:rPr lang="en-US" b="1" dirty="0" err="1">
                <a:latin typeface="Arial" panose="020B0604020202020204" pitchFamily="34" charset="0"/>
                <a:cs typeface="Arial" panose="020B0604020202020204" pitchFamily="34" charset="0"/>
              </a:rPr>
              <a:t>el</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procesamiento</a:t>
            </a:r>
            <a:r>
              <a:rPr lang="en-US" b="1" dirty="0">
                <a:latin typeface="Arial" panose="020B0604020202020204" pitchFamily="34" charset="0"/>
                <a:cs typeface="Arial" panose="020B0604020202020204" pitchFamily="34" charset="0"/>
              </a:rPr>
              <a:t> del </a:t>
            </a:r>
            <a:r>
              <a:rPr lang="en-US" b="1" dirty="0" err="1">
                <a:latin typeface="Arial" panose="020B0604020202020204" pitchFamily="34" charset="0"/>
                <a:cs typeface="Arial" panose="020B0604020202020204" pitchFamily="34" charset="0"/>
              </a:rPr>
              <a:t>lenguaje</a:t>
            </a:r>
            <a:r>
              <a:rPr lang="en-US" b="1" dirty="0">
                <a:latin typeface="Arial" panose="020B0604020202020204" pitchFamily="34" charset="0"/>
                <a:cs typeface="Arial" panose="020B0604020202020204" pitchFamily="34" charset="0"/>
              </a:rPr>
              <a:t> natural (NLP), </a:t>
            </a:r>
            <a:r>
              <a:rPr lang="en-US" b="1" dirty="0" err="1">
                <a:latin typeface="Arial" panose="020B0604020202020204" pitchFamily="34" charset="0"/>
                <a:cs typeface="Arial" panose="020B0604020202020204" pitchFamily="34" charset="0"/>
              </a:rPr>
              <a:t>trabajan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juntos</a:t>
            </a:r>
            <a:r>
              <a:rPr lang="en-US" b="1" dirty="0">
                <a:latin typeface="Arial" panose="020B0604020202020204" pitchFamily="34" charset="0"/>
                <a:cs typeface="Arial" panose="020B0604020202020204" pitchFamily="34" charset="0"/>
              </a:rPr>
              <a:t> para </a:t>
            </a:r>
            <a:r>
              <a:rPr lang="en-US" b="1" dirty="0" err="1">
                <a:latin typeface="Arial" panose="020B0604020202020204" pitchFamily="34" charset="0"/>
                <a:cs typeface="Arial" panose="020B0604020202020204" pitchFamily="34" charset="0"/>
              </a:rPr>
              <a:t>detectar</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problemas</a:t>
            </a:r>
            <a:r>
              <a:rPr lang="en-US" b="1" dirty="0">
                <a:latin typeface="Arial" panose="020B0604020202020204" pitchFamily="34" charset="0"/>
                <a:cs typeface="Arial" panose="020B0604020202020204" pitchFamily="34" charset="0"/>
              </a:rPr>
              <a:t> al tiempo que </a:t>
            </a:r>
            <a:r>
              <a:rPr lang="en-US" b="1" dirty="0" err="1">
                <a:latin typeface="Arial" panose="020B0604020202020204" pitchFamily="34" charset="0"/>
                <a:cs typeface="Arial" panose="020B0604020202020204" pitchFamily="34" charset="0"/>
              </a:rPr>
              <a:t>reducen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el</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ruido</a:t>
            </a:r>
            <a:r>
              <a:rPr lang="en-US" b="1" dirty="0">
                <a:latin typeface="Arial" panose="020B0604020202020204" pitchFamily="34" charset="0"/>
                <a:cs typeface="Arial" panose="020B0604020202020204" pitchFamily="34" charset="0"/>
              </a:rPr>
              <a:t> para </a:t>
            </a:r>
            <a:r>
              <a:rPr lang="en-US" b="1" dirty="0" err="1">
                <a:latin typeface="Arial" panose="020B0604020202020204" pitchFamily="34" charset="0"/>
                <a:cs typeface="Arial" panose="020B0604020202020204" pitchFamily="34" charset="0"/>
              </a:rPr>
              <a:t>el</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equipo</a:t>
            </a:r>
            <a:r>
              <a:rPr lang="en-US" b="1" dirty="0">
                <a:latin typeface="Arial" panose="020B0604020202020204" pitchFamily="34" charset="0"/>
                <a:cs typeface="Arial" panose="020B0604020202020204" pitchFamily="34" charset="0"/>
              </a:rPr>
              <a:t> de operaciones de TI. El modelo estadístico </a:t>
            </a:r>
            <a:r>
              <a:rPr lang="en-US" b="1" dirty="0" err="1">
                <a:latin typeface="Arial" panose="020B0604020202020204" pitchFamily="34" charset="0"/>
                <a:cs typeface="Arial" panose="020B0604020202020204" pitchFamily="34" charset="0"/>
              </a:rPr>
              <a:t>en</a:t>
            </a:r>
            <a:r>
              <a:rPr lang="en-US" b="1" dirty="0">
                <a:latin typeface="Arial" panose="020B0604020202020204" pitchFamily="34" charset="0"/>
                <a:cs typeface="Arial" panose="020B0604020202020204" pitchFamily="34" charset="0"/>
              </a:rPr>
              <a:t> tiempo real (RSM) </a:t>
            </a:r>
            <a:r>
              <a:rPr lang="en-US" b="1" dirty="0" err="1">
                <a:latin typeface="Arial" panose="020B0604020202020204" pitchFamily="34" charset="0"/>
                <a:cs typeface="Arial" panose="020B0604020202020204" pitchFamily="34" charset="0"/>
              </a:rPr>
              <a:t>proporciona</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información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predictiva</a:t>
            </a:r>
            <a:r>
              <a:rPr lang="en-US" b="1" dirty="0">
                <a:latin typeface="Arial" panose="020B0604020202020204" pitchFamily="34" charset="0"/>
                <a:cs typeface="Arial" panose="020B0604020202020204" pitchFamily="34" charset="0"/>
              </a:rPr>
              <a:t> de forma </a:t>
            </a:r>
            <a:r>
              <a:rPr lang="en-US" b="1" dirty="0" err="1">
                <a:latin typeface="Arial" panose="020B0604020202020204" pitchFamily="34" charset="0"/>
                <a:cs typeface="Arial" panose="020B0604020202020204" pitchFamily="34" charset="0"/>
              </a:rPr>
              <a:t>inmediata</a:t>
            </a:r>
            <a:r>
              <a:rPr lang="en-US" b="1" dirty="0">
                <a:latin typeface="Arial" panose="020B0604020202020204" pitchFamily="34" charset="0"/>
                <a:cs typeface="Arial" panose="020B0604020202020204" pitchFamily="34" charset="0"/>
              </a:rPr>
              <a:t> sin </a:t>
            </a:r>
            <a:r>
              <a:rPr lang="en-US" b="1" dirty="0" err="1">
                <a:latin typeface="Arial" panose="020B0604020202020204" pitchFamily="34" charset="0"/>
                <a:cs typeface="Arial" panose="020B0604020202020204" pitchFamily="34" charset="0"/>
              </a:rPr>
              <a:t>necesidad</a:t>
            </a:r>
            <a:r>
              <a:rPr lang="en-US" b="1" dirty="0">
                <a:latin typeface="Arial" panose="020B0604020202020204" pitchFamily="34" charset="0"/>
                <a:cs typeface="Arial" panose="020B0604020202020204" pitchFamily="34" charset="0"/>
              </a:rPr>
              <a:t> de </a:t>
            </a:r>
            <a:r>
              <a:rPr lang="en-US" b="1" dirty="0" err="1">
                <a:latin typeface="Arial" panose="020B0604020202020204" pitchFamily="34" charset="0"/>
                <a:cs typeface="Arial" panose="020B0604020202020204" pitchFamily="34" charset="0"/>
              </a:rPr>
              <a:t>formación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fuera</a:t>
            </a:r>
            <a:r>
              <a:rPr lang="en-US" b="1" dirty="0">
                <a:latin typeface="Arial" panose="020B0604020202020204" pitchFamily="34" charset="0"/>
                <a:cs typeface="Arial" panose="020B0604020202020204" pitchFamily="34" charset="0"/>
              </a:rPr>
              <a:t> de </a:t>
            </a:r>
            <a:r>
              <a:rPr lang="en-US" b="1" dirty="0" err="1">
                <a:latin typeface="Arial" panose="020B0604020202020204" pitchFamily="34" charset="0"/>
                <a:cs typeface="Arial" panose="020B0604020202020204" pitchFamily="34" charset="0"/>
              </a:rPr>
              <a:t>línea</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Sólo</a:t>
            </a:r>
            <a:r>
              <a:rPr lang="en-US" b="1" dirty="0">
                <a:latin typeface="Arial" panose="020B0604020202020204" pitchFamily="34" charset="0"/>
                <a:cs typeface="Arial" panose="020B0604020202020204" pitchFamily="34" charset="0"/>
              </a:rPr>
              <a:t> se </a:t>
            </a:r>
            <a:r>
              <a:rPr lang="en-US" b="1" dirty="0" err="1">
                <a:latin typeface="Arial" panose="020B0604020202020204" pitchFamily="34" charset="0"/>
                <a:cs typeface="Arial" panose="020B0604020202020204" pitchFamily="34" charset="0"/>
              </a:rPr>
              <a:t>necesitan</a:t>
            </a:r>
            <a:r>
              <a:rPr lang="en-US" b="1" dirty="0">
                <a:latin typeface="Arial" panose="020B0604020202020204" pitchFamily="34" charset="0"/>
                <a:cs typeface="Arial" panose="020B0604020202020204" pitchFamily="34" charset="0"/>
              </a:rPr>
              <a:t> 30 </a:t>
            </a:r>
            <a:r>
              <a:rPr lang="en-US" b="1" dirty="0" err="1">
                <a:latin typeface="Arial" panose="020B0604020202020204" pitchFamily="34" charset="0"/>
                <a:cs typeface="Arial" panose="020B0604020202020204" pitchFamily="34" charset="0"/>
              </a:rPr>
              <a:t>minutos</a:t>
            </a:r>
            <a:r>
              <a:rPr lang="en-US" b="1" dirty="0">
                <a:latin typeface="Arial" panose="020B0604020202020204" pitchFamily="34" charset="0"/>
                <a:cs typeface="Arial" panose="020B0604020202020204" pitchFamily="34" charset="0"/>
              </a:rPr>
              <a:t> de </a:t>
            </a:r>
            <a:r>
              <a:rPr lang="en-US" b="1" dirty="0" err="1">
                <a:latin typeface="Arial" panose="020B0604020202020204" pitchFamily="34" charset="0"/>
                <a:cs typeface="Arial" panose="020B0604020202020204" pitchFamily="34" charset="0"/>
              </a:rPr>
              <a:t>datos</a:t>
            </a:r>
            <a:r>
              <a:rPr lang="en-US" b="1" dirty="0">
                <a:latin typeface="Arial" panose="020B0604020202020204" pitchFamily="34" charset="0"/>
                <a:cs typeface="Arial" panose="020B0604020202020204" pitchFamily="34" charset="0"/>
              </a:rPr>
              <a:t> para </a:t>
            </a:r>
            <a:r>
              <a:rPr lang="en-US" b="1" dirty="0" err="1">
                <a:latin typeface="Arial" panose="020B0604020202020204" pitchFamily="34" charset="0"/>
                <a:cs typeface="Arial" panose="020B0604020202020204" pitchFamily="34" charset="0"/>
              </a:rPr>
              <a:t>entrenar</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el</a:t>
            </a:r>
            <a:r>
              <a:rPr lang="en-US" b="1" dirty="0">
                <a:latin typeface="Arial" panose="020B0604020202020204" pitchFamily="34" charset="0"/>
                <a:cs typeface="Arial" panose="020B0604020202020204" pitchFamily="34" charset="0"/>
              </a:rPr>
              <a:t> modelo.  RSM reduce </a:t>
            </a:r>
            <a:r>
              <a:rPr lang="en-US" b="1" dirty="0" err="1">
                <a:latin typeface="Arial" panose="020B0604020202020204" pitchFamily="34" charset="0"/>
                <a:cs typeface="Arial" panose="020B0604020202020204" pitchFamily="34" charset="0"/>
              </a:rPr>
              <a:t>considerablemente</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el</a:t>
            </a:r>
            <a:r>
              <a:rPr lang="en-US" b="1" dirty="0">
                <a:latin typeface="Arial" panose="020B0604020202020204" pitchFamily="34" charset="0"/>
                <a:cs typeface="Arial" panose="020B0604020202020204" pitchFamily="34" charset="0"/>
              </a:rPr>
              <a:t> tiempo </a:t>
            </a:r>
            <a:r>
              <a:rPr lang="en-US" b="1" dirty="0" err="1">
                <a:latin typeface="Arial" panose="020B0604020202020204" pitchFamily="34" charset="0"/>
                <a:cs typeface="Arial" panose="020B0604020202020204" pitchFamily="34" charset="0"/>
              </a:rPr>
              <a:t>necesario</a:t>
            </a:r>
            <a:r>
              <a:rPr lang="en-US" b="1" dirty="0">
                <a:latin typeface="Arial" panose="020B0604020202020204" pitchFamily="34" charset="0"/>
                <a:cs typeface="Arial" panose="020B0604020202020204" pitchFamily="34" charset="0"/>
              </a:rPr>
              <a:t> para </a:t>
            </a:r>
            <a:r>
              <a:rPr lang="en-US" b="1" dirty="0" err="1">
                <a:latin typeface="Arial" panose="020B0604020202020204" pitchFamily="34" charset="0"/>
                <a:cs typeface="Arial" panose="020B0604020202020204" pitchFamily="34" charset="0"/>
              </a:rPr>
              <a:t>detectar</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anomalías</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en</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los</a:t>
            </a:r>
            <a:r>
              <a:rPr lang="en-US" b="1" dirty="0">
                <a:latin typeface="Arial" panose="020B0604020202020204" pitchFamily="34" charset="0"/>
                <a:cs typeface="Arial" panose="020B0604020202020204" pitchFamily="34" charset="0"/>
              </a:rPr>
              <a:t> </a:t>
            </a:r>
            <a:r>
              <a:rPr lang="en-US" b="1" dirty="0" err="1">
                <a:latin typeface="Arial" panose="020B0604020202020204" pitchFamily="34" charset="0"/>
                <a:cs typeface="Arial" panose="020B0604020202020204" pitchFamily="34" charset="0"/>
              </a:rPr>
              <a:t>registros</a:t>
            </a:r>
            <a:r>
              <a:rPr lang="en-US" b="1" dirty="0">
                <a:latin typeface="Arial" panose="020B0604020202020204" pitchFamily="34" charset="0"/>
                <a:cs typeface="Arial" panose="020B0604020202020204" pitchFamily="34" charset="0"/>
              </a:rPr>
              <a:t>.</a:t>
            </a:r>
          </a:p>
        </p:txBody>
      </p:sp>
      <p:sp>
        <p:nvSpPr>
          <p:cNvPr id="4" name="Slide Number Placeholder 3"/>
          <p:cNvSpPr>
            <a:spLocks noGrp="1"/>
          </p:cNvSpPr>
          <p:nvPr>
            <p:ph type="sldNum" sz="quarter" idx="5"/>
          </p:nvPr>
        </p:nvSpPr>
        <p:spPr/>
        <p:txBody>
          <a:bodyPr/>
          <a:lstStyle/>
          <a:p>
            <a:fld id="{6E2E38B8-B0B4-AD41-AC6E-B781F46A9FD3}" type="slidenum">
              <a:rPr lang="en-US" smtClean="0"/>
              <a:pPr/>
              <a:t>17</a:t>
            </a:fld>
            <a:endParaRPr lang="en-US" dirty="0"/>
          </a:p>
        </p:txBody>
      </p:sp>
    </p:spTree>
    <p:extLst>
      <p:ext uri="{BB962C8B-B14F-4D97-AF65-F5344CB8AC3E}">
        <p14:creationId xmlns:p14="http://schemas.microsoft.com/office/powerpoint/2010/main" val="21700223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18</a:t>
            </a:fld>
            <a:endParaRPr lang="en-US" dirty="0"/>
          </a:p>
        </p:txBody>
      </p:sp>
    </p:spTree>
    <p:extLst>
      <p:ext uri="{BB962C8B-B14F-4D97-AF65-F5344CB8AC3E}">
        <p14:creationId xmlns:p14="http://schemas.microsoft.com/office/powerpoint/2010/main" val="37546388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fld id="{6E2E38B8-B0B4-AD41-AC6E-B781F46A9FD3}" type="slidenum">
              <a:rPr lang="en-US" smtClean="0"/>
              <a:pPr/>
              <a:t>19</a:t>
            </a:fld>
            <a:endParaRPr lang="en-US" dirty="0"/>
          </a:p>
        </p:txBody>
      </p:sp>
    </p:spTree>
    <p:extLst>
      <p:ext uri="{BB962C8B-B14F-4D97-AF65-F5344CB8AC3E}">
        <p14:creationId xmlns:p14="http://schemas.microsoft.com/office/powerpoint/2010/main" val="37811477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pPr defTabSz="1219170" eaLnBrk="0" fontAlgn="base" hangingPunct="0">
              <a:lnSpc>
                <a:spcPct val="90000"/>
              </a:lnSpc>
              <a:spcBef>
                <a:spcPct val="0"/>
              </a:spcBef>
              <a:spcAft>
                <a:spcPct val="0"/>
              </a:spcAft>
              <a:defRPr/>
            </a:pPr>
            <a:r>
              <a:rPr lang="en-US" sz="1000" b="1" dirty="0">
                <a:latin typeface="Arial" panose="020B0604020202020204" pitchFamily="34" charset="0"/>
                <a:cs typeface="Arial" panose="020B0604020202020204" pitchFamily="34" charset="0"/>
              </a:rPr>
              <a:t>Goal of this slide</a:t>
            </a:r>
            <a:r>
              <a:rPr lang="en-US" sz="1000" dirty="0">
                <a:latin typeface="Arial" panose="020B0604020202020204" pitchFamily="34" charset="0"/>
                <a:cs typeface="Arial" panose="020B0604020202020204" pitchFamily="34" charset="0"/>
              </a:rPr>
              <a:t>: Introduce Infrastructure Automation capabilities. </a:t>
            </a:r>
          </a:p>
          <a:p>
            <a:pPr defTabSz="1219170" eaLnBrk="0" fontAlgn="base" hangingPunct="0">
              <a:lnSpc>
                <a:spcPct val="90000"/>
              </a:lnSpc>
              <a:spcBef>
                <a:spcPct val="0"/>
              </a:spcBef>
              <a:spcAft>
                <a:spcPct val="0"/>
              </a:spcAft>
              <a:defRPr/>
            </a:pPr>
            <a:endParaRPr lang="en-US" i="1" dirty="0">
              <a:ea typeface="IBM Plex Sans" charset="0"/>
            </a:endParaRPr>
          </a:p>
          <a:p>
            <a:pPr defTabSz="1219170" eaLnBrk="0" fontAlgn="base" hangingPunct="0">
              <a:lnSpc>
                <a:spcPct val="90000"/>
              </a:lnSpc>
              <a:spcBef>
                <a:spcPct val="0"/>
              </a:spcBef>
              <a:spcAft>
                <a:spcPct val="0"/>
              </a:spcAft>
              <a:defRPr/>
            </a:pPr>
            <a:r>
              <a:rPr lang="en-US" i="0" dirty="0">
                <a:ea typeface="IBM Plex Sans" charset="0"/>
              </a:rPr>
              <a:t>Cloud Pak for Watson AIOps Infrastructure Automation capabilities are focused on providing proactive management through automated actions. These capabilities include:</a:t>
            </a:r>
          </a:p>
          <a:p>
            <a:pPr defTabSz="1219170" eaLnBrk="0" fontAlgn="base" hangingPunct="0">
              <a:lnSpc>
                <a:spcPct val="90000"/>
              </a:lnSpc>
              <a:spcBef>
                <a:spcPct val="0"/>
              </a:spcBef>
              <a:spcAft>
                <a:spcPct val="0"/>
              </a:spcAft>
              <a:defRPr/>
            </a:pPr>
            <a:endParaRPr lang="en-US" i="1" dirty="0">
              <a:ea typeface="IBM Plex Sans" charset="0"/>
            </a:endParaRPr>
          </a:p>
          <a:p>
            <a:pPr marL="171450" indent="-171450" defTabSz="1371006">
              <a:spcAft>
                <a:spcPts val="1199"/>
              </a:spcAft>
              <a:buFont typeface="Arial" panose="020B0604020202020204" pitchFamily="34" charset="0"/>
              <a:buChar char="•"/>
            </a:pPr>
            <a:r>
              <a:rPr lang="en-US" dirty="0"/>
              <a:t>Discovery of resources such as virtual machines (VMs), clusters, datastores, hypervisors, cloud instances, images, security groups, networks, and availability zones</a:t>
            </a:r>
          </a:p>
          <a:p>
            <a:pPr marL="171450" indent="-171450" defTabSz="1371006">
              <a:spcAft>
                <a:spcPts val="1199"/>
              </a:spcAft>
              <a:buFont typeface="Arial" panose="020B0604020202020204" pitchFamily="34" charset="0"/>
              <a:buChar char="•"/>
            </a:pPr>
            <a:r>
              <a:rPr lang="en-US" dirty="0"/>
              <a:t>Automated provisioning with shell scripts or Ansible Playbooks</a:t>
            </a:r>
          </a:p>
          <a:p>
            <a:pPr marL="171450" indent="-171450" defTabSz="1371006">
              <a:spcAft>
                <a:spcPts val="1199"/>
              </a:spcAft>
              <a:buFont typeface="Arial" panose="020B0604020202020204" pitchFamily="34" charset="0"/>
              <a:buChar char="•"/>
            </a:pPr>
            <a:r>
              <a:rPr lang="en-US" dirty="0"/>
              <a:t>Creation of placement rules for multiple clouds and VMs</a:t>
            </a:r>
          </a:p>
          <a:p>
            <a:pPr marL="171450" indent="-171450" defTabSz="1371006">
              <a:spcAft>
                <a:spcPts val="1199"/>
              </a:spcAft>
              <a:buFont typeface="Arial" panose="020B0604020202020204" pitchFamily="34" charset="0"/>
              <a:buChar char="•"/>
            </a:pPr>
            <a:r>
              <a:rPr lang="en-US" dirty="0"/>
              <a:t>Setting governance and compliance policies across clouds and VMs</a:t>
            </a:r>
          </a:p>
          <a:p>
            <a:pPr marL="171450" indent="-171450" defTabSz="1371006">
              <a:spcAft>
                <a:spcPts val="1199"/>
              </a:spcAft>
              <a:buFont typeface="Arial" panose="020B0604020202020204" pitchFamily="34" charset="0"/>
              <a:buChar char="•"/>
            </a:pPr>
            <a:r>
              <a:rPr lang="en-US" dirty="0"/>
              <a:t>Chargeback reports for VMs</a:t>
            </a:r>
          </a:p>
          <a:p>
            <a:pPr marL="171450" indent="-171450" defTabSz="1371006">
              <a:spcAft>
                <a:spcPts val="1199"/>
              </a:spcAft>
              <a:buFont typeface="Arial" panose="020B0604020202020204" pitchFamily="34" charset="0"/>
              <a:buChar char="•"/>
            </a:pPr>
            <a:r>
              <a:rPr lang="en-US" dirty="0"/>
              <a:t>Enabling self-service provisioning using templates</a:t>
            </a:r>
          </a:p>
          <a:p>
            <a:pPr marL="171450" indent="-171450" defTabSz="1371006">
              <a:spcAft>
                <a:spcPts val="1199"/>
              </a:spcAft>
              <a:buFont typeface="Arial" panose="020B0604020202020204" pitchFamily="34" charset="0"/>
              <a:buChar char="•"/>
            </a:pPr>
            <a:r>
              <a:rPr lang="en-US" dirty="0"/>
              <a:t>Disaster recovery (via integration with Spectrum Protect Plus)</a:t>
            </a:r>
          </a:p>
          <a:p>
            <a:pPr marL="171450" indent="-171450" defTabSz="1371006">
              <a:spcAft>
                <a:spcPts val="1199"/>
              </a:spcAft>
              <a:buFont typeface="Arial" panose="020B0604020202020204" pitchFamily="34" charset="0"/>
              <a:buChar char="•"/>
            </a:pPr>
            <a:r>
              <a:rPr lang="en-US" dirty="0"/>
              <a:t>Optimizing application resources via integration with Turbonomic</a:t>
            </a:r>
          </a:p>
          <a:p>
            <a:pPr defTabSz="1219170" eaLnBrk="0" fontAlgn="base" hangingPunct="0">
              <a:lnSpc>
                <a:spcPct val="90000"/>
              </a:lnSpc>
              <a:spcBef>
                <a:spcPct val="0"/>
              </a:spcBef>
              <a:spcAft>
                <a:spcPct val="0"/>
              </a:spcAft>
              <a:defRPr/>
            </a:pPr>
            <a:endParaRPr lang="en-US" i="1" dirty="0">
              <a:ea typeface="IBM Plex Sans" charset="0"/>
            </a:endParaRPr>
          </a:p>
        </p:txBody>
      </p:sp>
      <p:sp>
        <p:nvSpPr>
          <p:cNvPr id="4" name="Slide Number Placeholder 3"/>
          <p:cNvSpPr>
            <a:spLocks noGrp="1"/>
          </p:cNvSpPr>
          <p:nvPr>
            <p:ph type="sldNum" sz="quarter" idx="5"/>
          </p:nvPr>
        </p:nvSpPr>
        <p:spPr/>
        <p:txBody>
          <a:bodyPr/>
          <a:lstStyle/>
          <a:p>
            <a:fld id="{6E2E38B8-B0B4-AD41-AC6E-B781F46A9FD3}" type="slidenum">
              <a:rPr lang="en-US" smtClean="0"/>
              <a:pPr/>
              <a:t>21</a:t>
            </a:fld>
            <a:endParaRPr lang="en-US" dirty="0"/>
          </a:p>
        </p:txBody>
      </p:sp>
    </p:spTree>
    <p:extLst>
      <p:ext uri="{BB962C8B-B14F-4D97-AF65-F5344CB8AC3E}">
        <p14:creationId xmlns:p14="http://schemas.microsoft.com/office/powerpoint/2010/main" val="40945124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endParaRPr lang="es-ES_tradnl" dirty="0"/>
          </a:p>
        </p:txBody>
      </p:sp>
      <p:sp>
        <p:nvSpPr>
          <p:cNvPr id="4" name="Slide Number Placeholder 3"/>
          <p:cNvSpPr>
            <a:spLocks noGrp="1"/>
          </p:cNvSpPr>
          <p:nvPr>
            <p:ph type="sldNum" sz="quarter" idx="5"/>
          </p:nvPr>
        </p:nvSpPr>
        <p:spPr/>
        <p:txBody>
          <a:bodyPr/>
          <a:lstStyle/>
          <a:p>
            <a:pPr marL="0" marR="0" lvl="0" indent="0" algn="l" defTabSz="1372378"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ea typeface="+mn-ea"/>
                <a:cs typeface="+mn-cs"/>
              </a:rPr>
              <a:pPr marL="0" marR="0" lvl="0" indent="0" algn="l" defTabSz="1372378" rtl="0" eaLnBrk="1" fontAlgn="auto" latinLnBrk="0" hangingPunct="1">
                <a:lnSpc>
                  <a:spcPct val="100000"/>
                </a:lnSpc>
                <a:spcBef>
                  <a:spcPts val="0"/>
                </a:spcBef>
                <a:spcAft>
                  <a:spcPts val="0"/>
                </a:spcAft>
                <a:buClrTx/>
                <a:buSzTx/>
                <a:buFontTx/>
                <a:buNone/>
                <a:tabLst/>
                <a:defRPr/>
              </a:pPr>
              <a:t>2</a:t>
            </a:fld>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
        <p:nvSpPr>
          <p:cNvPr id="5" name="Footer Placeholder 4"/>
          <p:cNvSpPr>
            <a:spLocks noGrp="1"/>
          </p:cNvSpPr>
          <p:nvPr>
            <p:ph type="ftr" sz="quarter" idx="4"/>
          </p:nvPr>
        </p:nvSpPr>
        <p:spPr/>
        <p:txBody>
          <a:bodyPr/>
          <a:lstStyle/>
          <a:p>
            <a:pPr marL="0" marR="0" lvl="0" indent="0" algn="l" defTabSz="1372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Group Name / DOC ID / Month XX, 2019 / © 2019 IBM Corporation</a:t>
            </a:r>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34197085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dirty="0"/>
              <a:t>Looking back…</a:t>
            </a:r>
          </a:p>
          <a:p>
            <a:endParaRPr lang="en-US" dirty="0"/>
          </a:p>
          <a:p>
            <a:r>
              <a:rPr lang="en-US" dirty="0"/>
              <a:t>A lot changed but the focus </a:t>
            </a:r>
            <a:r>
              <a:rPr lang="en-US" dirty="0" err="1"/>
              <a:t>satyed</a:t>
            </a:r>
            <a:r>
              <a:rPr lang="en-US" dirty="0"/>
              <a:t> the same – have a modern scalable foundation to bring clients value. </a:t>
            </a:r>
          </a:p>
          <a:p>
            <a:r>
              <a:rPr lang="en-US" dirty="0"/>
              <a:t>We want to </a:t>
            </a:r>
          </a:p>
          <a:p>
            <a:pPr marL="171450" indent="-171450">
              <a:buFontTx/>
              <a:buChar char="-"/>
            </a:pPr>
            <a:r>
              <a:rPr lang="en-US" dirty="0"/>
              <a:t>show clients their entire estate</a:t>
            </a:r>
          </a:p>
          <a:p>
            <a:pPr marL="171450" indent="-171450">
              <a:buFontTx/>
              <a:buChar char="-"/>
            </a:pPr>
            <a:r>
              <a:rPr lang="en-US" dirty="0"/>
              <a:t>Bring down MTTR by reducing noise, automatically provide context and insights to understand the problem, provide guidance on how to fix it, and automations to do so and avoid it next time.</a:t>
            </a:r>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736B6949-626C-C845-BCE4-E69D1987EDA1}"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sym typeface="IBM Plex Sans Light"/>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sym typeface="IBM Plex Sans Light"/>
            </a:endParaRPr>
          </a:p>
        </p:txBody>
      </p:sp>
    </p:spTree>
    <p:extLst>
      <p:ext uri="{BB962C8B-B14F-4D97-AF65-F5344CB8AC3E}">
        <p14:creationId xmlns:p14="http://schemas.microsoft.com/office/powerpoint/2010/main" val="25219581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23</a:t>
            </a:fld>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panose="020B0503050203000203" pitchFamily="34" charset="0"/>
              </a:rPr>
              <a:t>Group Name / DOC ID / Month XX, 2019 / © 2019 IBM Corporation</a:t>
            </a:r>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ndParaRPr>
          </a:p>
        </p:txBody>
      </p:sp>
    </p:spTree>
    <p:extLst>
      <p:ext uri="{BB962C8B-B14F-4D97-AF65-F5344CB8AC3E}">
        <p14:creationId xmlns:p14="http://schemas.microsoft.com/office/powerpoint/2010/main" val="2951676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a:xfrm>
            <a:off x="1822450" y="228600"/>
            <a:ext cx="3327400" cy="1871663"/>
          </a:xfrm>
        </p:spPr>
      </p:sp>
      <p:sp>
        <p:nvSpPr>
          <p:cNvPr id="3" name="Marcador de notas 2"/>
          <p:cNvSpPr>
            <a:spLocks noGrp="1"/>
          </p:cNvSpPr>
          <p:nvPr>
            <p:ph type="body" idx="1"/>
          </p:nvPr>
        </p:nvSpPr>
        <p:spPr/>
        <p:txBody>
          <a:bodyPr/>
          <a:lstStyle/>
          <a:p>
            <a:endParaRPr lang="es-ES_tradnl" dirty="0"/>
          </a:p>
        </p:txBody>
      </p:sp>
      <p:sp>
        <p:nvSpPr>
          <p:cNvPr id="4" name="Marcador de número de diapositiva 3"/>
          <p:cNvSpPr>
            <a:spLocks noGrp="1"/>
          </p:cNvSpPr>
          <p:nvPr>
            <p:ph type="sldNum" sz="quarter" idx="5"/>
          </p:nvPr>
        </p:nvSpPr>
        <p:spPr/>
        <p:txBody>
          <a:bodyPr/>
          <a:lstStyle/>
          <a:p>
            <a:pPr marL="0" marR="0" lvl="0" indent="0" algn="r" defTabSz="685800" rtl="0" eaLnBrk="1" fontAlgn="auto" latinLnBrk="0" hangingPunct="1">
              <a:lnSpc>
                <a:spcPct val="100000"/>
              </a:lnSpc>
              <a:spcBef>
                <a:spcPts val="0"/>
              </a:spcBef>
              <a:spcAft>
                <a:spcPts val="0"/>
              </a:spcAft>
              <a:buClrTx/>
              <a:buSzTx/>
              <a:buFontTx/>
              <a:buNone/>
              <a:tabLst/>
              <a:defRPr/>
            </a:pPr>
            <a:fld id="{18D02FFD-07D4-5C4F-BD77-921008177348}" type="slidenum">
              <a:rPr kumimoji="0" lang="en-US" sz="1200" b="0" i="0" u="none" strike="noStrike" kern="1200" cap="none" spc="0" normalizeH="0" baseline="0" noProof="0" smtClean="0">
                <a:ln>
                  <a:noFill/>
                </a:ln>
                <a:solidFill>
                  <a:prstClr val="black"/>
                </a:solidFill>
                <a:effectLst/>
                <a:uLnTx/>
                <a:uFillTx/>
                <a:latin typeface="Calibri"/>
                <a:ea typeface="+mn-ea"/>
                <a:cs typeface="+mn-cs"/>
              </a:rPr>
              <a:pPr marL="0" marR="0" lvl="0" indent="0" algn="r" defTabSz="685800" rtl="0" eaLnBrk="1" fontAlgn="auto" latinLnBrk="0" hangingPunct="1">
                <a:lnSpc>
                  <a:spcPct val="100000"/>
                </a:lnSpc>
                <a:spcBef>
                  <a:spcPts val="0"/>
                </a:spcBef>
                <a:spcAft>
                  <a:spcPts val="0"/>
                </a:spcAft>
                <a:buClrTx/>
                <a:buSzTx/>
                <a:buFontTx/>
                <a:buNone/>
                <a:tabLst/>
                <a:defRPr/>
              </a:pPr>
              <a:t>25</a:t>
            </a:fld>
            <a:endParaRPr kumimoji="0" lang="en-US" sz="1200" b="0" i="0" u="none" strike="noStrike" kern="1200" cap="none" spc="0" normalizeH="0" baseline="0" noProof="0" dirty="0">
              <a:ln>
                <a:noFill/>
              </a:ln>
              <a:solidFill>
                <a:prstClr val="black"/>
              </a:solidFill>
              <a:effectLst/>
              <a:uLnTx/>
              <a:uFillTx/>
              <a:latin typeface="Calibri"/>
              <a:ea typeface="+mn-ea"/>
              <a:cs typeface="+mn-cs"/>
            </a:endParaRPr>
          </a:p>
        </p:txBody>
      </p:sp>
    </p:spTree>
    <p:extLst>
      <p:ext uri="{BB962C8B-B14F-4D97-AF65-F5344CB8AC3E}">
        <p14:creationId xmlns:p14="http://schemas.microsoft.com/office/powerpoint/2010/main" val="665309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lide Image Placeholder 1">
            <a:extLst>
              <a:ext uri="{FF2B5EF4-FFF2-40B4-BE49-F238E27FC236}">
                <a16:creationId xmlns:a16="http://schemas.microsoft.com/office/drawing/2014/main" id="{70F155CA-9F73-FB45-9FDA-3A9D48BC9943}"/>
              </a:ext>
            </a:extLst>
          </p:cNvPr>
          <p:cNvSpPr>
            <a:spLocks noGrp="1" noRot="1" noChangeAspect="1" noTextEdit="1"/>
          </p:cNvSpPr>
          <p:nvPr>
            <p:ph type="sldImg"/>
          </p:nvPr>
        </p:nvSpPr>
        <p:spPr bwMode="auto">
          <a:xfrm>
            <a:off x="1822450" y="228600"/>
            <a:ext cx="3327400" cy="1871663"/>
          </a:xfrm>
          <a:noFill/>
          <a:ln>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49155" name="Notes Placeholder 2">
            <a:extLst>
              <a:ext uri="{FF2B5EF4-FFF2-40B4-BE49-F238E27FC236}">
                <a16:creationId xmlns:a16="http://schemas.microsoft.com/office/drawing/2014/main" id="{BB066125-2F26-7C4F-9B95-10BD9D1C70EA}"/>
              </a:ext>
            </a:extLst>
          </p:cNvPr>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s-ES" altLang="es-US"/>
          </a:p>
        </p:txBody>
      </p:sp>
      <p:sp>
        <p:nvSpPr>
          <p:cNvPr id="49156" name="Date Placeholder 3">
            <a:extLst>
              <a:ext uri="{FF2B5EF4-FFF2-40B4-BE49-F238E27FC236}">
                <a16:creationId xmlns:a16="http://schemas.microsoft.com/office/drawing/2014/main" id="{6AC09F4C-5CC8-E942-9D5D-D150B1B8AD4C}"/>
              </a:ext>
            </a:extLst>
          </p:cNvPr>
          <p:cNvSpPr>
            <a:spLocks noGrp="1"/>
          </p:cNvSpPr>
          <p:nvPr>
            <p:ph type="dt" sz="quarter"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1400">
                <a:solidFill>
                  <a:schemeClr val="tx1"/>
                </a:solidFill>
                <a:latin typeface="Arial" panose="020B0604020202020204" pitchFamily="34" charset="0"/>
                <a:ea typeface="MS PGothic" panose="020B0600070205080204" pitchFamily="34" charset="-128"/>
              </a:defRPr>
            </a:lvl1pPr>
            <a:lvl2pPr marL="742950" indent="-285750">
              <a:defRPr sz="1400">
                <a:solidFill>
                  <a:schemeClr val="tx1"/>
                </a:solidFill>
                <a:latin typeface="Arial" panose="020B0604020202020204" pitchFamily="34" charset="0"/>
                <a:ea typeface="MS PGothic" panose="020B0600070205080204" pitchFamily="34" charset="-128"/>
              </a:defRPr>
            </a:lvl2pPr>
            <a:lvl3pPr marL="1143000" indent="-228600">
              <a:defRPr sz="1400">
                <a:solidFill>
                  <a:schemeClr val="tx1"/>
                </a:solidFill>
                <a:latin typeface="Arial" panose="020B0604020202020204" pitchFamily="34" charset="0"/>
                <a:ea typeface="MS PGothic" panose="020B0600070205080204" pitchFamily="34" charset="-128"/>
              </a:defRPr>
            </a:lvl3pPr>
            <a:lvl4pPr marL="1600200" indent="-228600">
              <a:defRPr sz="1400">
                <a:solidFill>
                  <a:schemeClr val="tx1"/>
                </a:solidFill>
                <a:latin typeface="Arial" panose="020B0604020202020204" pitchFamily="34" charset="0"/>
                <a:ea typeface="MS PGothic" panose="020B0600070205080204" pitchFamily="34" charset="-128"/>
              </a:defRPr>
            </a:lvl4pPr>
            <a:lvl5pPr marL="2057400" indent="-228600">
              <a:defRPr sz="1400">
                <a:solidFill>
                  <a:schemeClr val="tx1"/>
                </a:solidFill>
                <a:latin typeface="Arial" panose="020B0604020202020204" pitchFamily="34" charset="0"/>
                <a:ea typeface="MS PGothic" panose="020B0600070205080204" pitchFamily="34" charset="-128"/>
              </a:defRPr>
            </a:lvl5pPr>
            <a:lvl6pPr marL="2514600" indent="-228600" defTabSz="4572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6pPr>
            <a:lvl7pPr marL="2971800" indent="-228600" defTabSz="4572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7pPr>
            <a:lvl8pPr marL="3429000" indent="-228600" defTabSz="4572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8pPr>
            <a:lvl9pPr marL="3886200" indent="-228600" defTabSz="457200" eaLnBrk="0" fontAlgn="base" hangingPunct="0">
              <a:spcBef>
                <a:spcPct val="0"/>
              </a:spcBef>
              <a:spcAft>
                <a:spcPct val="0"/>
              </a:spcAft>
              <a:defRPr sz="1400">
                <a:solidFill>
                  <a:schemeClr val="tx1"/>
                </a:solidFill>
                <a:latin typeface="Arial" panose="020B0604020202020204" pitchFamily="34" charset="0"/>
                <a:ea typeface="MS PGothic" panose="020B0600070205080204" pitchFamily="34" charset="-128"/>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fld id="{08E78ECD-609B-D04E-9A1F-9A08AED11595}" type="datetime1">
              <a:rPr kumimoji="0" lang="en-US" altLang="es-US" sz="1200" b="0" i="0" u="none" strike="noStrike" kern="1200" cap="none" spc="0" normalizeH="0" baseline="0" noProof="0" smtClean="0">
                <a:ln>
                  <a:noFill/>
                </a:ln>
                <a:solidFill>
                  <a:prstClr val="black"/>
                </a:solidFill>
                <a:effectLst/>
                <a:uLnTx/>
                <a:uFillTx/>
                <a:latin typeface="Arial" panose="020B0604020202020204" pitchFamily="34" charset="0"/>
                <a:ea typeface="MS PGothic" panose="020B0600070205080204" pitchFamily="34" charset="-128"/>
                <a:cs typeface="+mn-cs"/>
              </a:rPr>
              <a:pPr marL="0" marR="0" lvl="0" indent="0" algn="l" defTabSz="914400" rtl="0" eaLnBrk="1" fontAlgn="auto" latinLnBrk="0" hangingPunct="1">
                <a:lnSpc>
                  <a:spcPct val="100000"/>
                </a:lnSpc>
                <a:spcBef>
                  <a:spcPts val="0"/>
                </a:spcBef>
                <a:spcAft>
                  <a:spcPts val="0"/>
                </a:spcAft>
                <a:buClrTx/>
                <a:buSzTx/>
                <a:buFontTx/>
                <a:buNone/>
                <a:tabLst/>
                <a:defRPr/>
              </a:pPr>
              <a:t>5/17/23</a:t>
            </a:fld>
            <a:endParaRPr kumimoji="0" lang="en-US" altLang="es-US" sz="1200" b="0" i="0" u="none" strike="noStrike" kern="1200" cap="none" spc="0" normalizeH="0" baseline="0" noProof="0">
              <a:ln>
                <a:noFill/>
              </a:ln>
              <a:solidFill>
                <a:prstClr val="black"/>
              </a:solidFill>
              <a:effectLst/>
              <a:uLnTx/>
              <a:uFillTx/>
              <a:latin typeface="Arial" panose="020B0604020202020204" pitchFamily="34" charset="0"/>
              <a:ea typeface="MS PGothic" panose="020B0600070205080204" pitchFamily="34" charset="-128"/>
              <a:cs typeface="+mn-cs"/>
            </a:endParaRPr>
          </a:p>
        </p:txBody>
      </p:sp>
    </p:spTree>
    <p:extLst>
      <p:ext uri="{BB962C8B-B14F-4D97-AF65-F5344CB8AC3E}">
        <p14:creationId xmlns:p14="http://schemas.microsoft.com/office/powerpoint/2010/main" val="62739194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27</a:t>
            </a:fld>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cs typeface="Arial" panose="020B0604020202020204" pitchFamily="34" charset="0"/>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panose="020B0503050203000203" pitchFamily="34" charset="0"/>
                <a:ea typeface="+mn-ea"/>
                <a:cs typeface="+mn-cs"/>
              </a:rPr>
              <a:t>Group Name / DOC ID / Month XX, 2019 / © 2019 IBM Corporation</a:t>
            </a:r>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a typeface="+mn-ea"/>
              <a:cs typeface="+mn-cs"/>
            </a:endParaRPr>
          </a:p>
        </p:txBody>
      </p:sp>
    </p:spTree>
    <p:extLst>
      <p:ext uri="{BB962C8B-B14F-4D97-AF65-F5344CB8AC3E}">
        <p14:creationId xmlns:p14="http://schemas.microsoft.com/office/powerpoint/2010/main" val="14709499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r>
              <a:rPr lang="en-US" dirty="0"/>
              <a:t>This slide requires no speaker’s notes.</a:t>
            </a:r>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8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32</a:t>
            </a:fld>
            <a:endParaRPr kumimoji="0" lang="en-US" sz="8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0418727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3</a:t>
            </a:fld>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panose="020B0503050203000203" pitchFamily="34" charset="0"/>
              </a:rPr>
              <a:t>Group Name / DOC ID / Month XX, 2019 / © 2019 IBM Corporation</a:t>
            </a:r>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ndParaRPr>
          </a:p>
        </p:txBody>
      </p:sp>
    </p:spTree>
    <p:extLst>
      <p:ext uri="{BB962C8B-B14F-4D97-AF65-F5344CB8AC3E}">
        <p14:creationId xmlns:p14="http://schemas.microsoft.com/office/powerpoint/2010/main" val="20188106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US" sz="900" kern="1200" dirty="0">
                <a:solidFill>
                  <a:schemeClr val="tx1"/>
                </a:solidFill>
                <a:effectLst/>
                <a:latin typeface="+mn-lt"/>
                <a:ea typeface="+mn-ea"/>
                <a:cs typeface="+mn-cs"/>
              </a:rPr>
              <a:t>We have spent some time talking about the "post-sales journey"… but what does that mean? Let's take a look at the customer lifecycle that we have on the left hand side here. The phases in grey are considered the "transact phase" - these are the pre-sales phases that are driven by sellers. But the blue portion of the cycle is the post-sales journey. It consists of three high level stages in the nurture cycle with a customer: adopt, grow and engage. </a:t>
            </a:r>
          </a:p>
          <a:p>
            <a:r>
              <a:rPr lang="en-US" sz="900" kern="1200" dirty="0">
                <a:solidFill>
                  <a:schemeClr val="tx1"/>
                </a:solidFill>
                <a:effectLst/>
                <a:latin typeface="+mn-lt"/>
                <a:ea typeface="+mn-ea"/>
                <a:cs typeface="+mn-cs"/>
              </a:rPr>
              <a:t> </a:t>
            </a:r>
          </a:p>
          <a:p>
            <a:r>
              <a:rPr lang="en-US" sz="900" kern="1200" dirty="0">
                <a:solidFill>
                  <a:schemeClr val="tx1"/>
                </a:solidFill>
                <a:effectLst/>
                <a:latin typeface="+mn-lt"/>
                <a:ea typeface="+mn-ea"/>
                <a:cs typeface="+mn-cs"/>
              </a:rPr>
              <a:t>But let's double click even further to understand the phases of each high level stage. The first phase of the Adopt Stage is Onboard &amp; Deploy - this is also one of the key responsibilities of Customer Success. At this phase, you will be responsible for identifying and engaging business sponsors, running workshops to identify MVP use cases and installing and configuring the offering for the customer. In phase B, Adopt &amp; Implement, you will drive adoption to help the customer recognize the full value of their offering by building and executing growth plans. Both sections A and B will look different depending on what type of </a:t>
            </a:r>
            <a:r>
              <a:rPr lang="en-US" sz="900" kern="1200" dirty="0" err="1">
                <a:solidFill>
                  <a:schemeClr val="tx1"/>
                </a:solidFill>
                <a:effectLst/>
                <a:latin typeface="+mn-lt"/>
                <a:ea typeface="+mn-ea"/>
                <a:cs typeface="+mn-cs"/>
              </a:rPr>
              <a:t>CSM</a:t>
            </a:r>
            <a:r>
              <a:rPr lang="en-US" sz="900" kern="1200" dirty="0">
                <a:solidFill>
                  <a:schemeClr val="tx1"/>
                </a:solidFill>
                <a:effectLst/>
                <a:latin typeface="+mn-lt"/>
                <a:ea typeface="+mn-ea"/>
                <a:cs typeface="+mn-cs"/>
              </a:rPr>
              <a:t> you are - but we have many trainings, playbooks and assets in place to make you feel confident and comfortable to drive these key interactions with your customers.</a:t>
            </a:r>
          </a:p>
          <a:p>
            <a:r>
              <a:rPr lang="en-US" sz="900" kern="1200" dirty="0">
                <a:solidFill>
                  <a:schemeClr val="tx1"/>
                </a:solidFill>
                <a:effectLst/>
                <a:latin typeface="+mn-lt"/>
                <a:ea typeface="+mn-ea"/>
                <a:cs typeface="+mn-cs"/>
              </a:rPr>
              <a:t> </a:t>
            </a:r>
          </a:p>
          <a:p>
            <a:r>
              <a:rPr lang="en-US" sz="900" kern="1200" dirty="0">
                <a:solidFill>
                  <a:schemeClr val="tx1"/>
                </a:solidFill>
                <a:effectLst/>
                <a:latin typeface="+mn-lt"/>
                <a:ea typeface="+mn-ea"/>
                <a:cs typeface="+mn-cs"/>
              </a:rPr>
              <a:t>You will not be heavily involved in phase C, Support &amp; Troubleshoot. Let me be clear – you will not chase down tickets and solve small problems. That responsibility still lies with the Support team. You should be working on architectural structure and focusing on the customer experience to proactively to avoid systemic issues, but as we all know, issues will arise. When a customer has persistent issues with support that undermine their experience, the </a:t>
            </a:r>
            <a:r>
              <a:rPr lang="en-US" sz="900" kern="1200" dirty="0" err="1">
                <a:solidFill>
                  <a:schemeClr val="tx1"/>
                </a:solidFill>
                <a:effectLst/>
                <a:latin typeface="+mn-lt"/>
                <a:ea typeface="+mn-ea"/>
                <a:cs typeface="+mn-cs"/>
              </a:rPr>
              <a:t>CSM</a:t>
            </a:r>
            <a:r>
              <a:rPr lang="en-US" sz="900" kern="1200" dirty="0">
                <a:solidFill>
                  <a:schemeClr val="tx1"/>
                </a:solidFill>
                <a:effectLst/>
                <a:latin typeface="+mn-lt"/>
                <a:ea typeface="+mn-ea"/>
                <a:cs typeface="+mn-cs"/>
              </a:rPr>
              <a:t> will step in to mitigate the negative impact on the relationship. </a:t>
            </a:r>
          </a:p>
          <a:p>
            <a:r>
              <a:rPr lang="en-US" sz="900" kern="1200" dirty="0">
                <a:solidFill>
                  <a:schemeClr val="tx1"/>
                </a:solidFill>
                <a:effectLst/>
                <a:latin typeface="+mn-lt"/>
                <a:ea typeface="+mn-ea"/>
                <a:cs typeface="+mn-cs"/>
              </a:rPr>
              <a:t> </a:t>
            </a:r>
          </a:p>
          <a:p>
            <a:r>
              <a:rPr lang="en-US" sz="900" kern="1200" dirty="0">
                <a:solidFill>
                  <a:schemeClr val="tx1"/>
                </a:solidFill>
                <a:effectLst/>
                <a:latin typeface="+mn-lt"/>
                <a:ea typeface="+mn-ea"/>
                <a:cs typeface="+mn-cs"/>
              </a:rPr>
              <a:t>Phase D, Expand, is a phase that we are really excited about for customer success. You are so close to your customers - from the relationships with stakeholders to their business priorities and architecture needs. This puts you in a unique position to identify expansion opportunities. How can our other offerings help this customer achieve their goals? You will identify these upsell and cross-sell opportunities and pass Customer Success Qualified Leads to Sales. </a:t>
            </a:r>
          </a:p>
          <a:p>
            <a:r>
              <a:rPr lang="en-US" sz="900" kern="1200" dirty="0">
                <a:solidFill>
                  <a:schemeClr val="tx1"/>
                </a:solidFill>
                <a:effectLst/>
                <a:latin typeface="+mn-lt"/>
                <a:ea typeface="+mn-ea"/>
                <a:cs typeface="+mn-cs"/>
              </a:rPr>
              <a:t> </a:t>
            </a:r>
          </a:p>
          <a:p>
            <a:r>
              <a:rPr lang="en-US" sz="900" kern="1200" dirty="0">
                <a:solidFill>
                  <a:schemeClr val="tx1"/>
                </a:solidFill>
                <a:effectLst/>
                <a:latin typeface="+mn-lt"/>
                <a:ea typeface="+mn-ea"/>
                <a:cs typeface="+mn-cs"/>
              </a:rPr>
              <a:t>Though you will not be responsible for taking a customer through their renewal contract, you will help to ensure that their renewal happens by activating early conversations and connecting renewal and sales teams to the customer. In the case of an at-risk customers, you will run retention plans to try to keep them involved with their offerings. </a:t>
            </a:r>
          </a:p>
          <a:p>
            <a:r>
              <a:rPr lang="en-US" sz="900" kern="1200" dirty="0">
                <a:solidFill>
                  <a:schemeClr val="tx1"/>
                </a:solidFill>
                <a:effectLst/>
                <a:latin typeface="+mn-lt"/>
                <a:ea typeface="+mn-ea"/>
                <a:cs typeface="+mn-cs"/>
              </a:rPr>
              <a:t> </a:t>
            </a:r>
          </a:p>
          <a:p>
            <a:r>
              <a:rPr lang="en-US" sz="900" kern="1200" dirty="0">
                <a:solidFill>
                  <a:schemeClr val="tx1"/>
                </a:solidFill>
                <a:effectLst/>
                <a:latin typeface="+mn-lt"/>
                <a:ea typeface="+mn-ea"/>
                <a:cs typeface="+mn-cs"/>
              </a:rPr>
              <a:t>Finally, you will be creating customer advocates in phase F, Advocate. By building strong relationships with your customers and giving them a positive experience, we know that you will create advocates that champion IBM both internally at their own company and externally with others. We can't wait to hear all your success stories! </a:t>
            </a:r>
          </a:p>
        </p:txBody>
      </p:sp>
      <p:sp>
        <p:nvSpPr>
          <p:cNvPr id="4" name="Slide Number Placeholder 3"/>
          <p:cNvSpPr>
            <a:spLocks noGrp="1"/>
          </p:cNvSpPr>
          <p:nvPr>
            <p:ph type="sldNum" sz="quarter" idx="10"/>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rPr>
              <a:t>Notes view: </a:t>
            </a:r>
            <a:fld id="{128CEAFE-FA94-43E5-B0FF-D47E1CCDD1B4}" type="slidenum">
              <a:rPr kumimoji="0" lang="en-US" sz="600" b="0" i="0" u="none" strike="noStrike" kern="1200" cap="none" spc="0" normalizeH="0" baseline="0" noProof="0" smtClean="0">
                <a:ln>
                  <a:noFill/>
                </a:ln>
                <a:solidFill>
                  <a:srgbClr val="000000"/>
                </a:solidFill>
                <a:effectLst/>
                <a:uLnTx/>
                <a:uFillTx/>
                <a:latin typeface="Arial" panose="020B0604020202020204" pitchFamily="34" charset="0"/>
                <a:ea typeface="+mn-ea"/>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4</a:t>
            </a:fld>
            <a:endParaRPr kumimoji="0" lang="en-US" sz="600" b="0" i="0" u="none" strike="noStrike" kern="1200" cap="none" spc="0" normalizeH="0" baseline="0" noProof="0" dirty="0">
              <a:ln>
                <a:noFill/>
              </a:ln>
              <a:solidFill>
                <a:srgbClr val="000000"/>
              </a:solidFill>
              <a:effectLst/>
              <a:uLnTx/>
              <a:uFillTx/>
              <a:latin typeface="Arial" panose="020B0604020202020204" pitchFamily="34" charset="0"/>
              <a:ea typeface="+mn-ea"/>
              <a:cs typeface="Arial" panose="020B0604020202020204" pitchFamily="34" charset="0"/>
            </a:endParaRPr>
          </a:p>
        </p:txBody>
      </p:sp>
    </p:spTree>
    <p:extLst>
      <p:ext uri="{BB962C8B-B14F-4D97-AF65-F5344CB8AC3E}">
        <p14:creationId xmlns:p14="http://schemas.microsoft.com/office/powerpoint/2010/main" val="39559716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r>
              <a:rPr lang="en-CO" dirty="0"/>
              <a:t>Ojo con las demos porque están enfocadas a TI,   como hacer demo para ambientes TELCO??? </a:t>
            </a:r>
          </a:p>
          <a:p>
            <a:r>
              <a:rPr lang="en-CO" dirty="0"/>
              <a:t>Incluir assessment … </a:t>
            </a:r>
          </a:p>
          <a:p>
            <a:r>
              <a:rPr lang="en-US" dirty="0"/>
              <a:t>A</a:t>
            </a:r>
            <a:r>
              <a:rPr lang="en-CO" dirty="0"/>
              <a:t>lienarlo .. </a:t>
            </a:r>
            <a:r>
              <a:rPr lang="en-US" dirty="0"/>
              <a:t>C</a:t>
            </a:r>
            <a:r>
              <a:rPr lang="en-CO" dirty="0"/>
              <a:t>on Hans</a:t>
            </a:r>
          </a:p>
          <a:p>
            <a:endParaRPr lang="en-CO" dirty="0"/>
          </a:p>
          <a:p>
            <a:r>
              <a:rPr lang="en-US" dirty="0"/>
              <a:t>Q</a:t>
            </a:r>
            <a:r>
              <a:rPr lang="en-CO" dirty="0"/>
              <a:t>uitar MVP</a:t>
            </a:r>
          </a:p>
          <a:p>
            <a:r>
              <a:rPr lang="en-CO" dirty="0"/>
              <a:t>Build Out …</a:t>
            </a:r>
          </a:p>
          <a:p>
            <a:endParaRPr lang="en-CO" dirty="0"/>
          </a:p>
          <a:p>
            <a:r>
              <a:rPr lang="en-CO" dirty="0"/>
              <a:t>Pedir la arquitectura que mandó  Johnathan. … entender que se envió … </a:t>
            </a:r>
          </a:p>
          <a:p>
            <a:endParaRPr lang="en-CO" dirty="0"/>
          </a:p>
          <a:p>
            <a:endParaRPr lang="en-CO" dirty="0"/>
          </a:p>
          <a:p>
            <a:r>
              <a:rPr lang="en-US" dirty="0"/>
              <a:t>E</a:t>
            </a:r>
            <a:r>
              <a:rPr lang="en-CO" dirty="0"/>
              <a:t>xplotar. --</a:t>
            </a:r>
          </a:p>
          <a:p>
            <a:r>
              <a:rPr lang="en-US" dirty="0"/>
              <a:t>F</a:t>
            </a:r>
            <a:r>
              <a:rPr lang="en-CO" dirty="0"/>
              <a:t>uncionalidades adicionales …</a:t>
            </a:r>
          </a:p>
          <a:p>
            <a:endParaRPr lang="en-CO" dirty="0"/>
          </a:p>
          <a:p>
            <a:r>
              <a:rPr lang="en-CO" dirty="0"/>
              <a:t>Cambiar arquitectrua monolitica  a contenerizada</a:t>
            </a:r>
          </a:p>
          <a:p>
            <a:endParaRPr lang="en-CO" dirty="0"/>
          </a:p>
          <a:p>
            <a:endParaRPr lang="en-CO"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12F80645-418B-3546-92DC-8D368D4CD5D7}" type="slidenum">
              <a:rPr kumimoji="0" lang="es-CO" sz="6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6</a:t>
            </a:fld>
            <a:endParaRPr kumimoji="0" lang="es-CO" sz="600" b="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280372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CO"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Arial" panose="020B0604020202020204" pitchFamily="34" charset="0"/>
                <a:cs typeface="Arial" panose="020B0604020202020204"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7</a:t>
            </a:fld>
            <a:endParaRPr kumimoji="0" lang="en-US" sz="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Arial" panose="020B0604020202020204" pitchFamily="34" charset="0"/>
                <a:cs typeface="Arial" panose="020B0604020202020204" pitchFamily="34" charset="0"/>
              </a:rPr>
              <a:t>Group Name / DOC ID / Month XX, 2020 / © 2020 IBM Corporation</a:t>
            </a:r>
            <a:endParaRPr kumimoji="0" lang="en-US" sz="600" b="0" i="0" u="none" strike="noStrike" kern="1200" cap="none" spc="0" normalizeH="0" baseline="0" noProof="0" dirty="0">
              <a:ln>
                <a:noFill/>
              </a:ln>
              <a:solidFill>
                <a:srgbClr val="000000"/>
              </a:solidFill>
              <a:effectLst/>
              <a:uLnTx/>
              <a:uFillTx/>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1362437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8</a:t>
            </a:fld>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panose="020B0503050203000203" pitchFamily="34" charset="0"/>
              </a:rPr>
              <a:t>Group Name / DOC ID / Month XX, 2019 / © 2019 IBM Corporation</a:t>
            </a:r>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ndParaRPr>
          </a:p>
        </p:txBody>
      </p:sp>
    </p:spTree>
    <p:extLst>
      <p:ext uri="{BB962C8B-B14F-4D97-AF65-F5344CB8AC3E}">
        <p14:creationId xmlns:p14="http://schemas.microsoft.com/office/powerpoint/2010/main" val="98144222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327400" cy="1871663"/>
          </a:xfrm>
        </p:spPr>
      </p:sp>
      <p:sp>
        <p:nvSpPr>
          <p:cNvPr id="3" name="Notes Placeholder 2"/>
          <p:cNvSpPr>
            <a:spLocks noGrp="1"/>
          </p:cNvSpPr>
          <p:nvPr>
            <p:ph type="body" idx="1"/>
          </p:nvPr>
        </p:nvSpPr>
        <p:spPr/>
        <p:txBody>
          <a:bodyPr/>
          <a:lstStyle/>
          <a:p>
            <a:r>
              <a:rPr lang="en-US" b="1" i="0" dirty="0">
                <a:solidFill>
                  <a:srgbClr val="666666"/>
                </a:solidFill>
                <a:effectLst/>
                <a:latin typeface="Montserrat" panose="020F0502020204030204" pitchFamily="34" charset="0"/>
              </a:rPr>
              <a:t>IBM Cloud™ </a:t>
            </a:r>
            <a:r>
              <a:rPr lang="en-US" b="1" i="0" dirty="0" err="1">
                <a:solidFill>
                  <a:srgbClr val="666666"/>
                </a:solidFill>
                <a:effectLst/>
                <a:latin typeface="Montserrat" panose="020F0502020204030204" pitchFamily="34" charset="0"/>
              </a:rPr>
              <a:t>Paks</a:t>
            </a:r>
            <a:r>
              <a:rPr lang="en-US" b="1" i="0" dirty="0">
                <a:solidFill>
                  <a:srgbClr val="666666"/>
                </a:solidFill>
                <a:effectLst/>
                <a:latin typeface="Montserrat" panose="020F0502020204030204" pitchFamily="34" charset="0"/>
              </a:rPr>
              <a:t> son </a:t>
            </a:r>
            <a:r>
              <a:rPr lang="en-US" b="1" i="0" dirty="0" err="1">
                <a:solidFill>
                  <a:srgbClr val="666666"/>
                </a:solidFill>
                <a:effectLst/>
                <a:latin typeface="Montserrat" panose="020F0502020204030204" pitchFamily="34" charset="0"/>
              </a:rPr>
              <a:t>soluciones</a:t>
            </a:r>
            <a:r>
              <a:rPr lang="en-US" b="1" i="0" dirty="0">
                <a:solidFill>
                  <a:srgbClr val="666666"/>
                </a:solidFill>
                <a:effectLst/>
                <a:latin typeface="Montserrat" panose="020F0502020204030204" pitchFamily="34" charset="0"/>
              </a:rPr>
              <a:t> de software </a:t>
            </a:r>
            <a:r>
              <a:rPr lang="en-US" b="1" i="0" dirty="0" err="1">
                <a:solidFill>
                  <a:srgbClr val="666666"/>
                </a:solidFill>
                <a:effectLst/>
                <a:latin typeface="Montserrat" panose="020F0502020204030204" pitchFamily="34" charset="0"/>
              </a:rPr>
              <a:t>en</a:t>
            </a:r>
            <a:r>
              <a:rPr lang="en-US" b="1" i="0" dirty="0">
                <a:solidFill>
                  <a:srgbClr val="666666"/>
                </a:solidFill>
                <a:effectLst/>
                <a:latin typeface="Montserrat" panose="020F0502020204030204" pitchFamily="34" charset="0"/>
              </a:rPr>
              <a:t> </a:t>
            </a:r>
            <a:r>
              <a:rPr lang="en-US" b="1" i="0" dirty="0" err="1">
                <a:solidFill>
                  <a:srgbClr val="666666"/>
                </a:solidFill>
                <a:effectLst/>
                <a:latin typeface="Montserrat" panose="020F0502020204030204" pitchFamily="34" charset="0"/>
              </a:rPr>
              <a:t>contenedores</a:t>
            </a:r>
            <a:r>
              <a:rPr lang="en-US" b="1" i="0" dirty="0">
                <a:solidFill>
                  <a:srgbClr val="666666"/>
                </a:solidFill>
                <a:effectLst/>
                <a:latin typeface="Montserrat" panose="020F0502020204030204" pitchFamily="34" charset="0"/>
              </a:rPr>
              <a:t> para </a:t>
            </a:r>
            <a:r>
              <a:rPr lang="en-US" b="1" i="0" dirty="0" err="1">
                <a:solidFill>
                  <a:srgbClr val="666666"/>
                </a:solidFill>
                <a:effectLst/>
                <a:latin typeface="Montserrat" panose="020F0502020204030204" pitchFamily="34" charset="0"/>
              </a:rPr>
              <a:t>empresas</a:t>
            </a:r>
            <a:r>
              <a:rPr lang="en-US" b="1" i="0" dirty="0">
                <a:solidFill>
                  <a:srgbClr val="666666"/>
                </a:solidFill>
                <a:effectLst/>
                <a:latin typeface="Montserrat" panose="020F0502020204030204" pitchFamily="34" charset="0"/>
              </a:rPr>
              <a:t> que </a:t>
            </a:r>
            <a:r>
              <a:rPr lang="en-US" b="1" i="0" dirty="0" err="1">
                <a:solidFill>
                  <a:srgbClr val="666666"/>
                </a:solidFill>
                <a:effectLst/>
                <a:latin typeface="Montserrat" panose="020F0502020204030204" pitchFamily="34" charset="0"/>
              </a:rPr>
              <a:t>ofrecen</a:t>
            </a:r>
            <a:r>
              <a:rPr lang="en-US" b="1" i="0" dirty="0">
                <a:solidFill>
                  <a:srgbClr val="666666"/>
                </a:solidFill>
                <a:effectLst/>
                <a:latin typeface="Montserrat" panose="020F0502020204030204" pitchFamily="34" charset="0"/>
              </a:rPr>
              <a:t> </a:t>
            </a:r>
            <a:r>
              <a:rPr lang="en-US" b="1" i="0" dirty="0" err="1">
                <a:solidFill>
                  <a:srgbClr val="666666"/>
                </a:solidFill>
                <a:effectLst/>
                <a:latin typeface="Montserrat" panose="020F0502020204030204" pitchFamily="34" charset="0"/>
              </a:rPr>
              <a:t>una</a:t>
            </a:r>
            <a:r>
              <a:rPr lang="en-US" b="1" i="0" dirty="0">
                <a:solidFill>
                  <a:srgbClr val="666666"/>
                </a:solidFill>
                <a:effectLst/>
                <a:latin typeface="Montserrat" panose="020F0502020204030204" pitchFamily="34" charset="0"/>
              </a:rPr>
              <a:t> forma </a:t>
            </a:r>
            <a:r>
              <a:rPr lang="en-US" b="1" i="0" dirty="0" err="1">
                <a:solidFill>
                  <a:srgbClr val="666666"/>
                </a:solidFill>
                <a:effectLst/>
                <a:latin typeface="Montserrat" panose="020F0502020204030204" pitchFamily="34" charset="0"/>
              </a:rPr>
              <a:t>abierta</a:t>
            </a:r>
            <a:r>
              <a:rPr lang="en-US" b="1" i="0" dirty="0">
                <a:solidFill>
                  <a:srgbClr val="666666"/>
                </a:solidFill>
                <a:effectLst/>
                <a:latin typeface="Montserrat" panose="020F0502020204030204" pitchFamily="34" charset="0"/>
              </a:rPr>
              <a:t>, </a:t>
            </a:r>
            <a:r>
              <a:rPr lang="en-US" b="1" i="0" dirty="0" err="1">
                <a:solidFill>
                  <a:srgbClr val="666666"/>
                </a:solidFill>
                <a:effectLst/>
                <a:latin typeface="Montserrat" panose="020F0502020204030204" pitchFamily="34" charset="0"/>
              </a:rPr>
              <a:t>más</a:t>
            </a:r>
            <a:r>
              <a:rPr lang="en-US" b="1" i="0" dirty="0">
                <a:solidFill>
                  <a:srgbClr val="666666"/>
                </a:solidFill>
                <a:effectLst/>
                <a:latin typeface="Montserrat" panose="020F0502020204030204" pitchFamily="34" charset="0"/>
              </a:rPr>
              <a:t> </a:t>
            </a:r>
            <a:r>
              <a:rPr lang="en-US" b="1" i="0" dirty="0" err="1">
                <a:solidFill>
                  <a:srgbClr val="666666"/>
                </a:solidFill>
                <a:effectLst/>
                <a:latin typeface="Montserrat" panose="020F0502020204030204" pitchFamily="34" charset="0"/>
              </a:rPr>
              <a:t>rápida</a:t>
            </a:r>
            <a:r>
              <a:rPr lang="en-US" b="1" i="0" dirty="0">
                <a:solidFill>
                  <a:srgbClr val="666666"/>
                </a:solidFill>
                <a:effectLst/>
                <a:latin typeface="Montserrat" panose="020F0502020204030204" pitchFamily="34" charset="0"/>
              </a:rPr>
              <a:t> y </a:t>
            </a:r>
            <a:r>
              <a:rPr lang="en-US" b="1" i="0" dirty="0" err="1">
                <a:solidFill>
                  <a:srgbClr val="666666"/>
                </a:solidFill>
                <a:effectLst/>
                <a:latin typeface="Montserrat" panose="020F0502020204030204" pitchFamily="34" charset="0"/>
              </a:rPr>
              <a:t>más</a:t>
            </a:r>
            <a:r>
              <a:rPr lang="en-US" b="1" i="0" dirty="0">
                <a:solidFill>
                  <a:srgbClr val="666666"/>
                </a:solidFill>
                <a:effectLst/>
                <a:latin typeface="Montserrat" panose="020F0502020204030204" pitchFamily="34" charset="0"/>
              </a:rPr>
              <a:t> </a:t>
            </a:r>
            <a:r>
              <a:rPr lang="en-US" b="1" i="0" dirty="0" err="1">
                <a:solidFill>
                  <a:srgbClr val="666666"/>
                </a:solidFill>
                <a:effectLst/>
                <a:latin typeface="Montserrat" panose="020F0502020204030204" pitchFamily="34" charset="0"/>
              </a:rPr>
              <a:t>segura</a:t>
            </a:r>
            <a:r>
              <a:rPr lang="en-US" b="1" i="0" dirty="0">
                <a:solidFill>
                  <a:srgbClr val="666666"/>
                </a:solidFill>
                <a:effectLst/>
                <a:latin typeface="Montserrat" panose="020F0502020204030204" pitchFamily="34" charset="0"/>
              </a:rPr>
              <a:t> de mover las </a:t>
            </a:r>
            <a:r>
              <a:rPr lang="en-US" b="1" i="0" dirty="0" err="1">
                <a:solidFill>
                  <a:srgbClr val="666666"/>
                </a:solidFill>
                <a:effectLst/>
                <a:latin typeface="Montserrat" panose="020F0502020204030204" pitchFamily="34" charset="0"/>
              </a:rPr>
              <a:t>principales</a:t>
            </a:r>
            <a:r>
              <a:rPr lang="en-US" b="1" i="0" dirty="0">
                <a:solidFill>
                  <a:srgbClr val="666666"/>
                </a:solidFill>
                <a:effectLst/>
                <a:latin typeface="Montserrat" panose="020F0502020204030204" pitchFamily="34" charset="0"/>
              </a:rPr>
              <a:t> </a:t>
            </a:r>
            <a:r>
              <a:rPr lang="en-US" b="1" i="0" dirty="0" err="1">
                <a:solidFill>
                  <a:srgbClr val="666666"/>
                </a:solidFill>
                <a:effectLst/>
                <a:latin typeface="Montserrat" panose="020F0502020204030204" pitchFamily="34" charset="0"/>
              </a:rPr>
              <a:t>aplicaciones</a:t>
            </a:r>
            <a:r>
              <a:rPr lang="en-US" b="1" i="0" dirty="0">
                <a:solidFill>
                  <a:srgbClr val="666666"/>
                </a:solidFill>
                <a:effectLst/>
                <a:latin typeface="Montserrat" panose="020F0502020204030204" pitchFamily="34" charset="0"/>
              </a:rPr>
              <a:t> de </a:t>
            </a:r>
            <a:r>
              <a:rPr lang="en-US" b="1" i="0" dirty="0" err="1">
                <a:solidFill>
                  <a:srgbClr val="666666"/>
                </a:solidFill>
                <a:effectLst/>
                <a:latin typeface="Montserrat" panose="020F0502020204030204" pitchFamily="34" charset="0"/>
              </a:rPr>
              <a:t>negocio</a:t>
            </a:r>
            <a:r>
              <a:rPr lang="en-US" b="1" i="0" dirty="0">
                <a:solidFill>
                  <a:srgbClr val="666666"/>
                </a:solidFill>
                <a:effectLst/>
                <a:latin typeface="Montserrat" panose="020F0502020204030204" pitchFamily="34" charset="0"/>
              </a:rPr>
              <a:t> a </a:t>
            </a:r>
            <a:r>
              <a:rPr lang="en-US" b="1" i="0" dirty="0" err="1">
                <a:solidFill>
                  <a:srgbClr val="666666"/>
                </a:solidFill>
                <a:effectLst/>
                <a:latin typeface="Montserrat" panose="020F0502020204030204" pitchFamily="34" charset="0"/>
              </a:rPr>
              <a:t>cualquier</a:t>
            </a:r>
            <a:r>
              <a:rPr lang="en-US" b="1" i="0" dirty="0">
                <a:solidFill>
                  <a:srgbClr val="666666"/>
                </a:solidFill>
                <a:effectLst/>
                <a:latin typeface="Montserrat" panose="020F0502020204030204" pitchFamily="34" charset="0"/>
              </a:rPr>
              <a:t> cloud..</a:t>
            </a:r>
          </a:p>
          <a:p>
            <a:r>
              <a:rPr lang="en-US" b="1" kern="0" dirty="0">
                <a:solidFill>
                  <a:schemeClr val="accent2"/>
                </a:solidFill>
              </a:rPr>
              <a:t>CP – software </a:t>
            </a:r>
            <a:r>
              <a:rPr lang="en-US" b="1" kern="0" dirty="0" err="1">
                <a:solidFill>
                  <a:schemeClr val="accent2"/>
                </a:solidFill>
              </a:rPr>
              <a:t>preintegrado</a:t>
            </a:r>
            <a:r>
              <a:rPr lang="en-US" b="1" kern="0" dirty="0">
                <a:solidFill>
                  <a:schemeClr val="accent2"/>
                </a:solidFill>
              </a:rPr>
              <a:t> y portable que </a:t>
            </a:r>
            <a:r>
              <a:rPr lang="en-US" b="1" kern="0" dirty="0" err="1">
                <a:solidFill>
                  <a:schemeClr val="accent2"/>
                </a:solidFill>
              </a:rPr>
              <a:t>puede</a:t>
            </a:r>
            <a:r>
              <a:rPr lang="en-US" b="1" kern="0" dirty="0">
                <a:solidFill>
                  <a:schemeClr val="accent2"/>
                </a:solidFill>
              </a:rPr>
              <a:t> </a:t>
            </a:r>
            <a:r>
              <a:rPr lang="en-US" b="1" kern="0" dirty="0" err="1">
                <a:solidFill>
                  <a:schemeClr val="accent2"/>
                </a:solidFill>
              </a:rPr>
              <a:t>correr</a:t>
            </a:r>
            <a:r>
              <a:rPr lang="en-US" b="1" kern="0" dirty="0">
                <a:solidFill>
                  <a:schemeClr val="accent2"/>
                </a:solidFill>
              </a:rPr>
              <a:t> </a:t>
            </a:r>
            <a:r>
              <a:rPr lang="en-US" b="1" kern="0" dirty="0" err="1">
                <a:solidFill>
                  <a:schemeClr val="accent2"/>
                </a:solidFill>
              </a:rPr>
              <a:t>en</a:t>
            </a:r>
            <a:r>
              <a:rPr lang="en-US" b="1" kern="0" dirty="0">
                <a:solidFill>
                  <a:schemeClr val="accent2"/>
                </a:solidFill>
              </a:rPr>
              <a:t> </a:t>
            </a:r>
            <a:r>
              <a:rPr lang="en-US" b="1" kern="0" dirty="0" err="1">
                <a:solidFill>
                  <a:schemeClr val="accent2"/>
                </a:solidFill>
              </a:rPr>
              <a:t>cualquier</a:t>
            </a:r>
            <a:r>
              <a:rPr lang="en-US" b="1" kern="0" dirty="0">
                <a:solidFill>
                  <a:schemeClr val="accent2"/>
                </a:solidFill>
              </a:rPr>
              <a:t> </a:t>
            </a:r>
            <a:r>
              <a:rPr lang="en-US" b="1" kern="0" dirty="0" err="1">
                <a:solidFill>
                  <a:schemeClr val="accent2"/>
                </a:solidFill>
              </a:rPr>
              <a:t>lado</a:t>
            </a:r>
            <a:r>
              <a:rPr lang="en-US" b="1" kern="0" dirty="0">
                <a:solidFill>
                  <a:schemeClr val="accent2"/>
                </a:solidFill>
              </a:rPr>
              <a:t>, La </a:t>
            </a:r>
            <a:r>
              <a:rPr lang="en-US" b="1" kern="0" dirty="0" err="1">
                <a:solidFill>
                  <a:schemeClr val="accent2"/>
                </a:solidFill>
              </a:rPr>
              <a:t>portabilidad</a:t>
            </a:r>
            <a:r>
              <a:rPr lang="en-US" b="1" kern="0" dirty="0">
                <a:solidFill>
                  <a:schemeClr val="accent2"/>
                </a:solidFill>
              </a:rPr>
              <a:t> para las </a:t>
            </a:r>
            <a:r>
              <a:rPr lang="en-US" b="1" kern="0" dirty="0" err="1">
                <a:solidFill>
                  <a:schemeClr val="accent2"/>
                </a:solidFill>
              </a:rPr>
              <a:t>soluciones</a:t>
            </a:r>
            <a:r>
              <a:rPr lang="en-US" b="1" kern="0" dirty="0">
                <a:solidFill>
                  <a:schemeClr val="accent2"/>
                </a:solidFill>
              </a:rPr>
              <a:t> de IBM </a:t>
            </a:r>
            <a:r>
              <a:rPr lang="en-US" b="1" kern="0" dirty="0" err="1">
                <a:solidFill>
                  <a:schemeClr val="accent2"/>
                </a:solidFill>
              </a:rPr>
              <a:t>significa</a:t>
            </a:r>
            <a:r>
              <a:rPr lang="en-US" b="1" kern="0" dirty="0">
                <a:solidFill>
                  <a:schemeClr val="accent2"/>
                </a:solidFill>
              </a:rPr>
              <a:t> que </a:t>
            </a:r>
            <a:r>
              <a:rPr lang="en-US" b="1" kern="0" dirty="0" err="1">
                <a:solidFill>
                  <a:schemeClr val="accent2"/>
                </a:solidFill>
              </a:rPr>
              <a:t>están</a:t>
            </a:r>
            <a:r>
              <a:rPr lang="en-US" b="1" kern="0" dirty="0">
                <a:solidFill>
                  <a:schemeClr val="accent2"/>
                </a:solidFill>
              </a:rPr>
              <a:t> </a:t>
            </a:r>
            <a:r>
              <a:rPr lang="en-US" b="1" kern="0" dirty="0" err="1">
                <a:solidFill>
                  <a:schemeClr val="accent2"/>
                </a:solidFill>
              </a:rPr>
              <a:t>construidas</a:t>
            </a:r>
            <a:r>
              <a:rPr lang="en-US" b="1" kern="0" dirty="0">
                <a:solidFill>
                  <a:schemeClr val="accent2"/>
                </a:solidFill>
              </a:rPr>
              <a:t> para </a:t>
            </a:r>
            <a:r>
              <a:rPr lang="en-US" b="1" kern="0" dirty="0" err="1">
                <a:solidFill>
                  <a:schemeClr val="accent2"/>
                </a:solidFill>
              </a:rPr>
              <a:t>ejecutarse</a:t>
            </a:r>
            <a:r>
              <a:rPr lang="en-US" b="1" kern="0" dirty="0">
                <a:solidFill>
                  <a:schemeClr val="accent2"/>
                </a:solidFill>
              </a:rPr>
              <a:t> </a:t>
            </a:r>
            <a:r>
              <a:rPr lang="en-US" b="1" kern="0" dirty="0" err="1">
                <a:solidFill>
                  <a:schemeClr val="accent2"/>
                </a:solidFill>
              </a:rPr>
              <a:t>en</a:t>
            </a:r>
            <a:r>
              <a:rPr lang="en-US" b="1" kern="0" dirty="0">
                <a:solidFill>
                  <a:schemeClr val="accent2"/>
                </a:solidFill>
              </a:rPr>
              <a:t> </a:t>
            </a:r>
            <a:r>
              <a:rPr lang="en-US" b="1" kern="0" dirty="0" err="1">
                <a:solidFill>
                  <a:schemeClr val="accent2"/>
                </a:solidFill>
              </a:rPr>
              <a:t>cualquier</a:t>
            </a:r>
            <a:r>
              <a:rPr lang="en-US" b="1" kern="0" dirty="0">
                <a:solidFill>
                  <a:schemeClr val="accent2"/>
                </a:solidFill>
              </a:rPr>
              <a:t> </a:t>
            </a:r>
            <a:r>
              <a:rPr lang="en-US" b="1" kern="0" dirty="0" err="1">
                <a:solidFill>
                  <a:schemeClr val="accent2"/>
                </a:solidFill>
              </a:rPr>
              <a:t>entorno</a:t>
            </a:r>
            <a:r>
              <a:rPr lang="en-US" b="1" kern="0" dirty="0">
                <a:solidFill>
                  <a:schemeClr val="accent2"/>
                </a:solidFill>
              </a:rPr>
              <a:t> de </a:t>
            </a:r>
            <a:r>
              <a:rPr lang="en-US" b="1" kern="0" dirty="0" err="1">
                <a:solidFill>
                  <a:schemeClr val="accent2"/>
                </a:solidFill>
              </a:rPr>
              <a:t>nube</a:t>
            </a:r>
            <a:r>
              <a:rPr lang="en-US" b="1" kern="0" dirty="0">
                <a:solidFill>
                  <a:schemeClr val="accent2"/>
                </a:solidFill>
              </a:rPr>
              <a:t> </a:t>
            </a:r>
            <a:r>
              <a:rPr lang="en-US" b="1" kern="0" dirty="0" err="1">
                <a:solidFill>
                  <a:schemeClr val="accent2"/>
                </a:solidFill>
              </a:rPr>
              <a:t>híbrida</a:t>
            </a:r>
            <a:r>
              <a:rPr lang="en-US" b="1" kern="0" dirty="0">
                <a:solidFill>
                  <a:schemeClr val="accent2"/>
                </a:solidFill>
              </a:rPr>
              <a:t>. </a:t>
            </a:r>
            <a:r>
              <a:rPr lang="en-US" b="1" kern="0" dirty="0" err="1">
                <a:solidFill>
                  <a:schemeClr val="accent2"/>
                </a:solidFill>
              </a:rPr>
              <a:t>Pueden</a:t>
            </a:r>
            <a:r>
              <a:rPr lang="en-US" b="1" kern="0" dirty="0">
                <a:solidFill>
                  <a:schemeClr val="accent2"/>
                </a:solidFill>
              </a:rPr>
              <a:t> </a:t>
            </a:r>
            <a:r>
              <a:rPr lang="en-US" b="1" kern="0" dirty="0" err="1">
                <a:solidFill>
                  <a:schemeClr val="accent2"/>
                </a:solidFill>
              </a:rPr>
              <a:t>ejecutarse</a:t>
            </a:r>
            <a:r>
              <a:rPr lang="en-US" b="1" kern="0" dirty="0">
                <a:solidFill>
                  <a:schemeClr val="accent2"/>
                </a:solidFill>
              </a:rPr>
              <a:t> </a:t>
            </a:r>
            <a:r>
              <a:rPr lang="en-US" b="1" kern="0" dirty="0" err="1">
                <a:solidFill>
                  <a:schemeClr val="accent2"/>
                </a:solidFill>
              </a:rPr>
              <a:t>en</a:t>
            </a:r>
            <a:r>
              <a:rPr lang="en-US" b="1" kern="0" dirty="0">
                <a:solidFill>
                  <a:schemeClr val="accent2"/>
                </a:solidFill>
              </a:rPr>
              <a:t> </a:t>
            </a:r>
            <a:r>
              <a:rPr lang="en-US" b="1" kern="0" dirty="0" err="1">
                <a:solidFill>
                  <a:schemeClr val="accent2"/>
                </a:solidFill>
              </a:rPr>
              <a:t>una</a:t>
            </a:r>
            <a:r>
              <a:rPr lang="en-US" b="1" kern="0" dirty="0">
                <a:solidFill>
                  <a:schemeClr val="accent2"/>
                </a:solidFill>
              </a:rPr>
              <a:t> </a:t>
            </a:r>
            <a:r>
              <a:rPr lang="en-US" b="1" kern="0" dirty="0" err="1">
                <a:solidFill>
                  <a:schemeClr val="accent2"/>
                </a:solidFill>
              </a:rPr>
              <a:t>infraestructura</a:t>
            </a:r>
            <a:r>
              <a:rPr lang="en-US" b="1" kern="0" dirty="0">
                <a:solidFill>
                  <a:schemeClr val="accent2"/>
                </a:solidFill>
              </a:rPr>
              <a:t> local, </a:t>
            </a:r>
            <a:r>
              <a:rPr lang="en-US" b="1" kern="0" dirty="0" err="1">
                <a:solidFill>
                  <a:schemeClr val="accent2"/>
                </a:solidFill>
              </a:rPr>
              <a:t>en</a:t>
            </a:r>
            <a:r>
              <a:rPr lang="en-US" b="1" kern="0" dirty="0">
                <a:solidFill>
                  <a:schemeClr val="accent2"/>
                </a:solidFill>
              </a:rPr>
              <a:t> </a:t>
            </a:r>
            <a:r>
              <a:rPr lang="en-US" b="1" kern="0" dirty="0" err="1">
                <a:solidFill>
                  <a:schemeClr val="accent2"/>
                </a:solidFill>
              </a:rPr>
              <a:t>una</a:t>
            </a:r>
            <a:r>
              <a:rPr lang="en-US" b="1" kern="0" dirty="0">
                <a:solidFill>
                  <a:schemeClr val="accent2"/>
                </a:solidFill>
              </a:rPr>
              <a:t> </a:t>
            </a:r>
            <a:r>
              <a:rPr lang="en-US" b="1" kern="0" dirty="0" err="1">
                <a:solidFill>
                  <a:schemeClr val="accent2"/>
                </a:solidFill>
              </a:rPr>
              <a:t>infraestructura</a:t>
            </a:r>
            <a:r>
              <a:rPr lang="en-US" b="1" kern="0" dirty="0">
                <a:solidFill>
                  <a:schemeClr val="accent2"/>
                </a:solidFill>
              </a:rPr>
              <a:t> de </a:t>
            </a:r>
            <a:r>
              <a:rPr lang="en-US" b="1" kern="0" dirty="0" err="1">
                <a:solidFill>
                  <a:schemeClr val="accent2"/>
                </a:solidFill>
              </a:rPr>
              <a:t>nube</a:t>
            </a:r>
            <a:r>
              <a:rPr lang="en-US" b="1" kern="0" dirty="0">
                <a:solidFill>
                  <a:schemeClr val="accent2"/>
                </a:solidFill>
              </a:rPr>
              <a:t> </a:t>
            </a:r>
            <a:r>
              <a:rPr lang="en-US" b="1" kern="0" dirty="0" err="1">
                <a:solidFill>
                  <a:schemeClr val="accent2"/>
                </a:solidFill>
              </a:rPr>
              <a:t>híbrida</a:t>
            </a:r>
            <a:r>
              <a:rPr lang="en-US" b="1" kern="0" dirty="0">
                <a:solidFill>
                  <a:schemeClr val="accent2"/>
                </a:solidFill>
              </a:rPr>
              <a:t>.</a:t>
            </a:r>
          </a:p>
          <a:p>
            <a:r>
              <a:rPr lang="en-US" b="1" kern="0" dirty="0" err="1">
                <a:solidFill>
                  <a:schemeClr val="accent2"/>
                </a:solidFill>
              </a:rPr>
              <a:t>Soluciones</a:t>
            </a:r>
            <a:r>
              <a:rPr lang="en-US" b="1" kern="0" dirty="0">
                <a:solidFill>
                  <a:schemeClr val="accent2"/>
                </a:solidFill>
              </a:rPr>
              <a:t> </a:t>
            </a:r>
            <a:r>
              <a:rPr lang="en-US" b="1" kern="0" dirty="0" err="1">
                <a:solidFill>
                  <a:schemeClr val="accent2"/>
                </a:solidFill>
              </a:rPr>
              <a:t>certificadas</a:t>
            </a:r>
            <a:r>
              <a:rPr lang="en-US" b="1" kern="0" dirty="0">
                <a:solidFill>
                  <a:schemeClr val="accent2"/>
                </a:solidFill>
              </a:rPr>
              <a:t> y </a:t>
            </a:r>
            <a:r>
              <a:rPr lang="en-US" b="1" kern="0" dirty="0" err="1">
                <a:solidFill>
                  <a:schemeClr val="accent2"/>
                </a:solidFill>
              </a:rPr>
              <a:t>seguras</a:t>
            </a:r>
            <a:r>
              <a:rPr lang="en-US" b="1" kern="0" dirty="0">
                <a:solidFill>
                  <a:schemeClr val="accent2"/>
                </a:solidFill>
              </a:rPr>
              <a:t>, </a:t>
            </a:r>
          </a:p>
          <a:p>
            <a:endParaRPr lang="en-US" b="1" kern="0" dirty="0">
              <a:solidFill>
                <a:schemeClr val="accent2"/>
              </a:solidFill>
            </a:endParaRPr>
          </a:p>
          <a:p>
            <a:r>
              <a:rPr lang="en-US" b="1" i="0" dirty="0">
                <a:solidFill>
                  <a:srgbClr val="666666"/>
                </a:solidFill>
                <a:effectLst/>
                <a:latin typeface="Montserrat" panose="020F0502020204030204" pitchFamily="34" charset="0"/>
              </a:rPr>
              <a:t>Los IBM Cloud </a:t>
            </a:r>
            <a:r>
              <a:rPr lang="en-US" b="1" i="0" dirty="0" err="1">
                <a:solidFill>
                  <a:srgbClr val="666666"/>
                </a:solidFill>
                <a:effectLst/>
                <a:latin typeface="Montserrat" panose="020F0502020204030204" pitchFamily="34" charset="0"/>
              </a:rPr>
              <a:t>Paks</a:t>
            </a:r>
            <a:r>
              <a:rPr lang="en-US" b="1" i="0" dirty="0">
                <a:solidFill>
                  <a:srgbClr val="666666"/>
                </a:solidFill>
                <a:effectLst/>
                <a:latin typeface="Montserrat" panose="020F0502020204030204" pitchFamily="34" charset="0"/>
              </a:rPr>
              <a:t> se </a:t>
            </a:r>
            <a:r>
              <a:rPr lang="en-US" b="1" i="0" dirty="0" err="1">
                <a:solidFill>
                  <a:srgbClr val="666666"/>
                </a:solidFill>
                <a:effectLst/>
                <a:latin typeface="Montserrat" panose="020F0502020204030204" pitchFamily="34" charset="0"/>
              </a:rPr>
              <a:t>ejecutan</a:t>
            </a:r>
            <a:r>
              <a:rPr lang="en-US" b="1" i="0" dirty="0">
                <a:solidFill>
                  <a:srgbClr val="666666"/>
                </a:solidFill>
                <a:effectLst/>
                <a:latin typeface="Montserrat" panose="020F0502020204030204" pitchFamily="34" charset="0"/>
              </a:rPr>
              <a:t> </a:t>
            </a:r>
            <a:r>
              <a:rPr lang="en-US" b="1" i="0" dirty="0" err="1">
                <a:solidFill>
                  <a:srgbClr val="666666"/>
                </a:solidFill>
                <a:effectLst/>
                <a:latin typeface="Montserrat" panose="020F0502020204030204" pitchFamily="34" charset="0"/>
              </a:rPr>
              <a:t>donde</a:t>
            </a:r>
            <a:r>
              <a:rPr lang="en-US" b="1" i="0" dirty="0">
                <a:solidFill>
                  <a:srgbClr val="666666"/>
                </a:solidFill>
                <a:effectLst/>
                <a:latin typeface="Montserrat" panose="020F0502020204030204" pitchFamily="34" charset="0"/>
              </a:rPr>
              <a:t> se </a:t>
            </a:r>
            <a:r>
              <a:rPr lang="en-US" b="1" i="0" dirty="0" err="1">
                <a:solidFill>
                  <a:srgbClr val="666666"/>
                </a:solidFill>
                <a:effectLst/>
                <a:latin typeface="Montserrat" panose="020F0502020204030204" pitchFamily="34" charset="0"/>
              </a:rPr>
              <a:t>ejecute</a:t>
            </a:r>
            <a:r>
              <a:rPr lang="en-US" b="1" i="0" dirty="0">
                <a:solidFill>
                  <a:srgbClr val="666666"/>
                </a:solidFill>
                <a:effectLst/>
                <a:latin typeface="Montserrat" panose="020F0502020204030204" pitchFamily="34" charset="0"/>
              </a:rPr>
              <a:t> Red Hat® OpenShift® y </a:t>
            </a:r>
            <a:r>
              <a:rPr lang="en-US" b="1" i="0" dirty="0" err="1">
                <a:solidFill>
                  <a:srgbClr val="666666"/>
                </a:solidFill>
                <a:effectLst/>
                <a:latin typeface="Montserrat" panose="020F0502020204030204" pitchFamily="34" charset="0"/>
              </a:rPr>
              <a:t>están</a:t>
            </a:r>
            <a:r>
              <a:rPr lang="en-US" b="1" i="0" dirty="0">
                <a:solidFill>
                  <a:srgbClr val="666666"/>
                </a:solidFill>
                <a:effectLst/>
                <a:latin typeface="Montserrat" panose="020F0502020204030204" pitchFamily="34" charset="0"/>
              </a:rPr>
              <a:t> </a:t>
            </a:r>
            <a:r>
              <a:rPr lang="en-US" b="1" i="0" dirty="0" err="1">
                <a:solidFill>
                  <a:srgbClr val="666666"/>
                </a:solidFill>
                <a:effectLst/>
                <a:latin typeface="Montserrat" panose="020F0502020204030204" pitchFamily="34" charset="0"/>
              </a:rPr>
              <a:t>optimizados</a:t>
            </a:r>
            <a:r>
              <a:rPr lang="en-US" b="1" i="0" dirty="0">
                <a:solidFill>
                  <a:srgbClr val="666666"/>
                </a:solidFill>
                <a:effectLst/>
                <a:latin typeface="Montserrat" panose="020F0502020204030204" pitchFamily="34" charset="0"/>
              </a:rPr>
              <a:t> para </a:t>
            </a:r>
            <a:r>
              <a:rPr lang="en-US" b="1" i="0" dirty="0" err="1">
                <a:solidFill>
                  <a:srgbClr val="666666"/>
                </a:solidFill>
                <a:effectLst/>
                <a:latin typeface="Montserrat" panose="020F0502020204030204" pitchFamily="34" charset="0"/>
              </a:rPr>
              <a:t>maximizar</a:t>
            </a:r>
            <a:r>
              <a:rPr lang="en-US" b="1" i="0" dirty="0">
                <a:solidFill>
                  <a:srgbClr val="666666"/>
                </a:solidFill>
                <a:effectLst/>
                <a:latin typeface="Montserrat" panose="020F0502020204030204" pitchFamily="34" charset="0"/>
              </a:rPr>
              <a:t> la </a:t>
            </a:r>
            <a:r>
              <a:rPr lang="en-US" b="1" i="0" dirty="0" err="1">
                <a:solidFill>
                  <a:srgbClr val="666666"/>
                </a:solidFill>
                <a:effectLst/>
                <a:latin typeface="Montserrat" panose="020F0502020204030204" pitchFamily="34" charset="0"/>
              </a:rPr>
              <a:t>productividad</a:t>
            </a:r>
            <a:r>
              <a:rPr lang="en-US" b="1" i="0" dirty="0">
                <a:solidFill>
                  <a:srgbClr val="666666"/>
                </a:solidFill>
                <a:effectLst/>
                <a:latin typeface="Montserrat" panose="020F0502020204030204" pitchFamily="34" charset="0"/>
              </a:rPr>
              <a:t> y </a:t>
            </a:r>
            <a:r>
              <a:rPr lang="en-US" b="1" i="0" dirty="0" err="1">
                <a:solidFill>
                  <a:srgbClr val="666666"/>
                </a:solidFill>
                <a:effectLst/>
                <a:latin typeface="Montserrat" panose="020F0502020204030204" pitchFamily="34" charset="0"/>
              </a:rPr>
              <a:t>el</a:t>
            </a:r>
            <a:r>
              <a:rPr lang="en-US" b="1" i="0" dirty="0">
                <a:solidFill>
                  <a:srgbClr val="666666"/>
                </a:solidFill>
                <a:effectLst/>
                <a:latin typeface="Montserrat" panose="020F0502020204030204" pitchFamily="34" charset="0"/>
              </a:rPr>
              <a:t> </a:t>
            </a:r>
            <a:r>
              <a:rPr lang="en-US" b="1" i="0" dirty="0" err="1">
                <a:solidFill>
                  <a:srgbClr val="666666"/>
                </a:solidFill>
                <a:effectLst/>
                <a:latin typeface="Montserrat" panose="020F0502020204030204" pitchFamily="34" charset="0"/>
              </a:rPr>
              <a:t>rendimiento</a:t>
            </a:r>
            <a:r>
              <a:rPr lang="en-US" b="1" i="0" dirty="0">
                <a:solidFill>
                  <a:srgbClr val="666666"/>
                </a:solidFill>
                <a:effectLst/>
                <a:latin typeface="Montserrat" panose="020F0502020204030204" pitchFamily="34" charset="0"/>
              </a:rPr>
              <a:t> </a:t>
            </a:r>
            <a:r>
              <a:rPr lang="en-US" b="1" i="0" dirty="0" err="1">
                <a:solidFill>
                  <a:srgbClr val="666666"/>
                </a:solidFill>
                <a:effectLst/>
                <a:latin typeface="Montserrat" panose="020F0502020204030204" pitchFamily="34" charset="0"/>
              </a:rPr>
              <a:t>en</a:t>
            </a:r>
            <a:r>
              <a:rPr lang="en-US" b="1" i="0" dirty="0">
                <a:solidFill>
                  <a:srgbClr val="666666"/>
                </a:solidFill>
                <a:effectLst/>
                <a:latin typeface="Montserrat" panose="020F0502020204030204" pitchFamily="34" charset="0"/>
              </a:rPr>
              <a:t> Red Hat OpenShift on IBM Cloud</a:t>
            </a:r>
            <a:endParaRPr lang="en-US" b="1" kern="0" dirty="0">
              <a:solidFill>
                <a:schemeClr val="accent2"/>
              </a:solidFill>
            </a:endParaRPr>
          </a:p>
          <a:p>
            <a:endParaRPr lang="en-US" kern="0" dirty="0">
              <a:solidFill>
                <a:schemeClr val="accent2"/>
              </a:solidFill>
            </a:endParaRPr>
          </a:p>
          <a:p>
            <a:r>
              <a:rPr lang="en-US" b="0" i="0" dirty="0" err="1">
                <a:solidFill>
                  <a:srgbClr val="4D5156"/>
                </a:solidFill>
                <a:effectLst/>
                <a:latin typeface="Google Sans"/>
              </a:rPr>
              <a:t>Esta</a:t>
            </a:r>
            <a:r>
              <a:rPr lang="en-US" b="0" i="0" dirty="0">
                <a:solidFill>
                  <a:srgbClr val="4D5156"/>
                </a:solidFill>
                <a:effectLst/>
                <a:latin typeface="Google Sans"/>
              </a:rPr>
              <a:t> es </a:t>
            </a:r>
            <a:r>
              <a:rPr lang="en-US" b="0" i="0" dirty="0" err="1">
                <a:solidFill>
                  <a:srgbClr val="4D5156"/>
                </a:solidFill>
                <a:effectLst/>
                <a:latin typeface="Google Sans"/>
              </a:rPr>
              <a:t>una</a:t>
            </a:r>
            <a:r>
              <a:rPr lang="en-US" b="0" i="0" dirty="0">
                <a:solidFill>
                  <a:srgbClr val="4D5156"/>
                </a:solidFill>
                <a:effectLst/>
                <a:latin typeface="Google Sans"/>
              </a:rPr>
              <a:t> </a:t>
            </a:r>
            <a:r>
              <a:rPr lang="en-US" b="0" i="0" dirty="0" err="1">
                <a:solidFill>
                  <a:srgbClr val="4D5156"/>
                </a:solidFill>
                <a:effectLst/>
                <a:latin typeface="Google Sans"/>
              </a:rPr>
              <a:t>tecnología</a:t>
            </a:r>
            <a:r>
              <a:rPr lang="en-US" b="0" i="0" dirty="0">
                <a:solidFill>
                  <a:srgbClr val="4D5156"/>
                </a:solidFill>
                <a:effectLst/>
                <a:latin typeface="Google Sans"/>
              </a:rPr>
              <a:t> de </a:t>
            </a:r>
            <a:r>
              <a:rPr lang="en-US" b="0" i="0" dirty="0" err="1">
                <a:solidFill>
                  <a:srgbClr val="4D5156"/>
                </a:solidFill>
                <a:effectLst/>
                <a:latin typeface="Google Sans"/>
              </a:rPr>
              <a:t>búsqueda</a:t>
            </a:r>
            <a:r>
              <a:rPr lang="en-US" b="0" i="0" dirty="0">
                <a:solidFill>
                  <a:srgbClr val="4D5156"/>
                </a:solidFill>
                <a:effectLst/>
                <a:latin typeface="Google Sans"/>
              </a:rPr>
              <a:t> de </a:t>
            </a:r>
            <a:r>
              <a:rPr lang="en-US" b="0" i="0" dirty="0" err="1">
                <a:solidFill>
                  <a:srgbClr val="4D5156"/>
                </a:solidFill>
                <a:effectLst/>
                <a:latin typeface="Google Sans"/>
              </a:rPr>
              <a:t>inteligencia</a:t>
            </a:r>
            <a:r>
              <a:rPr lang="en-US" b="0" i="0" dirty="0">
                <a:solidFill>
                  <a:srgbClr val="4D5156"/>
                </a:solidFill>
                <a:effectLst/>
                <a:latin typeface="Google Sans"/>
              </a:rPr>
              <a:t> artificial y </a:t>
            </a:r>
            <a:r>
              <a:rPr lang="en-US" b="0" i="0" dirty="0" err="1">
                <a:solidFill>
                  <a:srgbClr val="4D5156"/>
                </a:solidFill>
                <a:effectLst/>
                <a:latin typeface="Google Sans"/>
              </a:rPr>
              <a:t>búsqueda</a:t>
            </a:r>
            <a:r>
              <a:rPr lang="en-US" b="0" i="0" dirty="0">
                <a:solidFill>
                  <a:srgbClr val="4D5156"/>
                </a:solidFill>
                <a:effectLst/>
                <a:latin typeface="Google Sans"/>
              </a:rPr>
              <a:t> </a:t>
            </a:r>
            <a:r>
              <a:rPr lang="en-US" b="0" i="0" dirty="0" err="1">
                <a:solidFill>
                  <a:srgbClr val="4D5156"/>
                </a:solidFill>
                <a:effectLst/>
                <a:latin typeface="Google Sans"/>
              </a:rPr>
              <a:t>empresarial</a:t>
            </a:r>
            <a:r>
              <a:rPr lang="en-US" b="0" i="0" dirty="0">
                <a:solidFill>
                  <a:srgbClr val="4D5156"/>
                </a:solidFill>
                <a:effectLst/>
                <a:latin typeface="Google Sans"/>
              </a:rPr>
              <a:t> que </a:t>
            </a:r>
            <a:r>
              <a:rPr lang="en-US" b="0" i="0" dirty="0" err="1">
                <a:solidFill>
                  <a:srgbClr val="4D5156"/>
                </a:solidFill>
                <a:effectLst/>
                <a:latin typeface="Google Sans"/>
              </a:rPr>
              <a:t>logra</a:t>
            </a:r>
            <a:r>
              <a:rPr lang="en-US" b="0" i="0" dirty="0">
                <a:solidFill>
                  <a:srgbClr val="4D5156"/>
                </a:solidFill>
                <a:effectLst/>
                <a:latin typeface="Google Sans"/>
              </a:rPr>
              <a:t> </a:t>
            </a:r>
            <a:r>
              <a:rPr lang="en-US" b="0" i="0" dirty="0" err="1">
                <a:solidFill>
                  <a:srgbClr val="4D5156"/>
                </a:solidFill>
                <a:effectLst/>
                <a:latin typeface="Google Sans"/>
              </a:rPr>
              <a:t>analizar</a:t>
            </a:r>
            <a:r>
              <a:rPr lang="en-US" b="0" i="0" dirty="0">
                <a:solidFill>
                  <a:srgbClr val="4D5156"/>
                </a:solidFill>
                <a:effectLst/>
                <a:latin typeface="Google Sans"/>
              </a:rPr>
              <a:t> </a:t>
            </a:r>
            <a:r>
              <a:rPr lang="en-US" b="0" i="0" dirty="0" err="1">
                <a:solidFill>
                  <a:srgbClr val="4D5156"/>
                </a:solidFill>
                <a:effectLst/>
                <a:latin typeface="Google Sans"/>
              </a:rPr>
              <a:t>nuestros</a:t>
            </a:r>
            <a:r>
              <a:rPr lang="en-US" b="0" i="0" dirty="0">
                <a:solidFill>
                  <a:srgbClr val="4D5156"/>
                </a:solidFill>
                <a:effectLst/>
                <a:latin typeface="Google Sans"/>
              </a:rPr>
              <a:t> </a:t>
            </a:r>
            <a:r>
              <a:rPr lang="en-US" b="0" i="0" dirty="0" err="1">
                <a:solidFill>
                  <a:srgbClr val="4D5156"/>
                </a:solidFill>
                <a:effectLst/>
                <a:latin typeface="Google Sans"/>
              </a:rPr>
              <a:t>datos</a:t>
            </a:r>
            <a:r>
              <a:rPr lang="en-US" b="0" i="0" dirty="0">
                <a:solidFill>
                  <a:srgbClr val="4D5156"/>
                </a:solidFill>
                <a:effectLst/>
                <a:latin typeface="Google Sans"/>
              </a:rPr>
              <a:t> para </a:t>
            </a:r>
            <a:r>
              <a:rPr lang="en-US" b="0" i="0" dirty="0" err="1">
                <a:solidFill>
                  <a:srgbClr val="4D5156"/>
                </a:solidFill>
                <a:effectLst/>
                <a:latin typeface="Google Sans"/>
              </a:rPr>
              <a:t>encontrar</a:t>
            </a:r>
            <a:r>
              <a:rPr lang="en-US" b="0" i="0" dirty="0">
                <a:solidFill>
                  <a:srgbClr val="4D5156"/>
                </a:solidFill>
                <a:effectLst/>
                <a:latin typeface="Google Sans"/>
              </a:rPr>
              <a:t> </a:t>
            </a:r>
            <a:r>
              <a:rPr lang="en-US" b="0" i="0" dirty="0" err="1">
                <a:solidFill>
                  <a:srgbClr val="4D5156"/>
                </a:solidFill>
                <a:effectLst/>
                <a:latin typeface="Google Sans"/>
              </a:rPr>
              <a:t>tendencias</a:t>
            </a:r>
            <a:r>
              <a:rPr lang="en-US" b="0" i="0" dirty="0">
                <a:solidFill>
                  <a:srgbClr val="4D5156"/>
                </a:solidFill>
                <a:effectLst/>
                <a:latin typeface="Google Sans"/>
              </a:rPr>
              <a:t> y </a:t>
            </a:r>
            <a:r>
              <a:rPr lang="en-US" b="0" i="0" dirty="0" err="1">
                <a:solidFill>
                  <a:srgbClr val="4D5156"/>
                </a:solidFill>
                <a:effectLst/>
                <a:latin typeface="Google Sans"/>
              </a:rPr>
              <a:t>respuestas</a:t>
            </a:r>
            <a:r>
              <a:rPr lang="en-US" b="0" i="0" dirty="0">
                <a:solidFill>
                  <a:srgbClr val="4D5156"/>
                </a:solidFill>
                <a:effectLst/>
                <a:latin typeface="Google Sans"/>
              </a:rPr>
              <a:t> </a:t>
            </a:r>
            <a:r>
              <a:rPr lang="en-US" b="0" i="0" dirty="0" err="1">
                <a:solidFill>
                  <a:srgbClr val="4D5156"/>
                </a:solidFill>
                <a:effectLst/>
                <a:latin typeface="Google Sans"/>
              </a:rPr>
              <a:t>específicas</a:t>
            </a:r>
            <a:r>
              <a:rPr lang="en-US" b="0" i="0" dirty="0">
                <a:solidFill>
                  <a:srgbClr val="4D5156"/>
                </a:solidFill>
                <a:effectLst/>
                <a:latin typeface="Google Sans"/>
              </a:rPr>
              <a:t> a </a:t>
            </a:r>
            <a:r>
              <a:rPr lang="en-US" b="0" i="0" dirty="0" err="1">
                <a:solidFill>
                  <a:srgbClr val="4D5156"/>
                </a:solidFill>
                <a:effectLst/>
                <a:latin typeface="Google Sans"/>
              </a:rPr>
              <a:t>nuestras</a:t>
            </a:r>
            <a:r>
              <a:rPr lang="en-US" b="0" i="0" dirty="0">
                <a:solidFill>
                  <a:srgbClr val="4D5156"/>
                </a:solidFill>
                <a:effectLst/>
                <a:latin typeface="Google Sans"/>
              </a:rPr>
              <a:t> </a:t>
            </a:r>
            <a:r>
              <a:rPr lang="en-US" b="0" i="0" dirty="0" err="1">
                <a:solidFill>
                  <a:srgbClr val="4D5156"/>
                </a:solidFill>
                <a:effectLst/>
                <a:latin typeface="Google Sans"/>
              </a:rPr>
              <a:t>preguntas</a:t>
            </a:r>
            <a:r>
              <a:rPr lang="en-US" b="0" i="0" dirty="0">
                <a:solidFill>
                  <a:srgbClr val="4D5156"/>
                </a:solidFill>
                <a:effectLst/>
                <a:latin typeface="Google Sans"/>
              </a:rPr>
              <a:t>, </a:t>
            </a:r>
            <a:r>
              <a:rPr lang="en-US" b="0" i="0" dirty="0" err="1">
                <a:solidFill>
                  <a:srgbClr val="4D5156"/>
                </a:solidFill>
                <a:effectLst/>
                <a:latin typeface="Google Sans"/>
              </a:rPr>
              <a:t>facilitando</a:t>
            </a:r>
            <a:r>
              <a:rPr lang="en-US" b="0" i="0" dirty="0">
                <a:solidFill>
                  <a:srgbClr val="4D5156"/>
                </a:solidFill>
                <a:effectLst/>
                <a:latin typeface="Google Sans"/>
              </a:rPr>
              <a:t> </a:t>
            </a:r>
            <a:r>
              <a:rPr lang="en-US" b="0" i="0" dirty="0" err="1">
                <a:solidFill>
                  <a:srgbClr val="4D5156"/>
                </a:solidFill>
                <a:effectLst/>
                <a:latin typeface="Google Sans"/>
              </a:rPr>
              <a:t>así</a:t>
            </a:r>
            <a:r>
              <a:rPr lang="en-US" b="0" i="0" dirty="0">
                <a:solidFill>
                  <a:srgbClr val="4D5156"/>
                </a:solidFill>
                <a:effectLst/>
                <a:latin typeface="Google Sans"/>
              </a:rPr>
              <a:t> la </a:t>
            </a:r>
            <a:r>
              <a:rPr lang="en-US" b="0" i="0" dirty="0" err="1">
                <a:solidFill>
                  <a:srgbClr val="4D5156"/>
                </a:solidFill>
                <a:effectLst/>
                <a:latin typeface="Google Sans"/>
              </a:rPr>
              <a:t>toma</a:t>
            </a:r>
            <a:r>
              <a:rPr lang="en-US" b="0" i="0" dirty="0">
                <a:solidFill>
                  <a:srgbClr val="4D5156"/>
                </a:solidFill>
                <a:effectLst/>
                <a:latin typeface="Google Sans"/>
              </a:rPr>
              <a:t> de </a:t>
            </a:r>
            <a:r>
              <a:rPr lang="en-US" b="0" i="0" dirty="0" err="1">
                <a:solidFill>
                  <a:srgbClr val="4D5156"/>
                </a:solidFill>
                <a:effectLst/>
                <a:latin typeface="Google Sans"/>
              </a:rPr>
              <a:t>decisiones</a:t>
            </a:r>
            <a:r>
              <a:rPr lang="en-US" b="0" i="0" dirty="0">
                <a:solidFill>
                  <a:srgbClr val="4D5156"/>
                </a:solidFill>
                <a:effectLst/>
                <a:latin typeface="Google Sans"/>
              </a:rPr>
              <a:t> y </a:t>
            </a:r>
            <a:r>
              <a:rPr lang="en-US" b="0" i="0" dirty="0" err="1">
                <a:solidFill>
                  <a:srgbClr val="4D5156"/>
                </a:solidFill>
                <a:effectLst/>
                <a:latin typeface="Google Sans"/>
              </a:rPr>
              <a:t>acelerando</a:t>
            </a:r>
            <a:r>
              <a:rPr lang="en-US" b="0" i="0" dirty="0">
                <a:solidFill>
                  <a:srgbClr val="4D5156"/>
                </a:solidFill>
                <a:effectLst/>
                <a:latin typeface="Google Sans"/>
              </a:rPr>
              <a:t> </a:t>
            </a:r>
            <a:r>
              <a:rPr lang="en-US" b="0" i="0" dirty="0" err="1">
                <a:solidFill>
                  <a:srgbClr val="4D5156"/>
                </a:solidFill>
                <a:effectLst/>
                <a:latin typeface="Google Sans"/>
              </a:rPr>
              <a:t>procesos</a:t>
            </a:r>
            <a:endParaRPr lang="en-US" kern="0" dirty="0">
              <a:solidFill>
                <a:schemeClr val="accent2"/>
              </a:solidFill>
            </a:endParaRPr>
          </a:p>
          <a:p>
            <a:endParaRPr lang="en-US" kern="0" dirty="0">
              <a:solidFill>
                <a:schemeClr val="accent2"/>
              </a:solidFill>
            </a:endParaRPr>
          </a:p>
          <a:p>
            <a:endParaRPr lang="en-US" dirty="0"/>
          </a:p>
        </p:txBody>
      </p:sp>
      <p:sp>
        <p:nvSpPr>
          <p:cNvPr id="4" name="Slide Number Placeholder 3"/>
          <p:cNvSpPr>
            <a:spLocks noGrp="1"/>
          </p:cNvSpPr>
          <p:nvPr>
            <p:ph type="sldNum" sz="quarter" idx="5"/>
          </p:nvPr>
        </p:nvSpPr>
        <p:spPr/>
        <p:txBody>
          <a:bodyPr/>
          <a:lstStyle/>
          <a:p>
            <a:pPr marL="0" marR="0" lvl="0" indent="0" algn="l" defTabSz="1372378"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rPr>
              <a:pPr marL="0" marR="0" lvl="0" indent="0" algn="l" defTabSz="1372378" rtl="0" eaLnBrk="1" fontAlgn="auto" latinLnBrk="0" hangingPunct="1">
                <a:lnSpc>
                  <a:spcPct val="100000"/>
                </a:lnSpc>
                <a:spcBef>
                  <a:spcPts val="0"/>
                </a:spcBef>
                <a:spcAft>
                  <a:spcPts val="0"/>
                </a:spcAft>
                <a:buClrTx/>
                <a:buSzTx/>
                <a:buFontTx/>
                <a:buNone/>
                <a:tabLst/>
                <a:defRPr/>
              </a:pPr>
              <a:t>9</a:t>
            </a:fld>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1372378"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panose="020B0503050203000203" pitchFamily="34" charset="0"/>
              </a:rPr>
              <a:t>Group Name / DOC ID / Month XX, 2019 / © 2019 IBM Corporation</a:t>
            </a:r>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ndParaRPr>
          </a:p>
        </p:txBody>
      </p:sp>
    </p:spTree>
    <p:extLst>
      <p:ext uri="{BB962C8B-B14F-4D97-AF65-F5344CB8AC3E}">
        <p14:creationId xmlns:p14="http://schemas.microsoft.com/office/powerpoint/2010/main" val="11433148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822450" y="228600"/>
            <a:ext cx="3213100" cy="180816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fld id="{6E2E38B8-B0B4-AD41-AC6E-B781F46A9FD3}" type="slidenum">
              <a:rPr kumimoji="0" lang="en-US" sz="600" b="0" i="0" u="none" strike="noStrike" kern="1200" cap="none" spc="0" normalizeH="0" baseline="0" noProof="0" smtClean="0">
                <a:ln>
                  <a:noFill/>
                </a:ln>
                <a:solidFill>
                  <a:srgbClr val="000000"/>
                </a:solidFill>
                <a:effectLst/>
                <a:uLnTx/>
                <a:uFillTx/>
                <a:latin typeface="IBM Plex Sans" panose="020B0503050203000203" pitchFamily="34" charset="0"/>
              </a:rPr>
              <a:pPr marL="0" marR="0" lvl="0" indent="0" algn="l" defTabSz="685983" rtl="0" eaLnBrk="1" fontAlgn="auto" latinLnBrk="0" hangingPunct="1">
                <a:lnSpc>
                  <a:spcPct val="100000"/>
                </a:lnSpc>
                <a:spcBef>
                  <a:spcPts val="0"/>
                </a:spcBef>
                <a:spcAft>
                  <a:spcPts val="0"/>
                </a:spcAft>
                <a:buClrTx/>
                <a:buSzTx/>
                <a:buFontTx/>
                <a:buNone/>
                <a:tabLst/>
                <a:defRPr/>
              </a:pPr>
              <a:t>10</a:t>
            </a:fld>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ndParaRPr>
          </a:p>
        </p:txBody>
      </p:sp>
      <p:sp>
        <p:nvSpPr>
          <p:cNvPr id="5" name="Footer Placeholder 4"/>
          <p:cNvSpPr>
            <a:spLocks noGrp="1"/>
          </p:cNvSpPr>
          <p:nvPr>
            <p:ph type="ftr" sz="quarter" idx="4"/>
          </p:nvPr>
        </p:nvSpPr>
        <p:spPr/>
        <p:txBody>
          <a:body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en-US" sz="600" b="0" i="0" u="none" strike="noStrike" kern="1200" cap="none" spc="0" normalizeH="0" baseline="0" noProof="0">
                <a:ln>
                  <a:noFill/>
                </a:ln>
                <a:solidFill>
                  <a:srgbClr val="000000"/>
                </a:solidFill>
                <a:effectLst/>
                <a:uLnTx/>
                <a:uFillTx/>
                <a:latin typeface="IBM Plex Sans" panose="020B0503050203000203" pitchFamily="34" charset="0"/>
              </a:rPr>
              <a:t>Group Name / DOC ID / Month XX, 2019 / © 2019 IBM Corporation</a:t>
            </a:r>
            <a:endParaRPr kumimoji="0" lang="en-US" sz="600" b="0" i="0" u="none" strike="noStrike" kern="1200" cap="none" spc="0" normalizeH="0" baseline="0" noProof="0" dirty="0">
              <a:ln>
                <a:noFill/>
              </a:ln>
              <a:solidFill>
                <a:srgbClr val="000000"/>
              </a:solidFill>
              <a:effectLst/>
              <a:uLnTx/>
              <a:uFillTx/>
              <a:latin typeface="IBM Plex Sans" panose="020B0503050203000203" pitchFamily="34" charset="0"/>
            </a:endParaRPr>
          </a:p>
        </p:txBody>
      </p:sp>
    </p:spTree>
    <p:extLst>
      <p:ext uri="{BB962C8B-B14F-4D97-AF65-F5344CB8AC3E}">
        <p14:creationId xmlns:p14="http://schemas.microsoft.com/office/powerpoint/2010/main" val="296685749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g"/><Relationship Id="rId1" Type="http://schemas.openxmlformats.org/officeDocument/2006/relationships/slideMaster" Target="../slideMasters/slideMaster5.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g"/><Relationship Id="rId1" Type="http://schemas.openxmlformats.org/officeDocument/2006/relationships/slideMaster" Target="../slideMasters/slideMaster5.xml"/></Relationships>
</file>

<file path=ppt/slideLayouts/_rels/slideLayout10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jpg"/><Relationship Id="rId1" Type="http://schemas.openxmlformats.org/officeDocument/2006/relationships/slideMaster" Target="../slideMasters/slideMaster5.xml"/></Relationships>
</file>

<file path=ppt/slideLayouts/_rels/slideLayout10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g"/><Relationship Id="rId1" Type="http://schemas.openxmlformats.org/officeDocument/2006/relationships/slideMaster" Target="../slideMasters/slideMaster5.xml"/></Relationships>
</file>

<file path=ppt/slideLayouts/_rels/slideLayout10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jpg"/><Relationship Id="rId1" Type="http://schemas.openxmlformats.org/officeDocument/2006/relationships/slideMaster" Target="../slideMasters/slideMaster5.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5.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6.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6.xml"/></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6.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g"/><Relationship Id="rId1" Type="http://schemas.openxmlformats.org/officeDocument/2006/relationships/slideMaster" Target="../slideMasters/slideMaster6.xml"/></Relationships>
</file>

<file path=ppt/slideLayouts/_rels/slideLayout14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g"/><Relationship Id="rId1" Type="http://schemas.openxmlformats.org/officeDocument/2006/relationships/slideMaster" Target="../slideMasters/slideMaster6.xml"/></Relationships>
</file>

<file path=ppt/slideLayouts/_rels/slideLayout14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jpg"/><Relationship Id="rId1" Type="http://schemas.openxmlformats.org/officeDocument/2006/relationships/slideMaster" Target="../slideMasters/slideMaster6.xml"/></Relationships>
</file>

<file path=ppt/slideLayouts/_rels/slideLayout14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g"/><Relationship Id="rId1" Type="http://schemas.openxmlformats.org/officeDocument/2006/relationships/slideMaster" Target="../slideMasters/slideMaster6.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6.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6.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1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2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Master" Target="../slideMasters/slideMaster7.xml"/></Relationships>
</file>

<file path=ppt/slideLayouts/_rels/slideLayout236.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Master" Target="../slideMasters/slideMaster7.xml"/></Relationships>
</file>

<file path=ppt/slideLayouts/_rels/slideLayout23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3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4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5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26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3.png"/><Relationship Id="rId1" Type="http://schemas.openxmlformats.org/officeDocument/2006/relationships/slideMaster" Target="../slideMasters/slideMaster7.xml"/></Relationships>
</file>

<file path=ppt/slideLayouts/_rels/slideLayout26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6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7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Master" Target="../slideMasters/slideMaster7.xml"/></Relationships>
</file>

<file path=ppt/slideLayouts/_rels/slideLayout2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29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Master" Target="../slideMasters/slideMaster7.xml"/><Relationship Id="rId4" Type="http://schemas.openxmlformats.org/officeDocument/2006/relationships/image" Target="../media/image26.png"/></Relationships>
</file>

<file path=ppt/slideLayouts/_rels/slideLayout29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302.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8.xml"/></Relationships>
</file>

<file path=ppt/slideLayouts/_rels/slideLayout30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9.jpg"/><Relationship Id="rId1" Type="http://schemas.openxmlformats.org/officeDocument/2006/relationships/slideMaster" Target="../slideMasters/slideMaster8.xml"/></Relationships>
</file>

<file path=ppt/slideLayouts/_rels/slideLayout30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8.xml"/></Relationships>
</file>

<file path=ppt/slideLayouts/_rels/slideLayout30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g"/><Relationship Id="rId1" Type="http://schemas.openxmlformats.org/officeDocument/2006/relationships/slideMaster" Target="../slideMasters/slideMaster8.xml"/></Relationships>
</file>

<file path=ppt/slideLayouts/_rels/slideLayout30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3.jpg"/><Relationship Id="rId1" Type="http://schemas.openxmlformats.org/officeDocument/2006/relationships/slideMaster" Target="../slideMasters/slideMaster8.xml"/></Relationships>
</file>

<file path=ppt/slideLayouts/_rels/slideLayout30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4.jpg"/><Relationship Id="rId1" Type="http://schemas.openxmlformats.org/officeDocument/2006/relationships/slideMaster" Target="../slideMasters/slideMaster8.xml"/></Relationships>
</file>

<file path=ppt/slideLayouts/_rels/slideLayout30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5.jpg"/><Relationship Id="rId1" Type="http://schemas.openxmlformats.org/officeDocument/2006/relationships/slideMaster" Target="../slideMasters/slideMaster8.xml"/></Relationships>
</file>

<file path=ppt/slideLayouts/_rels/slideLayout30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6.jpg"/><Relationship Id="rId1" Type="http://schemas.openxmlformats.org/officeDocument/2006/relationships/slideMaster" Target="../slideMasters/slideMaster8.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7.jpg"/><Relationship Id="rId1" Type="http://schemas.openxmlformats.org/officeDocument/2006/relationships/slideMaster" Target="../slideMasters/slideMaster8.xml"/></Relationships>
</file>

<file path=ppt/slideLayouts/_rels/slideLayout3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1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2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2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3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3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341.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Master" Target="../slideMasters/slideMaster8.xml"/></Relationships>
</file>

<file path=ppt/slideLayouts/_rels/slideLayout34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8.xml"/></Relationships>
</file>

<file path=ppt/slideLayouts/_rels/slideLayout34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Master" Target="../slideMasters/slideMaster8.xml"/></Relationships>
</file>

<file path=ppt/slideLayouts/_rels/slideLayout34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9.xml"/></Relationships>
</file>

<file path=ppt/slideLayouts/_rels/slideLayout34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4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5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6.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8.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6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1.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3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37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0.xml"/></Relationships>
</file>

<file path=ppt/slideLayouts/_rels/slideLayout37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7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8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39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0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1.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5.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6.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0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408.xml.rels><?xml version="1.0" encoding="UTF-8" standalone="yes"?>
<Relationships xmlns="http://schemas.openxmlformats.org/package/2006/relationships"><Relationship Id="rId3" Type="http://schemas.openxmlformats.org/officeDocument/2006/relationships/oleObject" Target="../embeddings/oleObject3.bin"/><Relationship Id="rId2" Type="http://schemas.openxmlformats.org/officeDocument/2006/relationships/slideMaster" Target="../slideMasters/slideMaster10.xml"/><Relationship Id="rId1" Type="http://schemas.openxmlformats.org/officeDocument/2006/relationships/tags" Target="../tags/tag5.xml"/><Relationship Id="rId4" Type="http://schemas.openxmlformats.org/officeDocument/2006/relationships/image" Target="../media/image29.emf"/></Relationships>
</file>

<file path=ppt/slideLayouts/_rels/slideLayout409.xml.rels><?xml version="1.0" encoding="UTF-8" standalone="yes"?>
<Relationships xmlns="http://schemas.openxmlformats.org/package/2006/relationships"><Relationship Id="rId3" Type="http://schemas.openxmlformats.org/officeDocument/2006/relationships/slideMaster" Target="../slideMasters/slideMaster10.xml"/><Relationship Id="rId2" Type="http://schemas.openxmlformats.org/officeDocument/2006/relationships/tags" Target="../tags/tag7.xml"/><Relationship Id="rId1" Type="http://schemas.openxmlformats.org/officeDocument/2006/relationships/tags" Target="../tags/tag6.xml"/><Relationship Id="rId5" Type="http://schemas.openxmlformats.org/officeDocument/2006/relationships/image" Target="../media/image30.emf"/><Relationship Id="rId4" Type="http://schemas.openxmlformats.org/officeDocument/2006/relationships/oleObject" Target="../embeddings/oleObject4.bin"/></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0.xml.rels><?xml version="1.0" encoding="UTF-8" standalone="yes"?>
<Relationships xmlns="http://schemas.openxmlformats.org/package/2006/relationships"><Relationship Id="rId3" Type="http://schemas.openxmlformats.org/officeDocument/2006/relationships/tags" Target="../tags/tag9.xml"/><Relationship Id="rId7" Type="http://schemas.openxmlformats.org/officeDocument/2006/relationships/image" Target="../media/image31.emf"/><Relationship Id="rId2" Type="http://schemas.openxmlformats.org/officeDocument/2006/relationships/tags" Target="../tags/tag8.xml"/><Relationship Id="rId1" Type="http://schemas.openxmlformats.org/officeDocument/2006/relationships/themeOverride" Target="../theme/themeOverride1.xml"/><Relationship Id="rId6" Type="http://schemas.openxmlformats.org/officeDocument/2006/relationships/image" Target="../media/image29.emf"/><Relationship Id="rId5" Type="http://schemas.openxmlformats.org/officeDocument/2006/relationships/oleObject" Target="../embeddings/oleObject5.bin"/><Relationship Id="rId4" Type="http://schemas.openxmlformats.org/officeDocument/2006/relationships/slideMaster" Target="../slideMasters/slideMaster10.xml"/></Relationships>
</file>

<file path=ppt/slideLayouts/_rels/slideLayout411.xml.rels><?xml version="1.0" encoding="UTF-8" standalone="yes"?>
<Relationships xmlns="http://schemas.openxmlformats.org/package/2006/relationships"><Relationship Id="rId3" Type="http://schemas.openxmlformats.org/officeDocument/2006/relationships/oleObject" Target="../embeddings/oleObject6.bin"/><Relationship Id="rId2" Type="http://schemas.openxmlformats.org/officeDocument/2006/relationships/slideMaster" Target="../slideMasters/slideMaster10.xml"/><Relationship Id="rId1" Type="http://schemas.openxmlformats.org/officeDocument/2006/relationships/tags" Target="../tags/tag10.xml"/><Relationship Id="rId5" Type="http://schemas.openxmlformats.org/officeDocument/2006/relationships/image" Target="../media/image33.png"/><Relationship Id="rId4" Type="http://schemas.openxmlformats.org/officeDocument/2006/relationships/image" Target="../media/image32.emf"/></Relationships>
</file>

<file path=ppt/slideLayouts/_rels/slideLayout412.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41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41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1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2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3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0.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44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1.xml"/></Relationships>
</file>

<file path=ppt/slideLayouts/_rels/slideLayout44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2.xml"/></Relationships>
</file>

<file path=ppt/slideLayouts/_rels/slideLayout44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4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5.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477.xml.rels><?xml version="1.0" encoding="UTF-8" standalone="yes"?>
<Relationships xmlns="http://schemas.openxmlformats.org/package/2006/relationships"><Relationship Id="rId3" Type="http://schemas.openxmlformats.org/officeDocument/2006/relationships/oleObject" Target="../embeddings/oleObject7.bin"/><Relationship Id="rId2" Type="http://schemas.openxmlformats.org/officeDocument/2006/relationships/slideMaster" Target="../slideMasters/slideMaster12.xml"/><Relationship Id="rId1" Type="http://schemas.openxmlformats.org/officeDocument/2006/relationships/tags" Target="../tags/tag11.xml"/><Relationship Id="rId5" Type="http://schemas.openxmlformats.org/officeDocument/2006/relationships/image" Target="../media/image1.png"/><Relationship Id="rId4" Type="http://schemas.openxmlformats.org/officeDocument/2006/relationships/image" Target="../media/image35.emf"/></Relationships>
</file>

<file path=ppt/slideLayouts/_rels/slideLayout47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47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Master" Target="../slideMasters/slideMaster13.xml"/><Relationship Id="rId4" Type="http://schemas.openxmlformats.org/officeDocument/2006/relationships/image" Target="../media/image38.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80.xml.rels><?xml version="1.0" encoding="UTF-8" standalone="yes"?>
<Relationships xmlns="http://schemas.openxmlformats.org/package/2006/relationships"><Relationship Id="rId2" Type="http://schemas.openxmlformats.org/officeDocument/2006/relationships/hyperlink" Target="https://ibm.biz/aot-icp-101" TargetMode="External"/><Relationship Id="rId1" Type="http://schemas.openxmlformats.org/officeDocument/2006/relationships/slideMaster" Target="../slideMasters/slideMaster13.xml"/></Relationships>
</file>

<file path=ppt/slideLayouts/_rels/slideLayout4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5.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6.png"/><Relationship Id="rId1" Type="http://schemas.openxmlformats.org/officeDocument/2006/relationships/slideMaster" Target="../slideMasters/slideMaster13.xml"/><Relationship Id="rId4" Type="http://schemas.microsoft.com/office/2007/relationships/hdphoto" Target="../media/hdphoto1.wdp"/></Relationships>
</file>

<file path=ppt/slideLayouts/_rels/slideLayout4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491.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3.xml"/></Relationships>
</file>

<file path=ppt/slideLayouts/_rels/slideLayout49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3.xml"/></Relationships>
</file>

<file path=ppt/slideLayouts/_rels/slideLayout49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13.xml"/></Relationships>
</file>

<file path=ppt/slideLayouts/_rels/slideLayout49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14.xml"/></Relationships>
</file>

<file path=ppt/slideLayouts/_rels/slideLayout49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49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0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0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5.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19.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1.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4.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2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Master" Target="../slideMasters/slideMaster14.xml"/></Relationships>
</file>

<file path=ppt/slideLayouts/_rels/slideLayout52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4.xml"/></Relationships>
</file>

<file path=ppt/slideLayouts/_rels/slideLayout5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Master" Target="../slideMasters/slideMaster14.xml"/></Relationships>
</file>

<file path=ppt/slideLayouts/_rels/slideLayout528.xml.rels><?xml version="1.0" encoding="UTF-8" standalone="yes"?>
<Relationships xmlns="http://schemas.openxmlformats.org/package/2006/relationships"><Relationship Id="rId2" Type="http://schemas.openxmlformats.org/officeDocument/2006/relationships/image" Target="../media/image44.emf"/><Relationship Id="rId1" Type="http://schemas.openxmlformats.org/officeDocument/2006/relationships/slideMaster" Target="../slideMasters/slideMaster14.xml"/></Relationships>
</file>

<file path=ppt/slideLayouts/_rels/slideLayout5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Master" Target="../slideMasters/slideMaster1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0.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Master" Target="../slideMasters/slideMaster14.xml"/></Relationships>
</file>

<file path=ppt/slideLayouts/_rels/slideLayout532.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3.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53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53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Master" Target="../slideMasters/slideMaster14.xml"/></Relationships>
</file>

<file path=ppt/slideLayouts/_rels/slideLayout53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8.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53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Master" Target="../slideMasters/slideMaster15.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4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4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5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6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6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15.xml"/></Relationships>
</file>

<file path=ppt/slideLayouts/_rels/slideLayout57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7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Master" Target="../slideMasters/slideMaster1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8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58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Master" Target="../slideMasters/slideMaster16.xml"/></Relationships>
</file>

<file path=ppt/slideLayouts/_rels/slideLayout58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83.xml.rels><?xml version="1.0" encoding="UTF-8" standalone="yes"?>
<Relationships xmlns="http://schemas.openxmlformats.org/package/2006/relationships"><Relationship Id="rId2" Type="http://schemas.openxmlformats.org/officeDocument/2006/relationships/slideMaster" Target="../slideMasters/slideMaster16.xml"/><Relationship Id="rId1" Type="http://schemas.openxmlformats.org/officeDocument/2006/relationships/themeOverride" Target="../theme/themeOverride2.xml"/></Relationships>
</file>

<file path=ppt/slideLayouts/_rels/slideLayout58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85.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86.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87.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88.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89.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0.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91.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9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59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5.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6.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7.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8.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599.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00.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1.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2.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3.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4.xml.rels><?xml version="1.0" encoding="UTF-8" standalone="yes"?>
<Relationships xmlns="http://schemas.openxmlformats.org/package/2006/relationships"><Relationship Id="rId1" Type="http://schemas.openxmlformats.org/officeDocument/2006/relationships/slideMaster" Target="../slideMasters/slideMaster17.xml"/></Relationships>
</file>

<file path=ppt/slideLayouts/_rels/slideLayout605.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Master" Target="../slideMasters/slideMaster17.xml"/></Relationships>
</file>

<file path=ppt/slideLayouts/_rels/slideLayout606.xml.rels><?xml version="1.0" encoding="UTF-8" standalone="yes"?>
<Relationships xmlns="http://schemas.openxmlformats.org/package/2006/relationships"><Relationship Id="rId2" Type="http://schemas.openxmlformats.org/officeDocument/2006/relationships/image" Target="../media/image52.emf"/><Relationship Id="rId1" Type="http://schemas.openxmlformats.org/officeDocument/2006/relationships/slideMaster" Target="../slideMasters/slideMaster17.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4.xml"/><Relationship Id="rId4" Type="http://schemas.openxmlformats.org/officeDocument/2006/relationships/image" Target="../media/image7.png"/></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5.xml"/></Relationships>
</file>

<file path=ppt/slideLayouts/_rels/slideLayout9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jpg"/><Relationship Id="rId1" Type="http://schemas.openxmlformats.org/officeDocument/2006/relationships/slideMaster" Target="../slideMasters/slideMaster5.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1.jpg"/><Relationship Id="rId1" Type="http://schemas.openxmlformats.org/officeDocument/2006/relationships/slideMaster" Target="../slideMasters/slideMaster5.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12.jp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212046002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53502184"/>
      </p:ext>
    </p:extLst>
  </p:cSld>
  <p:clrMapOvr>
    <a:masterClrMapping/>
  </p:clrMapOvr>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8" y="458"/>
            <a:ext cx="9133546" cy="514258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8393814" y="4705254"/>
            <a:ext cx="521587" cy="208108"/>
          </a:xfrm>
          <a:prstGeom prst="rect">
            <a:avLst/>
          </a:prstGeom>
        </p:spPr>
      </p:pic>
    </p:spTree>
    <p:extLst>
      <p:ext uri="{BB962C8B-B14F-4D97-AF65-F5344CB8AC3E}">
        <p14:creationId xmlns:p14="http://schemas.microsoft.com/office/powerpoint/2010/main" val="2375314695"/>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1"/>
            <a:ext cx="9144000" cy="514847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2022 / © 2022 IBM Corporation</a:t>
            </a:r>
          </a:p>
        </p:txBody>
      </p:sp>
      <p:pic>
        <p:nvPicPr>
          <p:cNvPr id="6" name="Picture"/>
          <p:cNvPicPr>
            <a:picLocks noChangeAspect="1"/>
          </p:cNvPicPr>
          <p:nvPr userDrawn="1"/>
        </p:nvPicPr>
        <p:blipFill>
          <a:blip r:embed="rId3"/>
          <a:srcRect/>
          <a:stretch/>
        </p:blipFill>
        <p:spPr>
          <a:xfrm>
            <a:off x="8393814" y="4705254"/>
            <a:ext cx="521587" cy="208108"/>
          </a:xfrm>
          <a:prstGeom prst="rect">
            <a:avLst/>
          </a:prstGeom>
        </p:spPr>
      </p:pic>
    </p:spTree>
    <p:extLst>
      <p:ext uri="{BB962C8B-B14F-4D97-AF65-F5344CB8AC3E}">
        <p14:creationId xmlns:p14="http://schemas.microsoft.com/office/powerpoint/2010/main" val="3676237309"/>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11187" y="3810"/>
            <a:ext cx="9128406" cy="513969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8393814" y="4705254"/>
            <a:ext cx="521587" cy="208108"/>
          </a:xfrm>
          <a:prstGeom prst="rect">
            <a:avLst/>
          </a:prstGeom>
        </p:spPr>
      </p:pic>
    </p:spTree>
    <p:extLst>
      <p:ext uri="{BB962C8B-B14F-4D97-AF65-F5344CB8AC3E}">
        <p14:creationId xmlns:p14="http://schemas.microsoft.com/office/powerpoint/2010/main" val="3717703657"/>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8" y="458"/>
            <a:ext cx="9133545" cy="514258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a:srcRect/>
          <a:stretch/>
        </p:blipFill>
        <p:spPr>
          <a:xfrm>
            <a:off x="8393814" y="4705254"/>
            <a:ext cx="521587" cy="208108"/>
          </a:xfrm>
          <a:prstGeom prst="rect">
            <a:avLst/>
          </a:prstGeom>
        </p:spPr>
      </p:pic>
    </p:spTree>
    <p:extLst>
      <p:ext uri="{BB962C8B-B14F-4D97-AF65-F5344CB8AC3E}">
        <p14:creationId xmlns:p14="http://schemas.microsoft.com/office/powerpoint/2010/main" val="3013941555"/>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8" y="457"/>
            <a:ext cx="9133545" cy="5142582"/>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8393814" y="4705254"/>
            <a:ext cx="521587" cy="208108"/>
          </a:xfrm>
          <a:prstGeom prst="rect">
            <a:avLst/>
          </a:prstGeom>
        </p:spPr>
      </p:pic>
    </p:spTree>
    <p:extLst>
      <p:ext uri="{BB962C8B-B14F-4D97-AF65-F5344CB8AC3E}">
        <p14:creationId xmlns:p14="http://schemas.microsoft.com/office/powerpoint/2010/main" val="376272129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38674006"/>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lvl1pPr>
              <a:defRPr>
                <a:solidFill>
                  <a:schemeClr val="accent2"/>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01610" indent="0">
              <a:buNone/>
              <a:defRPr/>
            </a:lvl3pPr>
            <a:lvl4pPr marL="434970" indent="0">
              <a:buNone/>
              <a:defRPr/>
            </a:lvl4pPr>
            <a:lvl5pPr marL="63181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01610" indent="0">
              <a:buNone/>
              <a:defRPr/>
            </a:lvl3pPr>
            <a:lvl4pPr marL="434970" indent="0">
              <a:buNone/>
              <a:defRPr/>
            </a:lvl4pPr>
            <a:lvl5pPr marL="631817"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65340404"/>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solidFill>
                  <a:schemeClr val="accent2"/>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0" i="0">
                <a:solidFill>
                  <a:schemeClr val="accent2"/>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86540282"/>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0" i="0">
                <a:solidFill>
                  <a:schemeClr val="accent2"/>
                </a:solidFill>
                <a:latin typeface="IBM Plex Sans Light" panose="020B0403050203000203" pitchFamily="34" charset="0"/>
              </a:defRPr>
            </a:lvl1pPr>
          </a:lstStyle>
          <a:p>
            <a:pPr lvl="0"/>
            <a:r>
              <a:rPr lang="en-US"/>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0" i="0" baseline="0">
                <a:solidFill>
                  <a:schemeClr val="tx1"/>
                </a:solidFill>
                <a:latin typeface="IBM Plex Sans Light" panose="020B0403050203000203" pitchFamily="34" charset="0"/>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38181034"/>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2" y="91440"/>
            <a:ext cx="8778172" cy="4404360"/>
          </a:xfrm>
        </p:spPr>
        <p:txBody>
          <a:bodyPr/>
          <a:lstStyle>
            <a:lvl1pPr>
              <a:defRPr sz="9600" b="0" i="0">
                <a:solidFill>
                  <a:schemeClr val="accent2"/>
                </a:solidFill>
                <a:latin typeface="IBM Plex Sans Light" panose="020B04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106179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230125764"/>
      </p:ext>
    </p:extLst>
  </p:cSld>
  <p:clrMapOvr>
    <a:masterClrMapping/>
  </p:clrMapOvr>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4" y="201168"/>
            <a:ext cx="5562535" cy="4294632"/>
          </a:xfrm>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58291541"/>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17838982"/>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8" y="1243584"/>
            <a:ext cx="4123876"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69836983"/>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solidFill>
                  <a:schemeClr val="tx1"/>
                </a:solidFill>
              </a:defRPr>
            </a:lvl1pPr>
          </a:lstStyle>
          <a:p>
            <a:pPr lvl="0"/>
            <a:r>
              <a:rPr lang="en-US"/>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60992562"/>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16628995"/>
      </p:ext>
    </p:extLst>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0497360"/>
      </p:ext>
    </p:extLst>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86552293"/>
      </p:ext>
    </p:extLst>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4" y="201168"/>
            <a:ext cx="4142164" cy="4294632"/>
          </a:xfrm>
        </p:spPr>
        <p:txBody>
          <a:bodyPr/>
          <a:lstStyle>
            <a:lvl1pPr>
              <a:defRPr>
                <a:solidFill>
                  <a:schemeClr val="tx1"/>
                </a:solidFill>
              </a:defRPr>
            </a:lvl1pPr>
          </a:lstStyle>
          <a:p>
            <a:r>
              <a:rPr lang="en-US"/>
              <a:t>Click to edit Master title style</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b="0" i="0" dirty="0">
              <a:solidFill>
                <a:schemeClr val="tx1"/>
              </a:solidFill>
              <a:latin typeface="IBM Plex Sans Light" panose="020B0503050203000203" pitchFamily="34" charset="0"/>
              <a:cs typeface="IBM Plex Sans Light"/>
            </a:endParaRPr>
          </a:p>
        </p:txBody>
      </p:sp>
      <p:sp>
        <p:nvSpPr>
          <p:cNvPr id="6" name="Text Placeholder"/>
          <p:cNvSpPr>
            <a:spLocks noGrp="1"/>
          </p:cNvSpPr>
          <p:nvPr>
            <p:ph type="body" sz="quarter" idx="12"/>
          </p:nvPr>
        </p:nvSpPr>
        <p:spPr>
          <a:xfrm>
            <a:off x="4791456" y="201168"/>
            <a:ext cx="4123944" cy="429463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80059653"/>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8022105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3545655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Click icon to add picture</a:t>
            </a:r>
          </a:p>
        </p:txBody>
      </p:sp>
    </p:spTree>
    <p:extLst>
      <p:ext uri="{BB962C8B-B14F-4D97-AF65-F5344CB8AC3E}">
        <p14:creationId xmlns:p14="http://schemas.microsoft.com/office/powerpoint/2010/main" val="288799002"/>
      </p:ext>
    </p:extLst>
  </p:cSld>
  <p:clrMapOvr>
    <a:masterClrMapping/>
  </p:clrMapOvr>
</p:sldLayout>
</file>

<file path=ppt/slideLayouts/slideLayout120.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02503353"/>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12" name="Content Placeholder 3"/>
          <p:cNvSpPr>
            <a:spLocks noGrp="1"/>
          </p:cNvSpPr>
          <p:nvPr>
            <p:ph sz="quarter" idx="19"/>
          </p:nvPr>
        </p:nvSpPr>
        <p:spPr>
          <a:xfrm>
            <a:off x="4572000" y="2570164"/>
            <a:ext cx="4572000" cy="2573337"/>
          </a:xfrm>
          <a:noFill/>
          <a:ln>
            <a:noFill/>
          </a:ln>
        </p:spPr>
        <p:txBody>
          <a:bodyPr lIns="219456" tIns="201168" rIns="228600" bIns="228600"/>
          <a:lstStyle>
            <a:lvl1pPr>
              <a:defRPr b="0" i="0">
                <a:solidFill>
                  <a:schemeClr val="tx1"/>
                </a:solidFill>
                <a:latin typeface="IBM Plex Sans Light" panose="020B04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4572000" y="234951"/>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6854434" y="234952"/>
            <a:ext cx="0" cy="211690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4792363" y="2570163"/>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085694369"/>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no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1" name="Content Placeholder 2"/>
          <p:cNvSpPr>
            <a:spLocks noGrp="1"/>
          </p:cNvSpPr>
          <p:nvPr>
            <p:ph sz="quarter" idx="18"/>
          </p:nvPr>
        </p:nvSpPr>
        <p:spPr>
          <a:xfrm>
            <a:off x="6858000" y="0"/>
            <a:ext cx="2286000" cy="2571750"/>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7" name="Content Placeholder 3"/>
          <p:cNvSpPr>
            <a:spLocks noGrp="1"/>
          </p:cNvSpPr>
          <p:nvPr>
            <p:ph sz="quarter" idx="20"/>
          </p:nvPr>
        </p:nvSpPr>
        <p:spPr>
          <a:xfrm>
            <a:off x="0" y="2570164"/>
            <a:ext cx="4572000" cy="2573337"/>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4" name="Content Placeholder 4"/>
          <p:cNvSpPr>
            <a:spLocks noGrp="1"/>
          </p:cNvSpPr>
          <p:nvPr>
            <p:ph sz="quarter" idx="19"/>
          </p:nvPr>
        </p:nvSpPr>
        <p:spPr>
          <a:xfrm>
            <a:off x="4572000" y="2570164"/>
            <a:ext cx="4572000" cy="2573337"/>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4572000" y="234951"/>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228601" y="2566988"/>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4792363" y="2566988"/>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6855768" y="234952"/>
            <a:ext cx="0" cy="211690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53181442"/>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solidFill>
                  <a:schemeClr val="tx1"/>
                </a:solidFill>
              </a:defRPr>
            </a:lvl1pPr>
          </a:lstStyle>
          <a:p>
            <a:r>
              <a:rPr lang="en-US"/>
              <a:t>Click to edit Master title style</a:t>
            </a:r>
            <a:endParaRPr lang="en-US" dirty="0"/>
          </a:p>
        </p:txBody>
      </p:sp>
      <p:sp>
        <p:nvSpPr>
          <p:cNvPr id="13" name="Content Placeholder 1"/>
          <p:cNvSpPr>
            <a:spLocks noGrp="1"/>
          </p:cNvSpPr>
          <p:nvPr>
            <p:ph sz="quarter" idx="20"/>
          </p:nvPr>
        </p:nvSpPr>
        <p:spPr>
          <a:xfrm>
            <a:off x="0" y="2570164"/>
            <a:ext cx="2286000" cy="2573337"/>
          </a:xfrm>
          <a:noFill/>
        </p:spPr>
        <p:txBody>
          <a:bodyPr lIns="219456" tIns="201168" rIns="228600" bIns="228600"/>
          <a:lstStyle>
            <a:lvl1pPr>
              <a:defRPr>
                <a:solidFill>
                  <a:schemeClr val="tx1"/>
                </a:solidFill>
              </a:defRPr>
            </a:lvl1pPr>
          </a:lstStyle>
          <a:p>
            <a:pPr lvl="0"/>
            <a:r>
              <a:rPr lang="en-US"/>
              <a:t>Click to edit Master text styles</a:t>
            </a:r>
          </a:p>
        </p:txBody>
      </p:sp>
      <p:sp>
        <p:nvSpPr>
          <p:cNvPr id="12" name="Content Placeholder 2"/>
          <p:cNvSpPr>
            <a:spLocks noGrp="1"/>
          </p:cNvSpPr>
          <p:nvPr>
            <p:ph sz="quarter" idx="19"/>
          </p:nvPr>
        </p:nvSpPr>
        <p:spPr>
          <a:xfrm>
            <a:off x="2286001" y="2570164"/>
            <a:ext cx="2286000" cy="2573337"/>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10" name="Content Placeholder 4"/>
          <p:cNvSpPr>
            <a:spLocks noGrp="1"/>
          </p:cNvSpPr>
          <p:nvPr>
            <p:ph sz="quarter" idx="18"/>
          </p:nvPr>
        </p:nvSpPr>
        <p:spPr>
          <a:xfrm>
            <a:off x="6858000" y="2570162"/>
            <a:ext cx="2286000" cy="2573338"/>
          </a:xfrm>
          <a:no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2286000" y="2791642"/>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4572000" y="2791642"/>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6858000" y="2791642"/>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228600" y="2571750"/>
            <a:ext cx="86868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603700320"/>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2"/>
          </a:solidFill>
        </p:spPr>
        <p:txBody>
          <a:bodyPr lIns="210312" tIns="201168" rIns="228600" bIns="228600"/>
          <a:lstStyle>
            <a:lvl1pPr>
              <a:defRPr>
                <a:solidFill>
                  <a:schemeClr val="tx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6985595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6" name="Text Placeholder"/>
          <p:cNvSpPr>
            <a:spLocks noGrp="1"/>
          </p:cNvSpPr>
          <p:nvPr>
            <p:ph type="body" sz="quarter" idx="12"/>
          </p:nvPr>
        </p:nvSpPr>
        <p:spPr>
          <a:xfrm>
            <a:off x="-2" y="2571750"/>
            <a:ext cx="2286003" cy="257175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1000">
                <a:solidFill>
                  <a:schemeClr val="tx1"/>
                </a:solidFill>
              </a:defRPr>
            </a:lvl2pPr>
            <a:lvl3pPr>
              <a:buClr>
                <a:srgbClr val="001141"/>
              </a:buClr>
              <a:defRPr sz="1000">
                <a:solidFill>
                  <a:schemeClr val="tx1"/>
                </a:solidFill>
              </a:defRPr>
            </a:lvl3pPr>
            <a:lvl4pPr>
              <a:buClr>
                <a:srgbClr val="001141"/>
              </a:buClr>
              <a:defRPr sz="1000">
                <a:solidFill>
                  <a:schemeClr val="tx1"/>
                </a:solidFill>
              </a:defRPr>
            </a:lvl4pPr>
            <a:lvl5pPr>
              <a:buClr>
                <a:srgbClr val="001141"/>
              </a:buClr>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77103550"/>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4572000" y="234951"/>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2283769" y="234951"/>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6855769" y="234951"/>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10662407"/>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72304064"/>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40272369"/>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59626"/>
            <a:ext cx="1837944" cy="3252216"/>
          </a:xfrm>
        </p:spPr>
        <p:txBody>
          <a:bodyPr/>
          <a:lstStyle>
            <a:lvl1pPr>
              <a:spcBef>
                <a:spcPts val="300"/>
              </a:spcBef>
              <a:defRPr sz="1400">
                <a:solidFill>
                  <a:schemeClr val="tx1"/>
                </a:solidFill>
              </a:defRPr>
            </a:lvl1pPr>
            <a:lvl2pPr>
              <a:spcBef>
                <a:spcPts val="1100"/>
              </a:spcBef>
              <a:defRPr sz="1400">
                <a:solidFill>
                  <a:schemeClr val="tx1"/>
                </a:solidFill>
              </a:defRPr>
            </a:lvl2pPr>
            <a:lvl3pPr>
              <a:spcBef>
                <a:spcPts val="1100"/>
              </a:spcBef>
              <a:defRPr sz="1400">
                <a:solidFill>
                  <a:schemeClr val="tx1"/>
                </a:solidFill>
              </a:defRPr>
            </a:lvl3pPr>
            <a:lvl4pPr>
              <a:spcBef>
                <a:spcPts val="1100"/>
              </a:spcBef>
              <a:defRPr sz="1400">
                <a:solidFill>
                  <a:schemeClr val="tx1"/>
                </a:solidFill>
              </a:defRPr>
            </a:lvl4pPr>
            <a:lvl5pPr>
              <a:spcBef>
                <a:spcPts val="1100"/>
              </a:spcBef>
              <a:defRPr sz="14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n-US"/>
              <a:t>Click icon to add picture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226611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787397416"/>
      </p:ext>
    </p:extLst>
  </p:cSld>
  <p:clrMapOvr>
    <a:masterClrMapping/>
  </p:clrMapOvr>
</p:sldLayout>
</file>

<file path=ppt/slideLayouts/slideLayout130.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62634"/>
            <a:ext cx="1837944" cy="3252216"/>
          </a:xfrm>
        </p:spPr>
        <p:txBody>
          <a:bodyPr/>
          <a:lstStyle>
            <a:lvl1pPr>
              <a:spcBef>
                <a:spcPts val="300"/>
              </a:spcBef>
              <a:defRPr sz="1000">
                <a:solidFill>
                  <a:schemeClr val="tx1"/>
                </a:solidFill>
              </a:defRPr>
            </a:lvl1pPr>
            <a:lvl2pPr>
              <a:spcBef>
                <a:spcPts val="300"/>
              </a:spcBef>
              <a:defRPr sz="1000">
                <a:solidFill>
                  <a:schemeClr val="tx1"/>
                </a:solidFill>
              </a:defRPr>
            </a:lvl2pPr>
            <a:lvl3pPr>
              <a:spcBef>
                <a:spcPts val="300"/>
              </a:spcBef>
              <a:defRPr sz="1000">
                <a:solidFill>
                  <a:schemeClr val="tx1"/>
                </a:solidFill>
              </a:defRPr>
            </a:lvl3pPr>
            <a:lvl4pPr>
              <a:spcBef>
                <a:spcPts val="300"/>
              </a:spcBef>
              <a:defRPr sz="1000">
                <a:solidFill>
                  <a:schemeClr val="tx1"/>
                </a:solidFill>
              </a:defRPr>
            </a:lvl4pPr>
            <a:lvl5pPr>
              <a:spcBef>
                <a:spcPts val="300"/>
              </a:spcBef>
              <a:defRPr sz="10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24677683"/>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lvl1pPr>
              <a:defRPr>
                <a:solidFill>
                  <a:schemeClr val="tx1"/>
                </a:solidFill>
              </a:defRPr>
            </a:lvl1pPr>
          </a:lstStyle>
          <a:p>
            <a:r>
              <a:rPr lang="en-US"/>
              <a:t>Click icon to add table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5801821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66300316"/>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32499406"/>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n-US"/>
              <a:t>Click to edit Master title style</a:t>
            </a:r>
            <a:endParaRPr lang="en-US" dirty="0"/>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solidFill>
                  <a:schemeClr val="tx1"/>
                </a:solidFill>
              </a:defRPr>
            </a:lvl1pPr>
            <a:lvl2pPr marL="0" indent="0">
              <a:spcBef>
                <a:spcPts val="0"/>
              </a:spcBef>
              <a:buNone/>
              <a:defRPr/>
            </a:lvl2pPr>
            <a:lvl3pPr marL="201610" indent="0">
              <a:buNone/>
              <a:defRPr/>
            </a:lvl3pPr>
            <a:lvl4pPr marL="434970" indent="0">
              <a:buNone/>
              <a:defRPr/>
            </a:lvl4pPr>
            <a:lvl5pPr marL="631817"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19456" y="3209544"/>
            <a:ext cx="6409944" cy="1307592"/>
          </a:xfrm>
        </p:spPr>
        <p:txBody>
          <a:bodyPr anchor="b"/>
          <a:lstStyle>
            <a:lvl1pPr>
              <a:spcBef>
                <a:spcPts val="300"/>
              </a:spcBef>
              <a:defRPr sz="600">
                <a:solidFill>
                  <a:schemeClr val="tx1"/>
                </a:solidFill>
              </a:defRPr>
            </a:lvl1pPr>
            <a:lvl2pPr>
              <a:defRPr sz="600"/>
            </a:lvl2pPr>
            <a:lvl3pPr>
              <a:defRPr sz="600"/>
            </a:lvl3pPr>
            <a:lvl4pPr>
              <a:defRPr sz="600"/>
            </a:lvl4pPr>
            <a:lvl5pPr>
              <a:defRPr sz="600"/>
            </a:lvl5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00402093"/>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8" y="2312885"/>
            <a:ext cx="1297606" cy="517731"/>
          </a:xfrm>
          <a:prstGeom prst="rect">
            <a:avLst/>
          </a:prstGeom>
        </p:spPr>
      </p:pic>
    </p:spTree>
    <p:extLst>
      <p:ext uri="{BB962C8B-B14F-4D97-AF65-F5344CB8AC3E}">
        <p14:creationId xmlns:p14="http://schemas.microsoft.com/office/powerpoint/2010/main" val="1186642617"/>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9" y="2312885"/>
            <a:ext cx="1297604" cy="517731"/>
          </a:xfrm>
          <a:prstGeom prst="rect">
            <a:avLst/>
          </a:prstGeom>
        </p:spPr>
      </p:pic>
    </p:spTree>
    <p:extLst>
      <p:ext uri="{BB962C8B-B14F-4D97-AF65-F5344CB8AC3E}">
        <p14:creationId xmlns:p14="http://schemas.microsoft.com/office/powerpoint/2010/main" val="3438173759"/>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8" y="2312885"/>
            <a:ext cx="1297606" cy="517732"/>
          </a:xfrm>
          <a:prstGeom prst="rect">
            <a:avLst/>
          </a:prstGeom>
        </p:spPr>
      </p:pic>
    </p:spTree>
    <p:extLst>
      <p:ext uri="{BB962C8B-B14F-4D97-AF65-F5344CB8AC3E}">
        <p14:creationId xmlns:p14="http://schemas.microsoft.com/office/powerpoint/2010/main" val="3025289388"/>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940755-56D4-4E43-BBB6-CD02E7998231}"/>
              </a:ext>
            </a:extLst>
          </p:cNvPr>
          <p:cNvSpPr>
            <a:spLocks noGrp="1"/>
          </p:cNvSpPr>
          <p:nvPr>
            <p:ph type="title"/>
          </p:nvPr>
        </p:nvSpPr>
        <p:spPr>
          <a:xfrm>
            <a:off x="371477" y="366117"/>
            <a:ext cx="8401051" cy="316774"/>
          </a:xfrm>
        </p:spPr>
        <p:txBody>
          <a:bodyPr lIns="0" tIns="0" rIns="0" bIns="0">
            <a:noAutofit/>
          </a:bodyPr>
          <a:lstStyle/>
          <a:p>
            <a:r>
              <a:rPr lang="en-US"/>
              <a:t>Click to edit Master title style</a:t>
            </a:r>
            <a:endParaRPr lang="en-US" dirty="0"/>
          </a:p>
        </p:txBody>
      </p:sp>
      <p:sp>
        <p:nvSpPr>
          <p:cNvPr id="5" name="Footer Placeholder 4">
            <a:extLst>
              <a:ext uri="{FF2B5EF4-FFF2-40B4-BE49-F238E27FC236}">
                <a16:creationId xmlns:a16="http://schemas.microsoft.com/office/drawing/2014/main" id="{044E99A5-0E3E-4D41-84E5-B2C905975102}"/>
              </a:ext>
            </a:extLst>
          </p:cNvPr>
          <p:cNvSpPr>
            <a:spLocks noGrp="1"/>
          </p:cNvSpPr>
          <p:nvPr>
            <p:ph type="ftr" sz="quarter" idx="11"/>
          </p:nvPr>
        </p:nvSpPr>
        <p:spPr/>
        <p:txBody>
          <a:bodyPr/>
          <a:lstStyle/>
          <a:p>
            <a:r>
              <a:rPr lang="en-US" dirty="0"/>
              <a:t>© 2022 Turbonomic, an IBM Company  |  Proprietary &amp; Confidential</a:t>
            </a:r>
          </a:p>
        </p:txBody>
      </p:sp>
      <p:sp>
        <p:nvSpPr>
          <p:cNvPr id="6" name="Slide Number Placeholder 5">
            <a:extLst>
              <a:ext uri="{FF2B5EF4-FFF2-40B4-BE49-F238E27FC236}">
                <a16:creationId xmlns:a16="http://schemas.microsoft.com/office/drawing/2014/main" id="{44886534-AEEB-1648-B1BC-A31B33712097}"/>
              </a:ext>
            </a:extLst>
          </p:cNvPr>
          <p:cNvSpPr>
            <a:spLocks noGrp="1"/>
          </p:cNvSpPr>
          <p:nvPr>
            <p:ph type="sldNum" sz="quarter" idx="12"/>
          </p:nvPr>
        </p:nvSpPr>
        <p:spPr/>
        <p:txBody>
          <a:bodyPr/>
          <a:lstStyle/>
          <a:p>
            <a:fld id="{A873C3C9-BFA4-4D44-B8FC-BC14A9CD94D5}" type="slidenum">
              <a:rPr lang="en-US" smtClean="0"/>
              <a:t>‹#›</a:t>
            </a:fld>
            <a:endParaRPr lang="en-US"/>
          </a:p>
        </p:txBody>
      </p:sp>
    </p:spTree>
    <p:extLst>
      <p:ext uri="{BB962C8B-B14F-4D97-AF65-F5344CB8AC3E}">
        <p14:creationId xmlns:p14="http://schemas.microsoft.com/office/powerpoint/2010/main" val="3279783302"/>
      </p:ext>
    </p:extLst>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type="tx">
  <p:cSld name="cover">
    <p:spTree>
      <p:nvGrpSpPr>
        <p:cNvPr id="1" name=""/>
        <p:cNvGrpSpPr/>
        <p:nvPr/>
      </p:nvGrpSpPr>
      <p:grpSpPr>
        <a:xfrm>
          <a:off x="0" y="0"/>
          <a:ext cx="0" cy="0"/>
          <a:chOff x="0" y="0"/>
          <a:chExt cx="0" cy="0"/>
        </a:xfrm>
      </p:grpSpPr>
      <p:sp>
        <p:nvSpPr>
          <p:cNvPr id="64" name="Title Text"/>
          <p:cNvSpPr txBox="1">
            <a:spLocks noGrp="1"/>
          </p:cNvSpPr>
          <p:nvPr>
            <p:ph type="title"/>
          </p:nvPr>
        </p:nvSpPr>
        <p:spPr>
          <a:xfrm>
            <a:off x="210311" y="201168"/>
            <a:ext cx="4142234" cy="4294633"/>
          </a:xfrm>
          <a:prstGeom prst="rect">
            <a:avLst/>
          </a:prstGeom>
        </p:spPr>
        <p:txBody>
          <a:bodyPr/>
          <a:lstStyle>
            <a:lvl1pPr>
              <a:defRPr>
                <a:solidFill>
                  <a:schemeClr val="accent2"/>
                </a:solidFill>
              </a:defRPr>
            </a:lvl1pPr>
          </a:lstStyle>
          <a:p>
            <a:r>
              <a:t>Title Text</a:t>
            </a:r>
          </a:p>
        </p:txBody>
      </p:sp>
      <p:pic>
        <p:nvPicPr>
          <p:cNvPr id="65" name="Picture" descr="Picture"/>
          <p:cNvPicPr>
            <a:picLocks noChangeAspect="1"/>
          </p:cNvPicPr>
          <p:nvPr/>
        </p:nvPicPr>
        <p:blipFill>
          <a:blip r:embed="rId2"/>
          <a:stretch>
            <a:fillRect/>
          </a:stretch>
        </p:blipFill>
        <p:spPr>
          <a:xfrm>
            <a:off x="8393813" y="4705253"/>
            <a:ext cx="521588" cy="208109"/>
          </a:xfrm>
          <a:prstGeom prst="rect">
            <a:avLst/>
          </a:prstGeom>
          <a:ln w="12700">
            <a:miter lim="400000"/>
          </a:ln>
        </p:spPr>
      </p:pic>
      <p:sp>
        <p:nvSpPr>
          <p:cNvPr id="66"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42477483"/>
      </p:ext>
    </p:extLst>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lvl1pPr>
              <a:defRPr>
                <a:latin typeface="+mj-lt"/>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rgbClr val="FFFFFF"/>
          </a:solidFill>
        </p:spPr>
        <p:txBody>
          <a:bodyPr wrap="square" lIns="0" tIns="0" rIns="0" bIns="0" rtlCol="0" anchor="ctr">
            <a:noAutofit/>
          </a:bodyPr>
          <a:lstStyle/>
          <a:p>
            <a:pPr algn="ctr"/>
            <a:endParaRPr lang="en-US" sz="1200" b="0" i="0" dirty="0">
              <a:solidFill>
                <a:srgbClr val="FFFFFF"/>
              </a:solidFill>
              <a:latin typeface="+mn-lt"/>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latin typeface="+mn-lt"/>
              </a:defRPr>
            </a:lvl1pPr>
            <a:lvl2pPr>
              <a:buClr>
                <a:schemeClr val="tx1"/>
              </a:buClr>
              <a:defRPr>
                <a:solidFill>
                  <a:schemeClr val="tx1"/>
                </a:solidFill>
                <a:latin typeface="+mn-lt"/>
              </a:defRPr>
            </a:lvl2pPr>
            <a:lvl3pPr>
              <a:buClr>
                <a:schemeClr val="tx1"/>
              </a:buClr>
              <a:defRPr>
                <a:solidFill>
                  <a:schemeClr val="tx1"/>
                </a:solidFill>
                <a:latin typeface="+mn-lt"/>
              </a:defRPr>
            </a:lvl3pPr>
            <a:lvl4pPr>
              <a:buClr>
                <a:schemeClr val="tx1"/>
              </a:buClr>
              <a:defRPr>
                <a:solidFill>
                  <a:schemeClr val="tx1"/>
                </a:solidFill>
                <a:latin typeface="+mn-lt"/>
              </a:defRPr>
            </a:lvl4pPr>
            <a:lvl5pPr>
              <a:buClr>
                <a:schemeClr val="tx1"/>
              </a:buCl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052878026"/>
      </p:ext>
    </p:extLst>
  </p:cSld>
  <p:clrMapOvr>
    <a:masterClrMapping/>
  </p:clrMapOvr>
</p:sldLayout>
</file>

<file path=ppt/slideLayouts/slideLayout140.xml><?xml version="1.0" encoding="utf-8"?>
<p:sldLayout xmlns:a="http://schemas.openxmlformats.org/drawingml/2006/main" xmlns:r="http://schemas.openxmlformats.org/officeDocument/2006/relationships" xmlns:p="http://schemas.openxmlformats.org/presentationml/2006/main" type="tx">
  <p:cSld name="cover, image 1">
    <p:spTree>
      <p:nvGrpSpPr>
        <p:cNvPr id="1" name=""/>
        <p:cNvGrpSpPr/>
        <p:nvPr/>
      </p:nvGrpSpPr>
      <p:grpSpPr>
        <a:xfrm>
          <a:off x="0" y="0"/>
          <a:ext cx="0" cy="0"/>
          <a:chOff x="0" y="0"/>
          <a:chExt cx="0" cy="0"/>
        </a:xfrm>
      </p:grpSpPr>
      <p:pic>
        <p:nvPicPr>
          <p:cNvPr id="73" name="Picture 7" descr="Picture 7"/>
          <p:cNvPicPr>
            <a:picLocks noChangeAspect="1"/>
          </p:cNvPicPr>
          <p:nvPr/>
        </p:nvPicPr>
        <p:blipFill>
          <a:blip r:embed="rId2"/>
          <a:stretch>
            <a:fillRect/>
          </a:stretch>
        </p:blipFill>
        <p:spPr>
          <a:xfrm>
            <a:off x="5226" y="456"/>
            <a:ext cx="9133548" cy="5142586"/>
          </a:xfrm>
          <a:prstGeom prst="rect">
            <a:avLst/>
          </a:prstGeom>
          <a:ln w="12700">
            <a:miter lim="400000"/>
          </a:ln>
        </p:spPr>
      </p:pic>
      <p:sp>
        <p:nvSpPr>
          <p:cNvPr id="74" name="Title Text"/>
          <p:cNvSpPr txBox="1">
            <a:spLocks noGrp="1"/>
          </p:cNvSpPr>
          <p:nvPr>
            <p:ph type="title"/>
          </p:nvPr>
        </p:nvSpPr>
        <p:spPr>
          <a:xfrm>
            <a:off x="210311" y="201168"/>
            <a:ext cx="4142234" cy="4294633"/>
          </a:xfrm>
          <a:prstGeom prst="rect">
            <a:avLst/>
          </a:prstGeom>
        </p:spPr>
        <p:txBody>
          <a:bodyPr/>
          <a:lstStyle>
            <a:lvl1pPr>
              <a:defRPr>
                <a:solidFill>
                  <a:schemeClr val="accent1"/>
                </a:solidFill>
              </a:defRPr>
            </a:lvl1pPr>
          </a:lstStyle>
          <a:p>
            <a:r>
              <a:t>Title Text</a:t>
            </a:r>
          </a:p>
        </p:txBody>
      </p:sp>
      <p:pic>
        <p:nvPicPr>
          <p:cNvPr id="75" name="Picture" descr="Picture"/>
          <p:cNvPicPr>
            <a:picLocks noChangeAspect="1"/>
          </p:cNvPicPr>
          <p:nvPr/>
        </p:nvPicPr>
        <p:blipFill>
          <a:blip r:embed="rId3"/>
          <a:stretch>
            <a:fillRect/>
          </a:stretch>
        </p:blipFill>
        <p:spPr>
          <a:xfrm>
            <a:off x="8393813" y="4705253"/>
            <a:ext cx="521588" cy="208109"/>
          </a:xfrm>
          <a:prstGeom prst="rect">
            <a:avLst/>
          </a:prstGeom>
          <a:ln w="12700">
            <a:miter lim="400000"/>
          </a:ln>
        </p:spPr>
      </p:pic>
      <p:sp>
        <p:nvSpPr>
          <p:cNvPr id="76"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872715784"/>
      </p:ext>
    </p:extLst>
  </p:cSld>
  <p:clrMapOvr>
    <a:masterClrMapping/>
  </p:clrMapOvr>
  <p:transition spd="med"/>
</p:sldLayout>
</file>

<file path=ppt/slideLayouts/slideLayout141.xml><?xml version="1.0" encoding="utf-8"?>
<p:sldLayout xmlns:a="http://schemas.openxmlformats.org/drawingml/2006/main" xmlns:r="http://schemas.openxmlformats.org/officeDocument/2006/relationships" xmlns:p="http://schemas.openxmlformats.org/presentationml/2006/main" type="tx">
  <p:cSld name="cover, image 2">
    <p:spTree>
      <p:nvGrpSpPr>
        <p:cNvPr id="1" name=""/>
        <p:cNvGrpSpPr/>
        <p:nvPr/>
      </p:nvGrpSpPr>
      <p:grpSpPr>
        <a:xfrm>
          <a:off x="0" y="0"/>
          <a:ext cx="0" cy="0"/>
          <a:chOff x="0" y="0"/>
          <a:chExt cx="0" cy="0"/>
        </a:xfrm>
      </p:grpSpPr>
      <p:pic>
        <p:nvPicPr>
          <p:cNvPr id="83" name="Picture 7" descr="Picture 7"/>
          <p:cNvPicPr>
            <a:picLocks noChangeAspect="1"/>
          </p:cNvPicPr>
          <p:nvPr/>
        </p:nvPicPr>
        <p:blipFill>
          <a:blip r:embed="rId2"/>
          <a:stretch>
            <a:fillRect/>
          </a:stretch>
        </p:blipFill>
        <p:spPr>
          <a:xfrm>
            <a:off x="5226" y="456"/>
            <a:ext cx="9133548" cy="5142586"/>
          </a:xfrm>
          <a:prstGeom prst="rect">
            <a:avLst/>
          </a:prstGeom>
          <a:ln w="12700">
            <a:miter lim="400000"/>
          </a:ln>
        </p:spPr>
      </p:pic>
      <p:sp>
        <p:nvSpPr>
          <p:cNvPr id="84" name="Title Text"/>
          <p:cNvSpPr txBox="1">
            <a:spLocks noGrp="1"/>
          </p:cNvSpPr>
          <p:nvPr>
            <p:ph type="title"/>
          </p:nvPr>
        </p:nvSpPr>
        <p:spPr>
          <a:xfrm>
            <a:off x="210311" y="201168"/>
            <a:ext cx="4142234" cy="4294633"/>
          </a:xfrm>
          <a:prstGeom prst="rect">
            <a:avLst/>
          </a:prstGeom>
        </p:spPr>
        <p:txBody>
          <a:bodyPr/>
          <a:lstStyle>
            <a:lvl1pPr>
              <a:defRPr>
                <a:solidFill>
                  <a:schemeClr val="accent1"/>
                </a:solidFill>
              </a:defRPr>
            </a:lvl1pPr>
          </a:lstStyle>
          <a:p>
            <a:r>
              <a:t>Title Text</a:t>
            </a:r>
          </a:p>
        </p:txBody>
      </p:sp>
      <p:pic>
        <p:nvPicPr>
          <p:cNvPr id="85" name="Picture" descr="Picture"/>
          <p:cNvPicPr>
            <a:picLocks noChangeAspect="1"/>
          </p:cNvPicPr>
          <p:nvPr/>
        </p:nvPicPr>
        <p:blipFill>
          <a:blip r:embed="rId3"/>
          <a:stretch>
            <a:fillRect/>
          </a:stretch>
        </p:blipFill>
        <p:spPr>
          <a:xfrm>
            <a:off x="8393813" y="4705253"/>
            <a:ext cx="521588" cy="208109"/>
          </a:xfrm>
          <a:prstGeom prst="rect">
            <a:avLst/>
          </a:prstGeom>
          <a:ln w="12700">
            <a:miter lim="400000"/>
          </a:ln>
        </p:spPr>
      </p:pic>
      <p:sp>
        <p:nvSpPr>
          <p:cNvPr id="86"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626931860"/>
      </p:ext>
    </p:extLst>
  </p:cSld>
  <p:clrMapOvr>
    <a:masterClrMapping/>
  </p:clrMapOvr>
  <p:transition spd="med"/>
</p:sldLayout>
</file>

<file path=ppt/slideLayouts/slideLayout142.xml><?xml version="1.0" encoding="utf-8"?>
<p:sldLayout xmlns:a="http://schemas.openxmlformats.org/drawingml/2006/main" xmlns:r="http://schemas.openxmlformats.org/officeDocument/2006/relationships" xmlns:p="http://schemas.openxmlformats.org/presentationml/2006/main" type="tx">
  <p:cSld name="cover, image 4">
    <p:spTree>
      <p:nvGrpSpPr>
        <p:cNvPr id="1" name=""/>
        <p:cNvGrpSpPr/>
        <p:nvPr/>
      </p:nvGrpSpPr>
      <p:grpSpPr>
        <a:xfrm>
          <a:off x="0" y="0"/>
          <a:ext cx="0" cy="0"/>
          <a:chOff x="0" y="0"/>
          <a:chExt cx="0" cy="0"/>
        </a:xfrm>
      </p:grpSpPr>
      <p:pic>
        <p:nvPicPr>
          <p:cNvPr id="103" name="Picture 7" descr="Picture 7"/>
          <p:cNvPicPr>
            <a:picLocks noChangeAspect="1"/>
          </p:cNvPicPr>
          <p:nvPr/>
        </p:nvPicPr>
        <p:blipFill>
          <a:blip r:embed="rId2"/>
          <a:stretch>
            <a:fillRect/>
          </a:stretch>
        </p:blipFill>
        <p:spPr>
          <a:xfrm>
            <a:off x="5227" y="456"/>
            <a:ext cx="9133547" cy="5142585"/>
          </a:xfrm>
          <a:prstGeom prst="rect">
            <a:avLst/>
          </a:prstGeom>
          <a:ln w="12700">
            <a:miter lim="400000"/>
          </a:ln>
        </p:spPr>
      </p:pic>
      <p:sp>
        <p:nvSpPr>
          <p:cNvPr id="104" name="Title Text"/>
          <p:cNvSpPr txBox="1">
            <a:spLocks noGrp="1"/>
          </p:cNvSpPr>
          <p:nvPr>
            <p:ph type="title"/>
          </p:nvPr>
        </p:nvSpPr>
        <p:spPr>
          <a:xfrm>
            <a:off x="210311" y="201168"/>
            <a:ext cx="4142234" cy="4294633"/>
          </a:xfrm>
          <a:prstGeom prst="rect">
            <a:avLst/>
          </a:prstGeom>
        </p:spPr>
        <p:txBody>
          <a:bodyPr/>
          <a:lstStyle>
            <a:lvl1pPr>
              <a:defRPr>
                <a:solidFill>
                  <a:schemeClr val="accent1"/>
                </a:solidFill>
              </a:defRPr>
            </a:lvl1pPr>
          </a:lstStyle>
          <a:p>
            <a:r>
              <a:t>Title Text</a:t>
            </a:r>
          </a:p>
        </p:txBody>
      </p:sp>
      <p:pic>
        <p:nvPicPr>
          <p:cNvPr id="105" name="Picture" descr="Picture"/>
          <p:cNvPicPr>
            <a:picLocks noChangeAspect="1"/>
          </p:cNvPicPr>
          <p:nvPr/>
        </p:nvPicPr>
        <p:blipFill>
          <a:blip r:embed="rId3"/>
          <a:stretch>
            <a:fillRect/>
          </a:stretch>
        </p:blipFill>
        <p:spPr>
          <a:xfrm>
            <a:off x="8393813" y="4705253"/>
            <a:ext cx="521588" cy="208109"/>
          </a:xfrm>
          <a:prstGeom prst="rect">
            <a:avLst/>
          </a:prstGeom>
          <a:ln w="12700">
            <a:miter lim="400000"/>
          </a:ln>
        </p:spPr>
      </p:pic>
      <p:sp>
        <p:nvSpPr>
          <p:cNvPr id="106"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80203638"/>
      </p:ext>
    </p:extLst>
  </p:cSld>
  <p:clrMapOvr>
    <a:masterClrMapping/>
  </p:clrMapOvr>
  <p:transition spd="med"/>
</p:sldLayout>
</file>

<file path=ppt/slideLayouts/slideLayout143.xml><?xml version="1.0" encoding="utf-8"?>
<p:sldLayout xmlns:a="http://schemas.openxmlformats.org/drawingml/2006/main" xmlns:r="http://schemas.openxmlformats.org/officeDocument/2006/relationships" xmlns:p="http://schemas.openxmlformats.org/presentationml/2006/main" type="tx">
  <p:cSld name="cover, image 5">
    <p:spTree>
      <p:nvGrpSpPr>
        <p:cNvPr id="1" name=""/>
        <p:cNvGrpSpPr/>
        <p:nvPr/>
      </p:nvGrpSpPr>
      <p:grpSpPr>
        <a:xfrm>
          <a:off x="0" y="0"/>
          <a:ext cx="0" cy="0"/>
          <a:chOff x="0" y="0"/>
          <a:chExt cx="0" cy="0"/>
        </a:xfrm>
      </p:grpSpPr>
      <p:pic>
        <p:nvPicPr>
          <p:cNvPr id="113" name="Picture 4" descr="Picture 4"/>
          <p:cNvPicPr>
            <a:picLocks noChangeAspect="1"/>
          </p:cNvPicPr>
          <p:nvPr/>
        </p:nvPicPr>
        <p:blipFill>
          <a:blip r:embed="rId2"/>
          <a:stretch>
            <a:fillRect/>
          </a:stretch>
        </p:blipFill>
        <p:spPr>
          <a:xfrm>
            <a:off x="0" y="0"/>
            <a:ext cx="9144000" cy="5148470"/>
          </a:xfrm>
          <a:prstGeom prst="rect">
            <a:avLst/>
          </a:prstGeom>
          <a:ln w="12700">
            <a:miter lim="400000"/>
          </a:ln>
        </p:spPr>
      </p:pic>
      <p:sp>
        <p:nvSpPr>
          <p:cNvPr id="114" name="Title Text"/>
          <p:cNvSpPr txBox="1">
            <a:spLocks noGrp="1"/>
          </p:cNvSpPr>
          <p:nvPr>
            <p:ph type="title"/>
          </p:nvPr>
        </p:nvSpPr>
        <p:spPr>
          <a:xfrm>
            <a:off x="210311" y="201168"/>
            <a:ext cx="4142234" cy="4294633"/>
          </a:xfrm>
          <a:prstGeom prst="rect">
            <a:avLst/>
          </a:prstGeom>
        </p:spPr>
        <p:txBody>
          <a:bodyPr/>
          <a:lstStyle>
            <a:lvl1pPr>
              <a:defRPr>
                <a:solidFill>
                  <a:schemeClr val="accent1"/>
                </a:solidFill>
              </a:defRPr>
            </a:lvl1pPr>
          </a:lstStyle>
          <a:p>
            <a:r>
              <a:t>Title Text</a:t>
            </a:r>
          </a:p>
        </p:txBody>
      </p:sp>
      <p:pic>
        <p:nvPicPr>
          <p:cNvPr id="115" name="Picture" descr="Picture"/>
          <p:cNvPicPr>
            <a:picLocks noChangeAspect="1"/>
          </p:cNvPicPr>
          <p:nvPr/>
        </p:nvPicPr>
        <p:blipFill>
          <a:blip r:embed="rId3"/>
          <a:stretch>
            <a:fillRect/>
          </a:stretch>
        </p:blipFill>
        <p:spPr>
          <a:xfrm>
            <a:off x="8393813" y="4705253"/>
            <a:ext cx="521588" cy="208109"/>
          </a:xfrm>
          <a:prstGeom prst="rect">
            <a:avLst/>
          </a:prstGeom>
          <a:ln w="12700">
            <a:miter lim="400000"/>
          </a:ln>
        </p:spPr>
      </p:pic>
      <p:sp>
        <p:nvSpPr>
          <p:cNvPr id="116"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20368791"/>
      </p:ext>
    </p:extLst>
  </p:cSld>
  <p:clrMapOvr>
    <a:masterClrMapping/>
  </p:clrMapOvr>
  <p:transition spd="med"/>
</p:sldLayout>
</file>

<file path=ppt/slideLayouts/slideLayout144.xml><?xml version="1.0" encoding="utf-8"?>
<p:sldLayout xmlns:a="http://schemas.openxmlformats.org/drawingml/2006/main" xmlns:r="http://schemas.openxmlformats.org/officeDocument/2006/relationships" xmlns:p="http://schemas.openxmlformats.org/presentationml/2006/main" type="tx">
  <p:cSld name="cover, image 6">
    <p:spTree>
      <p:nvGrpSpPr>
        <p:cNvPr id="1" name=""/>
        <p:cNvGrpSpPr/>
        <p:nvPr/>
      </p:nvGrpSpPr>
      <p:grpSpPr>
        <a:xfrm>
          <a:off x="0" y="0"/>
          <a:ext cx="0" cy="0"/>
          <a:chOff x="0" y="0"/>
          <a:chExt cx="0" cy="0"/>
        </a:xfrm>
      </p:grpSpPr>
      <p:pic>
        <p:nvPicPr>
          <p:cNvPr id="123" name="Picture 4" descr="Picture 4"/>
          <p:cNvPicPr>
            <a:picLocks noChangeAspect="1"/>
          </p:cNvPicPr>
          <p:nvPr/>
        </p:nvPicPr>
        <p:blipFill>
          <a:blip r:embed="rId2"/>
          <a:stretch>
            <a:fillRect/>
          </a:stretch>
        </p:blipFill>
        <p:spPr>
          <a:xfrm>
            <a:off x="11187" y="3810"/>
            <a:ext cx="9128407" cy="5139691"/>
          </a:xfrm>
          <a:prstGeom prst="rect">
            <a:avLst/>
          </a:prstGeom>
          <a:ln w="12700">
            <a:miter lim="400000"/>
          </a:ln>
        </p:spPr>
      </p:pic>
      <p:sp>
        <p:nvSpPr>
          <p:cNvPr id="124" name="Title Text"/>
          <p:cNvSpPr txBox="1">
            <a:spLocks noGrp="1"/>
          </p:cNvSpPr>
          <p:nvPr>
            <p:ph type="title"/>
          </p:nvPr>
        </p:nvSpPr>
        <p:spPr>
          <a:xfrm>
            <a:off x="210311" y="201168"/>
            <a:ext cx="4142234" cy="4294633"/>
          </a:xfrm>
          <a:prstGeom prst="rect">
            <a:avLst/>
          </a:prstGeom>
        </p:spPr>
        <p:txBody>
          <a:bodyPr/>
          <a:lstStyle>
            <a:lvl1pPr>
              <a:defRPr>
                <a:solidFill>
                  <a:schemeClr val="accent1"/>
                </a:solidFill>
              </a:defRPr>
            </a:lvl1pPr>
          </a:lstStyle>
          <a:p>
            <a:r>
              <a:t>Title Text</a:t>
            </a:r>
          </a:p>
        </p:txBody>
      </p:sp>
      <p:pic>
        <p:nvPicPr>
          <p:cNvPr id="125" name="Picture" descr="Picture"/>
          <p:cNvPicPr>
            <a:picLocks noChangeAspect="1"/>
          </p:cNvPicPr>
          <p:nvPr/>
        </p:nvPicPr>
        <p:blipFill>
          <a:blip r:embed="rId3"/>
          <a:stretch>
            <a:fillRect/>
          </a:stretch>
        </p:blipFill>
        <p:spPr>
          <a:xfrm>
            <a:off x="8393813" y="4705253"/>
            <a:ext cx="521588" cy="208109"/>
          </a:xfrm>
          <a:prstGeom prst="rect">
            <a:avLst/>
          </a:prstGeom>
          <a:ln w="12700">
            <a:miter lim="400000"/>
          </a:ln>
        </p:spPr>
      </p:pic>
      <p:sp>
        <p:nvSpPr>
          <p:cNvPr id="126"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64072425"/>
      </p:ext>
    </p:extLst>
  </p:cSld>
  <p:clrMapOvr>
    <a:masterClrMapping/>
  </p:clrMapOvr>
  <p:transition spd="med"/>
</p:sldLayout>
</file>

<file path=ppt/slideLayouts/slideLayout145.xml><?xml version="1.0" encoding="utf-8"?>
<p:sldLayout xmlns:a="http://schemas.openxmlformats.org/drawingml/2006/main" xmlns:r="http://schemas.openxmlformats.org/officeDocument/2006/relationships" xmlns:p="http://schemas.openxmlformats.org/presentationml/2006/main" type="tx">
  <p:cSld name="cover, image 7">
    <p:spTree>
      <p:nvGrpSpPr>
        <p:cNvPr id="1" name=""/>
        <p:cNvGrpSpPr/>
        <p:nvPr/>
      </p:nvGrpSpPr>
      <p:grpSpPr>
        <a:xfrm>
          <a:off x="0" y="0"/>
          <a:ext cx="0" cy="0"/>
          <a:chOff x="0" y="0"/>
          <a:chExt cx="0" cy="0"/>
        </a:xfrm>
      </p:grpSpPr>
      <p:pic>
        <p:nvPicPr>
          <p:cNvPr id="133" name="Picture 7" descr="Picture 7"/>
          <p:cNvPicPr>
            <a:picLocks noChangeAspect="1"/>
          </p:cNvPicPr>
          <p:nvPr/>
        </p:nvPicPr>
        <p:blipFill>
          <a:blip r:embed="rId2"/>
          <a:stretch>
            <a:fillRect/>
          </a:stretch>
        </p:blipFill>
        <p:spPr>
          <a:xfrm>
            <a:off x="5227" y="456"/>
            <a:ext cx="9133545" cy="5142585"/>
          </a:xfrm>
          <a:prstGeom prst="rect">
            <a:avLst/>
          </a:prstGeom>
          <a:ln w="12700">
            <a:miter lim="400000"/>
          </a:ln>
        </p:spPr>
      </p:pic>
      <p:sp>
        <p:nvSpPr>
          <p:cNvPr id="134" name="Title Text"/>
          <p:cNvSpPr txBox="1">
            <a:spLocks noGrp="1"/>
          </p:cNvSpPr>
          <p:nvPr>
            <p:ph type="title"/>
          </p:nvPr>
        </p:nvSpPr>
        <p:spPr>
          <a:xfrm>
            <a:off x="210311" y="201168"/>
            <a:ext cx="4142234" cy="4294633"/>
          </a:xfrm>
          <a:prstGeom prst="rect">
            <a:avLst/>
          </a:prstGeom>
        </p:spPr>
        <p:txBody>
          <a:bodyPr/>
          <a:lstStyle>
            <a:lvl1pPr>
              <a:defRPr>
                <a:solidFill>
                  <a:schemeClr val="accent1"/>
                </a:solidFill>
              </a:defRPr>
            </a:lvl1pPr>
          </a:lstStyle>
          <a:p>
            <a:r>
              <a:t>Title Text</a:t>
            </a:r>
          </a:p>
        </p:txBody>
      </p:sp>
      <p:pic>
        <p:nvPicPr>
          <p:cNvPr id="135" name="Picture" descr="Picture"/>
          <p:cNvPicPr>
            <a:picLocks noChangeAspect="1"/>
          </p:cNvPicPr>
          <p:nvPr/>
        </p:nvPicPr>
        <p:blipFill>
          <a:blip r:embed="rId3"/>
          <a:stretch>
            <a:fillRect/>
          </a:stretch>
        </p:blipFill>
        <p:spPr>
          <a:xfrm>
            <a:off x="8393813" y="4705253"/>
            <a:ext cx="521588" cy="208109"/>
          </a:xfrm>
          <a:prstGeom prst="rect">
            <a:avLst/>
          </a:prstGeom>
          <a:ln w="12700">
            <a:miter lim="400000"/>
          </a:ln>
        </p:spPr>
      </p:pic>
      <p:sp>
        <p:nvSpPr>
          <p:cNvPr id="136"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98166519"/>
      </p:ext>
    </p:extLst>
  </p:cSld>
  <p:clrMapOvr>
    <a:masterClrMapping/>
  </p:clrMapOvr>
  <p:transition spd="med"/>
</p:sldLayout>
</file>

<file path=ppt/slideLayouts/slideLayout146.xml><?xml version="1.0" encoding="utf-8"?>
<p:sldLayout xmlns:a="http://schemas.openxmlformats.org/drawingml/2006/main" xmlns:r="http://schemas.openxmlformats.org/officeDocument/2006/relationships" xmlns:p="http://schemas.openxmlformats.org/presentationml/2006/main" type="tx">
  <p:cSld name="divider (with page contents)">
    <p:spTree>
      <p:nvGrpSpPr>
        <p:cNvPr id="1" name=""/>
        <p:cNvGrpSpPr/>
        <p:nvPr/>
      </p:nvGrpSpPr>
      <p:grpSpPr>
        <a:xfrm>
          <a:off x="0" y="0"/>
          <a:ext cx="0" cy="0"/>
          <a:chOff x="0" y="0"/>
          <a:chExt cx="0" cy="0"/>
        </a:xfrm>
      </p:grpSpPr>
      <p:sp>
        <p:nvSpPr>
          <p:cNvPr id="161" name="Title Text"/>
          <p:cNvSpPr txBox="1">
            <a:spLocks noGrp="1"/>
          </p:cNvSpPr>
          <p:nvPr>
            <p:ph type="title"/>
          </p:nvPr>
        </p:nvSpPr>
        <p:spPr>
          <a:xfrm>
            <a:off x="210311" y="201168"/>
            <a:ext cx="4142234" cy="800101"/>
          </a:xfrm>
          <a:prstGeom prst="rect">
            <a:avLst/>
          </a:prstGeom>
        </p:spPr>
        <p:txBody>
          <a:bodyPr/>
          <a:lstStyle>
            <a:lvl1pPr>
              <a:defRPr>
                <a:solidFill>
                  <a:schemeClr val="accent2"/>
                </a:solidFill>
              </a:defRPr>
            </a:lvl1pPr>
          </a:lstStyle>
          <a:p>
            <a:r>
              <a:t>Title Text</a:t>
            </a:r>
          </a:p>
        </p:txBody>
      </p:sp>
      <p:sp>
        <p:nvSpPr>
          <p:cNvPr id="162" name="Body Level One…"/>
          <p:cNvSpPr txBox="1">
            <a:spLocks noGrp="1"/>
          </p:cNvSpPr>
          <p:nvPr>
            <p:ph type="body" sz="half" idx="1"/>
          </p:nvPr>
        </p:nvSpPr>
        <p:spPr>
          <a:xfrm>
            <a:off x="219456" y="1243583"/>
            <a:ext cx="4123945" cy="3252217"/>
          </a:xfrm>
          <a:prstGeom prst="rect">
            <a:avLst/>
          </a:prstGeom>
        </p:spPr>
        <p:txBody>
          <a:bodyPr>
            <a:normAutofit/>
          </a:bodyPr>
          <a:lstStyle>
            <a:lvl1pPr>
              <a:spcBef>
                <a:spcPts val="0"/>
              </a:spcBef>
              <a:defRPr>
                <a:solidFill>
                  <a:schemeClr val="accent2"/>
                </a:solidFill>
              </a:defRPr>
            </a:lvl1pPr>
            <a:lvl2pPr marL="0" indent="0">
              <a:spcBef>
                <a:spcPts val="0"/>
              </a:spcBef>
              <a:buSzTx/>
              <a:buNone/>
              <a:defRPr>
                <a:solidFill>
                  <a:schemeClr val="accent2"/>
                </a:solidFill>
              </a:defRPr>
            </a:lvl2pPr>
            <a:lvl3pPr marL="0" indent="201614">
              <a:spcBef>
                <a:spcPts val="0"/>
              </a:spcBef>
              <a:buSzTx/>
              <a:buNone/>
              <a:defRPr>
                <a:solidFill>
                  <a:schemeClr val="accent2"/>
                </a:solidFill>
              </a:defRPr>
            </a:lvl3pPr>
            <a:lvl4pPr marL="0" indent="434981">
              <a:spcBef>
                <a:spcPts val="0"/>
              </a:spcBef>
              <a:buSzTx/>
              <a:buNone/>
              <a:defRPr>
                <a:solidFill>
                  <a:schemeClr val="accent2"/>
                </a:solidFill>
              </a:defRPr>
            </a:lvl4pPr>
            <a:lvl5pPr marL="0" indent="631832">
              <a:spcBef>
                <a:spcPts val="0"/>
              </a:spcBef>
              <a:buSzTx/>
              <a:buNone/>
              <a:defRPr>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163" name="Text Placeholder 2"/>
          <p:cNvSpPr>
            <a:spLocks noGrp="1"/>
          </p:cNvSpPr>
          <p:nvPr>
            <p:ph type="body" sz="half" idx="21"/>
          </p:nvPr>
        </p:nvSpPr>
        <p:spPr>
          <a:xfrm>
            <a:off x="4791455" y="1243583"/>
            <a:ext cx="4123945" cy="3252217"/>
          </a:xfrm>
          <a:prstGeom prst="rect">
            <a:avLst/>
          </a:prstGeom>
        </p:spPr>
        <p:txBody>
          <a:bodyPr>
            <a:normAutofit/>
          </a:bodyPr>
          <a:lstStyle/>
          <a:p>
            <a:pPr>
              <a:spcBef>
                <a:spcPts val="0"/>
              </a:spcBef>
              <a:defRPr>
                <a:solidFill>
                  <a:schemeClr val="accent2"/>
                </a:solidFill>
              </a:defRPr>
            </a:pPr>
            <a:endParaRPr/>
          </a:p>
        </p:txBody>
      </p:sp>
      <p:sp>
        <p:nvSpPr>
          <p:cNvPr id="16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03420871"/>
      </p:ext>
    </p:extLst>
  </p:cSld>
  <p:clrMapOvr>
    <a:masterClrMapping/>
  </p:clrMapOvr>
  <p:transition spd="med"/>
</p:sldLayout>
</file>

<file path=ppt/slideLayouts/slideLayout147.xml><?xml version="1.0" encoding="utf-8"?>
<p:sldLayout xmlns:a="http://schemas.openxmlformats.org/drawingml/2006/main" xmlns:r="http://schemas.openxmlformats.org/officeDocument/2006/relationships" xmlns:p="http://schemas.openxmlformats.org/presentationml/2006/main" type="tx">
  <p:cSld name="fact, number">
    <p:spTree>
      <p:nvGrpSpPr>
        <p:cNvPr id="1" name=""/>
        <p:cNvGrpSpPr/>
        <p:nvPr/>
      </p:nvGrpSpPr>
      <p:grpSpPr>
        <a:xfrm>
          <a:off x="0" y="0"/>
          <a:ext cx="0" cy="0"/>
          <a:chOff x="0" y="0"/>
          <a:chExt cx="0" cy="0"/>
        </a:xfrm>
      </p:grpSpPr>
      <p:sp>
        <p:nvSpPr>
          <p:cNvPr id="171" name="Title Text"/>
          <p:cNvSpPr txBox="1">
            <a:spLocks noGrp="1"/>
          </p:cNvSpPr>
          <p:nvPr>
            <p:ph type="title"/>
          </p:nvPr>
        </p:nvSpPr>
        <p:spPr>
          <a:xfrm>
            <a:off x="219456" y="219456"/>
            <a:ext cx="4133089" cy="804673"/>
          </a:xfrm>
          <a:prstGeom prst="rect">
            <a:avLst/>
          </a:prstGeom>
        </p:spPr>
        <p:txBody>
          <a:bodyPr/>
          <a:lstStyle>
            <a:lvl1pPr>
              <a:defRPr sz="1600">
                <a:solidFill>
                  <a:schemeClr val="accent2"/>
                </a:solidFill>
              </a:defRPr>
            </a:lvl1pPr>
          </a:lstStyle>
          <a:p>
            <a:r>
              <a:t>Title Text</a:t>
            </a:r>
          </a:p>
        </p:txBody>
      </p:sp>
      <p:sp>
        <p:nvSpPr>
          <p:cNvPr id="172" name="Body Level One…"/>
          <p:cNvSpPr txBox="1">
            <a:spLocks noGrp="1"/>
          </p:cNvSpPr>
          <p:nvPr>
            <p:ph type="body" sz="half" idx="1"/>
          </p:nvPr>
        </p:nvSpPr>
        <p:spPr>
          <a:xfrm>
            <a:off x="137160" y="1133855"/>
            <a:ext cx="4206241" cy="3361945"/>
          </a:xfrm>
          <a:prstGeom prst="rect">
            <a:avLst/>
          </a:prstGeom>
        </p:spPr>
        <p:txBody>
          <a:bodyPr>
            <a:normAutofit/>
          </a:bodyPr>
          <a:lstStyle>
            <a:lvl1pPr>
              <a:lnSpc>
                <a:spcPct val="90000"/>
              </a:lnSpc>
              <a:defRPr sz="9600">
                <a:solidFill>
                  <a:schemeClr val="accent2"/>
                </a:solidFill>
              </a:defRPr>
            </a:lvl1pPr>
            <a:lvl2pPr marL="1189048" indent="-1191332">
              <a:lnSpc>
                <a:spcPct val="90000"/>
              </a:lnSpc>
              <a:defRPr sz="9600">
                <a:solidFill>
                  <a:schemeClr val="accent2"/>
                </a:solidFill>
              </a:defRPr>
            </a:lvl2pPr>
            <a:lvl3pPr marL="1360501" indent="-1191332">
              <a:lnSpc>
                <a:spcPct val="90000"/>
              </a:lnSpc>
              <a:defRPr sz="9600">
                <a:solidFill>
                  <a:schemeClr val="accent2"/>
                </a:solidFill>
              </a:defRPr>
            </a:lvl3pPr>
            <a:lvl4pPr marL="1646254" indent="-1191332">
              <a:lnSpc>
                <a:spcPct val="90000"/>
              </a:lnSpc>
              <a:defRPr sz="9600">
                <a:solidFill>
                  <a:schemeClr val="accent2"/>
                </a:solidFill>
              </a:defRPr>
            </a:lvl4pPr>
            <a:lvl5pPr marL="1820881" indent="-1191332">
              <a:lnSpc>
                <a:spcPct val="90000"/>
              </a:lnSpc>
              <a:defRPr sz="96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17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4408641"/>
      </p:ext>
    </p:extLst>
  </p:cSld>
  <p:clrMapOvr>
    <a:masterClrMapping/>
  </p:clrMapOvr>
  <p:transition spd="med"/>
</p:sldLayout>
</file>

<file path=ppt/slideLayouts/slideLayout148.xml><?xml version="1.0" encoding="utf-8"?>
<p:sldLayout xmlns:a="http://schemas.openxmlformats.org/drawingml/2006/main" xmlns:r="http://schemas.openxmlformats.org/officeDocument/2006/relationships" xmlns:p="http://schemas.openxmlformats.org/presentationml/2006/main" type="tx">
  <p:cSld name="fact, number, half-image (bleeds)">
    <p:spTree>
      <p:nvGrpSpPr>
        <p:cNvPr id="1" name=""/>
        <p:cNvGrpSpPr/>
        <p:nvPr/>
      </p:nvGrpSpPr>
      <p:grpSpPr>
        <a:xfrm>
          <a:off x="0" y="0"/>
          <a:ext cx="0" cy="0"/>
          <a:chOff x="0" y="0"/>
          <a:chExt cx="0" cy="0"/>
        </a:xfrm>
      </p:grpSpPr>
      <p:sp>
        <p:nvSpPr>
          <p:cNvPr id="180" name="Title Text"/>
          <p:cNvSpPr txBox="1">
            <a:spLocks noGrp="1"/>
          </p:cNvSpPr>
          <p:nvPr>
            <p:ph type="title"/>
          </p:nvPr>
        </p:nvSpPr>
        <p:spPr>
          <a:xfrm>
            <a:off x="219456" y="219456"/>
            <a:ext cx="4133089" cy="804673"/>
          </a:xfrm>
          <a:prstGeom prst="rect">
            <a:avLst/>
          </a:prstGeom>
        </p:spPr>
        <p:txBody>
          <a:bodyPr/>
          <a:lstStyle>
            <a:lvl1pPr>
              <a:defRPr sz="1600">
                <a:solidFill>
                  <a:schemeClr val="accent2"/>
                </a:solidFill>
              </a:defRPr>
            </a:lvl1pPr>
          </a:lstStyle>
          <a:p>
            <a:r>
              <a:t>Title Text</a:t>
            </a:r>
          </a:p>
        </p:txBody>
      </p:sp>
      <p:sp>
        <p:nvSpPr>
          <p:cNvPr id="181" name="Body Level One…"/>
          <p:cNvSpPr txBox="1">
            <a:spLocks noGrp="1"/>
          </p:cNvSpPr>
          <p:nvPr>
            <p:ph type="body" sz="half" idx="1"/>
          </p:nvPr>
        </p:nvSpPr>
        <p:spPr>
          <a:xfrm>
            <a:off x="137160" y="1133855"/>
            <a:ext cx="4206241" cy="3361945"/>
          </a:xfrm>
          <a:prstGeom prst="rect">
            <a:avLst/>
          </a:prstGeom>
        </p:spPr>
        <p:txBody>
          <a:bodyPr>
            <a:normAutofit/>
          </a:bodyPr>
          <a:lstStyle>
            <a:lvl1pPr>
              <a:lnSpc>
                <a:spcPct val="90000"/>
              </a:lnSpc>
              <a:defRPr sz="9600">
                <a:solidFill>
                  <a:schemeClr val="accent2"/>
                </a:solidFill>
              </a:defRPr>
            </a:lvl1pPr>
            <a:lvl2pPr marL="1189048" indent="-1191332">
              <a:lnSpc>
                <a:spcPct val="90000"/>
              </a:lnSpc>
              <a:defRPr sz="9600">
                <a:solidFill>
                  <a:schemeClr val="accent2"/>
                </a:solidFill>
              </a:defRPr>
            </a:lvl2pPr>
            <a:lvl3pPr marL="1360501" indent="-1191332">
              <a:lnSpc>
                <a:spcPct val="90000"/>
              </a:lnSpc>
              <a:defRPr sz="9600">
                <a:solidFill>
                  <a:schemeClr val="accent2"/>
                </a:solidFill>
              </a:defRPr>
            </a:lvl3pPr>
            <a:lvl4pPr marL="1646254" indent="-1191332">
              <a:lnSpc>
                <a:spcPct val="90000"/>
              </a:lnSpc>
              <a:defRPr sz="9600">
                <a:solidFill>
                  <a:schemeClr val="accent2"/>
                </a:solidFill>
              </a:defRPr>
            </a:lvl4pPr>
            <a:lvl5pPr marL="1820881" indent="-1191332">
              <a:lnSpc>
                <a:spcPct val="90000"/>
              </a:lnSpc>
              <a:defRPr sz="9600">
                <a:solidFill>
                  <a:schemeClr val="accent2"/>
                </a:solidFill>
              </a:defRPr>
            </a:lvl5pPr>
          </a:lstStyle>
          <a:p>
            <a:r>
              <a:t>Body Level One</a:t>
            </a:r>
          </a:p>
          <a:p>
            <a:pPr lvl="1"/>
            <a:r>
              <a:t>Body Level Two</a:t>
            </a:r>
          </a:p>
          <a:p>
            <a:pPr lvl="2"/>
            <a:r>
              <a:t>Body Level Three</a:t>
            </a:r>
          </a:p>
          <a:p>
            <a:pPr lvl="3"/>
            <a:r>
              <a:t>Body Level Four</a:t>
            </a:r>
          </a:p>
          <a:p>
            <a:pPr lvl="4"/>
            <a:r>
              <a:t>Body Level Five</a:t>
            </a:r>
          </a:p>
        </p:txBody>
      </p:sp>
      <p:sp>
        <p:nvSpPr>
          <p:cNvPr id="182" name="Picture Placeholder"/>
          <p:cNvSpPr>
            <a:spLocks noGrp="1"/>
          </p:cNvSpPr>
          <p:nvPr>
            <p:ph type="pic" idx="21"/>
          </p:nvPr>
        </p:nvSpPr>
        <p:spPr>
          <a:xfrm>
            <a:off x="4572000" y="0"/>
            <a:ext cx="4572000" cy="5143500"/>
          </a:xfrm>
          <a:prstGeom prst="rect">
            <a:avLst/>
          </a:prstGeom>
        </p:spPr>
        <p:txBody>
          <a:bodyPr lIns="91439" tIns="45719" rIns="91439" bIns="45719"/>
          <a:lstStyle/>
          <a:p>
            <a:endParaRPr/>
          </a:p>
        </p:txBody>
      </p:sp>
      <p:sp>
        <p:nvSpPr>
          <p:cNvPr id="183"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84567959"/>
      </p:ext>
    </p:extLst>
  </p:cSld>
  <p:clrMapOvr>
    <a:masterClrMapping/>
  </p:clrMapOvr>
  <p:transition spd="med"/>
</p:sldLayout>
</file>

<file path=ppt/slideLayouts/slideLayout149.xml><?xml version="1.0" encoding="utf-8"?>
<p:sldLayout xmlns:a="http://schemas.openxmlformats.org/drawingml/2006/main" xmlns:r="http://schemas.openxmlformats.org/officeDocument/2006/relationships" xmlns:p="http://schemas.openxmlformats.org/presentationml/2006/main" type="tx">
  <p:cSld name="big text">
    <p:spTree>
      <p:nvGrpSpPr>
        <p:cNvPr id="1" name=""/>
        <p:cNvGrpSpPr/>
        <p:nvPr/>
      </p:nvGrpSpPr>
      <p:grpSpPr>
        <a:xfrm>
          <a:off x="0" y="0"/>
          <a:ext cx="0" cy="0"/>
          <a:chOff x="0" y="0"/>
          <a:chExt cx="0" cy="0"/>
        </a:xfrm>
      </p:grpSpPr>
      <p:sp>
        <p:nvSpPr>
          <p:cNvPr id="190" name="Title Text"/>
          <p:cNvSpPr txBox="1">
            <a:spLocks noGrp="1"/>
          </p:cNvSpPr>
          <p:nvPr>
            <p:ph type="title"/>
          </p:nvPr>
        </p:nvSpPr>
        <p:spPr>
          <a:xfrm>
            <a:off x="137160" y="91439"/>
            <a:ext cx="8778173" cy="4404361"/>
          </a:xfrm>
          <a:prstGeom prst="rect">
            <a:avLst/>
          </a:prstGeom>
        </p:spPr>
        <p:txBody>
          <a:bodyPr/>
          <a:lstStyle>
            <a:lvl1pPr>
              <a:defRPr sz="9600">
                <a:solidFill>
                  <a:schemeClr val="accent2"/>
                </a:solidFill>
              </a:defRPr>
            </a:lvl1pPr>
          </a:lstStyle>
          <a:p>
            <a:r>
              <a:t>Title Text</a:t>
            </a:r>
          </a:p>
        </p:txBody>
      </p:sp>
      <p:sp>
        <p:nvSpPr>
          <p:cNvPr id="1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498803300"/>
      </p:ext>
    </p:extLst>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Click icon to add picture</a:t>
            </a:r>
          </a:p>
        </p:txBody>
      </p:sp>
    </p:spTree>
    <p:extLst>
      <p:ext uri="{BB962C8B-B14F-4D97-AF65-F5344CB8AC3E}">
        <p14:creationId xmlns:p14="http://schemas.microsoft.com/office/powerpoint/2010/main" val="1556030312"/>
      </p:ext>
    </p:extLst>
  </p:cSld>
  <p:clrMapOvr>
    <a:masterClrMapping/>
  </p:clrMapOvr>
</p:sldLayout>
</file>

<file path=ppt/slideLayouts/slideLayout150.xml><?xml version="1.0" encoding="utf-8"?>
<p:sldLayout xmlns:a="http://schemas.openxmlformats.org/drawingml/2006/main" xmlns:r="http://schemas.openxmlformats.org/officeDocument/2006/relationships" xmlns:p="http://schemas.openxmlformats.org/presentationml/2006/main" type="tx">
  <p:cSld name="quote">
    <p:spTree>
      <p:nvGrpSpPr>
        <p:cNvPr id="1" name=""/>
        <p:cNvGrpSpPr/>
        <p:nvPr/>
      </p:nvGrpSpPr>
      <p:grpSpPr>
        <a:xfrm>
          <a:off x="0" y="0"/>
          <a:ext cx="0" cy="0"/>
          <a:chOff x="0" y="0"/>
          <a:chExt cx="0" cy="0"/>
        </a:xfrm>
      </p:grpSpPr>
      <p:sp>
        <p:nvSpPr>
          <p:cNvPr id="198" name="Title Text"/>
          <p:cNvSpPr txBox="1">
            <a:spLocks noGrp="1"/>
          </p:cNvSpPr>
          <p:nvPr>
            <p:ph type="title"/>
          </p:nvPr>
        </p:nvSpPr>
        <p:spPr>
          <a:xfrm>
            <a:off x="210313" y="201168"/>
            <a:ext cx="5562535" cy="4294633"/>
          </a:xfrm>
          <a:prstGeom prst="rect">
            <a:avLst/>
          </a:prstGeom>
        </p:spPr>
        <p:txBody>
          <a:bodyPr/>
          <a:lstStyle>
            <a:lvl1pPr>
              <a:defRPr>
                <a:solidFill>
                  <a:schemeClr val="accent2"/>
                </a:solidFill>
              </a:defRPr>
            </a:lvl1pPr>
          </a:lstStyle>
          <a:p>
            <a:r>
              <a:t>Title Text</a:t>
            </a:r>
          </a:p>
        </p:txBody>
      </p:sp>
      <p:sp>
        <p:nvSpPr>
          <p:cNvPr id="19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12052413"/>
      </p:ext>
    </p:extLst>
  </p:cSld>
  <p:clrMapOvr>
    <a:masterClrMapping/>
  </p:clrMapOvr>
  <p:transition spd="med"/>
</p:sldLayout>
</file>

<file path=ppt/slideLayouts/slideLayout151.xml><?xml version="1.0" encoding="utf-8"?>
<p:sldLayout xmlns:a="http://schemas.openxmlformats.org/drawingml/2006/main" xmlns:r="http://schemas.openxmlformats.org/officeDocument/2006/relationships" xmlns:p="http://schemas.openxmlformats.org/presentationml/2006/main" type="tx">
  <p:cSld name="title, text">
    <p:spTree>
      <p:nvGrpSpPr>
        <p:cNvPr id="1" name=""/>
        <p:cNvGrpSpPr/>
        <p:nvPr/>
      </p:nvGrpSpPr>
      <p:grpSpPr>
        <a:xfrm>
          <a:off x="0" y="0"/>
          <a:ext cx="0" cy="0"/>
          <a:chOff x="0" y="0"/>
          <a:chExt cx="0" cy="0"/>
        </a:xfrm>
      </p:grpSpPr>
      <p:sp>
        <p:nvSpPr>
          <p:cNvPr id="206" name="Title Text"/>
          <p:cNvSpPr txBox="1">
            <a:spLocks noGrp="1"/>
          </p:cNvSpPr>
          <p:nvPr>
            <p:ph type="title"/>
          </p:nvPr>
        </p:nvSpPr>
        <p:spPr>
          <a:xfrm>
            <a:off x="210311" y="201168"/>
            <a:ext cx="4142234" cy="4294633"/>
          </a:xfrm>
          <a:prstGeom prst="rect">
            <a:avLst/>
          </a:prstGeom>
        </p:spPr>
        <p:txBody>
          <a:bodyPr/>
          <a:lstStyle/>
          <a:p>
            <a:r>
              <a:t>Title Text</a:t>
            </a:r>
          </a:p>
        </p:txBody>
      </p:sp>
      <p:sp>
        <p:nvSpPr>
          <p:cNvPr id="207" name="Body Level One…"/>
          <p:cNvSpPr txBox="1">
            <a:spLocks noGrp="1"/>
          </p:cNvSpPr>
          <p:nvPr>
            <p:ph type="body" sz="half" idx="1"/>
          </p:nvPr>
        </p:nvSpPr>
        <p:spPr>
          <a:xfrm>
            <a:off x="4791455" y="201168"/>
            <a:ext cx="4123945" cy="429463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20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32926540"/>
      </p:ext>
    </p:extLst>
  </p:cSld>
  <p:clrMapOvr>
    <a:masterClrMapping/>
  </p:clrMapOvr>
  <p:transition spd="med"/>
</p:sldLayout>
</file>

<file path=ppt/slideLayouts/slideLayout152.xml><?xml version="1.0" encoding="utf-8"?>
<p:sldLayout xmlns:a="http://schemas.openxmlformats.org/drawingml/2006/main" xmlns:r="http://schemas.openxmlformats.org/officeDocument/2006/relationships" xmlns:p="http://schemas.openxmlformats.org/presentationml/2006/main" type="tx">
  <p:cSld name="title, text (two columns)">
    <p:spTree>
      <p:nvGrpSpPr>
        <p:cNvPr id="1" name=""/>
        <p:cNvGrpSpPr/>
        <p:nvPr/>
      </p:nvGrpSpPr>
      <p:grpSpPr>
        <a:xfrm>
          <a:off x="0" y="0"/>
          <a:ext cx="0" cy="0"/>
          <a:chOff x="0" y="0"/>
          <a:chExt cx="0" cy="0"/>
        </a:xfrm>
      </p:grpSpPr>
      <p:sp>
        <p:nvSpPr>
          <p:cNvPr id="215" name="Title Text"/>
          <p:cNvSpPr txBox="1">
            <a:spLocks noGrp="1"/>
          </p:cNvSpPr>
          <p:nvPr>
            <p:ph type="title"/>
          </p:nvPr>
        </p:nvSpPr>
        <p:spPr>
          <a:xfrm>
            <a:off x="210311" y="201168"/>
            <a:ext cx="4142234" cy="804673"/>
          </a:xfrm>
          <a:prstGeom prst="rect">
            <a:avLst/>
          </a:prstGeom>
        </p:spPr>
        <p:txBody>
          <a:bodyPr/>
          <a:lstStyle/>
          <a:p>
            <a:r>
              <a:t>Title Text</a:t>
            </a:r>
          </a:p>
        </p:txBody>
      </p:sp>
      <p:sp>
        <p:nvSpPr>
          <p:cNvPr id="216" name="Body Level One…"/>
          <p:cNvSpPr txBox="1">
            <a:spLocks noGrp="1"/>
          </p:cNvSpPr>
          <p:nvPr>
            <p:ph type="body" sz="half" idx="1"/>
          </p:nvPr>
        </p:nvSpPr>
        <p:spPr>
          <a:xfrm>
            <a:off x="219456" y="1243583"/>
            <a:ext cx="4123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217" name="Text Placeholder 2"/>
          <p:cNvSpPr>
            <a:spLocks noGrp="1"/>
          </p:cNvSpPr>
          <p:nvPr>
            <p:ph type="body" sz="half" idx="21"/>
          </p:nvPr>
        </p:nvSpPr>
        <p:spPr>
          <a:xfrm>
            <a:off x="4791457" y="1243583"/>
            <a:ext cx="4123877" cy="3252217"/>
          </a:xfrm>
          <a:prstGeom prst="rect">
            <a:avLst/>
          </a:prstGeom>
        </p:spPr>
        <p:txBody>
          <a:bodyPr>
            <a:normAutofit/>
          </a:bodyPr>
          <a:lstStyle/>
          <a:p>
            <a:endParaRPr/>
          </a:p>
        </p:txBody>
      </p:sp>
      <p:sp>
        <p:nvSpPr>
          <p:cNvPr id="21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84548786"/>
      </p:ext>
    </p:extLst>
  </p:cSld>
  <p:clrMapOvr>
    <a:masterClrMapping/>
  </p:clrMapOvr>
  <p:transition spd="med"/>
</p:sldLayout>
</file>

<file path=ppt/slideLayouts/slideLayout153.xml><?xml version="1.0" encoding="utf-8"?>
<p:sldLayout xmlns:a="http://schemas.openxmlformats.org/drawingml/2006/main" xmlns:r="http://schemas.openxmlformats.org/officeDocument/2006/relationships" xmlns:p="http://schemas.openxmlformats.org/presentationml/2006/main" type="tx">
  <p:cSld name="title, text (two columns, different text sizes)">
    <p:spTree>
      <p:nvGrpSpPr>
        <p:cNvPr id="1" name=""/>
        <p:cNvGrpSpPr/>
        <p:nvPr/>
      </p:nvGrpSpPr>
      <p:grpSpPr>
        <a:xfrm>
          <a:off x="0" y="0"/>
          <a:ext cx="0" cy="0"/>
          <a:chOff x="0" y="0"/>
          <a:chExt cx="0" cy="0"/>
        </a:xfrm>
      </p:grpSpPr>
      <p:sp>
        <p:nvSpPr>
          <p:cNvPr id="225" name="Title Text"/>
          <p:cNvSpPr txBox="1">
            <a:spLocks noGrp="1"/>
          </p:cNvSpPr>
          <p:nvPr>
            <p:ph type="title"/>
          </p:nvPr>
        </p:nvSpPr>
        <p:spPr>
          <a:xfrm>
            <a:off x="210311" y="201168"/>
            <a:ext cx="4142234" cy="804673"/>
          </a:xfrm>
          <a:prstGeom prst="rect">
            <a:avLst/>
          </a:prstGeom>
        </p:spPr>
        <p:txBody>
          <a:bodyPr/>
          <a:lstStyle/>
          <a:p>
            <a:r>
              <a:t>Title Text</a:t>
            </a:r>
          </a:p>
        </p:txBody>
      </p:sp>
      <p:sp>
        <p:nvSpPr>
          <p:cNvPr id="226" name="Body Level One…"/>
          <p:cNvSpPr txBox="1">
            <a:spLocks noGrp="1"/>
          </p:cNvSpPr>
          <p:nvPr>
            <p:ph type="body" sz="half" idx="1"/>
          </p:nvPr>
        </p:nvSpPr>
        <p:spPr>
          <a:xfrm>
            <a:off x="210311" y="1216152"/>
            <a:ext cx="4142234" cy="3279648"/>
          </a:xfrm>
          <a:prstGeom prst="rect">
            <a:avLst/>
          </a:prstGeom>
        </p:spPr>
        <p:txBody>
          <a:bodyPr>
            <a:normAutofit/>
          </a:bodyPr>
          <a:lstStyle>
            <a:lvl1pPr>
              <a:defRPr sz="2400"/>
            </a:lvl1pPr>
            <a:lvl2pPr marL="295549" indent="-297833">
              <a:defRPr sz="2400"/>
            </a:lvl2pPr>
            <a:lvl3pPr marL="467002" indent="-297833">
              <a:defRPr sz="2400"/>
            </a:lvl3pPr>
            <a:lvl4pPr marL="752755" indent="-297833">
              <a:defRPr sz="2400"/>
            </a:lvl4pPr>
            <a:lvl5pPr marL="927382" indent="-297833">
              <a:defRPr sz="2400"/>
            </a:lvl5pPr>
          </a:lstStyle>
          <a:p>
            <a:r>
              <a:t>Body Level One</a:t>
            </a:r>
          </a:p>
          <a:p>
            <a:pPr lvl="1"/>
            <a:r>
              <a:t>Body Level Two</a:t>
            </a:r>
          </a:p>
          <a:p>
            <a:pPr lvl="2"/>
            <a:r>
              <a:t>Body Level Three</a:t>
            </a:r>
          </a:p>
          <a:p>
            <a:pPr lvl="3"/>
            <a:r>
              <a:t>Body Level Four</a:t>
            </a:r>
          </a:p>
          <a:p>
            <a:pPr lvl="4"/>
            <a:r>
              <a:t>Body Level Five</a:t>
            </a:r>
          </a:p>
        </p:txBody>
      </p:sp>
      <p:sp>
        <p:nvSpPr>
          <p:cNvPr id="227" name="Text Placeholder"/>
          <p:cNvSpPr>
            <a:spLocks noGrp="1"/>
          </p:cNvSpPr>
          <p:nvPr>
            <p:ph type="body" sz="half" idx="21"/>
          </p:nvPr>
        </p:nvSpPr>
        <p:spPr>
          <a:xfrm>
            <a:off x="4791455" y="1243583"/>
            <a:ext cx="4123945" cy="3252217"/>
          </a:xfrm>
          <a:prstGeom prst="rect">
            <a:avLst/>
          </a:prstGeom>
        </p:spPr>
        <p:txBody>
          <a:bodyPr>
            <a:normAutofit/>
          </a:bodyPr>
          <a:lstStyle/>
          <a:p>
            <a:endParaRPr/>
          </a:p>
        </p:txBody>
      </p:sp>
      <p:sp>
        <p:nvSpPr>
          <p:cNvPr id="22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033410090"/>
      </p:ext>
    </p:extLst>
  </p:cSld>
  <p:clrMapOvr>
    <a:masterClrMapping/>
  </p:clrMapOvr>
  <p:transition spd="med"/>
</p:sldLayout>
</file>

<file path=ppt/slideLayouts/slideLayout154.xml><?xml version="1.0" encoding="utf-8"?>
<p:sldLayout xmlns:a="http://schemas.openxmlformats.org/drawingml/2006/main" xmlns:r="http://schemas.openxmlformats.org/officeDocument/2006/relationships" xmlns:p="http://schemas.openxmlformats.org/presentationml/2006/main" type="tx">
  <p:cSld name="title, text (four columns)">
    <p:spTree>
      <p:nvGrpSpPr>
        <p:cNvPr id="1" name=""/>
        <p:cNvGrpSpPr/>
        <p:nvPr/>
      </p:nvGrpSpPr>
      <p:grpSpPr>
        <a:xfrm>
          <a:off x="0" y="0"/>
          <a:ext cx="0" cy="0"/>
          <a:chOff x="0" y="0"/>
          <a:chExt cx="0" cy="0"/>
        </a:xfrm>
      </p:grpSpPr>
      <p:sp>
        <p:nvSpPr>
          <p:cNvPr id="235" name="Title Text"/>
          <p:cNvSpPr txBox="1">
            <a:spLocks noGrp="1"/>
          </p:cNvSpPr>
          <p:nvPr>
            <p:ph type="title"/>
          </p:nvPr>
        </p:nvSpPr>
        <p:spPr>
          <a:xfrm>
            <a:off x="210311" y="201168"/>
            <a:ext cx="4142234" cy="804673"/>
          </a:xfrm>
          <a:prstGeom prst="rect">
            <a:avLst/>
          </a:prstGeom>
        </p:spPr>
        <p:txBody>
          <a:bodyPr/>
          <a:lstStyle/>
          <a:p>
            <a:r>
              <a:t>Title Text</a:t>
            </a:r>
          </a:p>
        </p:txBody>
      </p:sp>
      <p:sp>
        <p:nvSpPr>
          <p:cNvPr id="236" name="Body Level One…"/>
          <p:cNvSpPr txBox="1">
            <a:spLocks noGrp="1"/>
          </p:cNvSpPr>
          <p:nvPr>
            <p:ph type="body" sz="quarter" idx="1"/>
          </p:nvPr>
        </p:nvSpPr>
        <p:spPr>
          <a:xfrm>
            <a:off x="219456" y="1243583"/>
            <a:ext cx="1837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237" name="Text Placeholder 2"/>
          <p:cNvSpPr>
            <a:spLocks noGrp="1"/>
          </p:cNvSpPr>
          <p:nvPr>
            <p:ph type="body" sz="quarter" idx="21"/>
          </p:nvPr>
        </p:nvSpPr>
        <p:spPr>
          <a:xfrm>
            <a:off x="2505455" y="1243583"/>
            <a:ext cx="1837945" cy="3252217"/>
          </a:xfrm>
          <a:prstGeom prst="rect">
            <a:avLst/>
          </a:prstGeom>
        </p:spPr>
        <p:txBody>
          <a:bodyPr>
            <a:normAutofit/>
          </a:bodyPr>
          <a:lstStyle/>
          <a:p>
            <a:endParaRPr/>
          </a:p>
        </p:txBody>
      </p:sp>
      <p:sp>
        <p:nvSpPr>
          <p:cNvPr id="238" name="Text Placeholder 3"/>
          <p:cNvSpPr>
            <a:spLocks noGrp="1"/>
          </p:cNvSpPr>
          <p:nvPr>
            <p:ph type="body" sz="quarter" idx="22"/>
          </p:nvPr>
        </p:nvSpPr>
        <p:spPr>
          <a:xfrm>
            <a:off x="4791455" y="1243583"/>
            <a:ext cx="1837945" cy="3252217"/>
          </a:xfrm>
          <a:prstGeom prst="rect">
            <a:avLst/>
          </a:prstGeom>
        </p:spPr>
        <p:txBody>
          <a:bodyPr>
            <a:normAutofit/>
          </a:bodyPr>
          <a:lstStyle/>
          <a:p>
            <a:endParaRPr/>
          </a:p>
        </p:txBody>
      </p:sp>
      <p:sp>
        <p:nvSpPr>
          <p:cNvPr id="239" name="Text Placeholder 4"/>
          <p:cNvSpPr>
            <a:spLocks noGrp="1"/>
          </p:cNvSpPr>
          <p:nvPr>
            <p:ph type="body" sz="quarter" idx="23"/>
          </p:nvPr>
        </p:nvSpPr>
        <p:spPr>
          <a:xfrm>
            <a:off x="7077456" y="1243583"/>
            <a:ext cx="1837945" cy="3252217"/>
          </a:xfrm>
          <a:prstGeom prst="rect">
            <a:avLst/>
          </a:prstGeom>
        </p:spPr>
        <p:txBody>
          <a:bodyPr>
            <a:normAutofit/>
          </a:bodyPr>
          <a:lstStyle/>
          <a:p>
            <a:endParaRPr/>
          </a:p>
        </p:txBody>
      </p:sp>
      <p:sp>
        <p:nvSpPr>
          <p:cNvPr id="24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48059038"/>
      </p:ext>
    </p:extLst>
  </p:cSld>
  <p:clrMapOvr>
    <a:masterClrMapping/>
  </p:clrMapOvr>
  <p:transition spd="med"/>
</p:sldLayout>
</file>

<file path=ppt/slideLayouts/slideLayout155.xml><?xml version="1.0" encoding="utf-8"?>
<p:sldLayout xmlns:a="http://schemas.openxmlformats.org/drawingml/2006/main" xmlns:r="http://schemas.openxmlformats.org/officeDocument/2006/relationships" xmlns:p="http://schemas.openxmlformats.org/presentationml/2006/main" type="tx">
  <p:cSld name="title, text, half-image">
    <p:spTree>
      <p:nvGrpSpPr>
        <p:cNvPr id="1" name=""/>
        <p:cNvGrpSpPr/>
        <p:nvPr/>
      </p:nvGrpSpPr>
      <p:grpSpPr>
        <a:xfrm>
          <a:off x="0" y="0"/>
          <a:ext cx="0" cy="0"/>
          <a:chOff x="0" y="0"/>
          <a:chExt cx="0" cy="0"/>
        </a:xfrm>
      </p:grpSpPr>
      <p:sp>
        <p:nvSpPr>
          <p:cNvPr id="247" name="Title Text"/>
          <p:cNvSpPr txBox="1">
            <a:spLocks noGrp="1"/>
          </p:cNvSpPr>
          <p:nvPr>
            <p:ph type="title"/>
          </p:nvPr>
        </p:nvSpPr>
        <p:spPr>
          <a:xfrm>
            <a:off x="210311" y="201168"/>
            <a:ext cx="4142234" cy="804673"/>
          </a:xfrm>
          <a:prstGeom prst="rect">
            <a:avLst/>
          </a:prstGeom>
        </p:spPr>
        <p:txBody>
          <a:bodyPr/>
          <a:lstStyle/>
          <a:p>
            <a:r>
              <a:t>Title Text</a:t>
            </a:r>
          </a:p>
        </p:txBody>
      </p:sp>
      <p:sp>
        <p:nvSpPr>
          <p:cNvPr id="248" name="Body Level One…"/>
          <p:cNvSpPr txBox="1">
            <a:spLocks noGrp="1"/>
          </p:cNvSpPr>
          <p:nvPr>
            <p:ph type="body" sz="half" idx="1"/>
          </p:nvPr>
        </p:nvSpPr>
        <p:spPr>
          <a:xfrm>
            <a:off x="219456" y="1243583"/>
            <a:ext cx="4123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249" name="Picture Placeholder"/>
          <p:cNvSpPr>
            <a:spLocks noGrp="1"/>
          </p:cNvSpPr>
          <p:nvPr>
            <p:ph type="pic" idx="21"/>
          </p:nvPr>
        </p:nvSpPr>
        <p:spPr>
          <a:xfrm>
            <a:off x="4572000" y="0"/>
            <a:ext cx="4572000" cy="5143500"/>
          </a:xfrm>
          <a:prstGeom prst="rect">
            <a:avLst/>
          </a:prstGeom>
        </p:spPr>
        <p:txBody>
          <a:bodyPr lIns="91439" tIns="45719" rIns="91439" bIns="45719"/>
          <a:lstStyle/>
          <a:p>
            <a:endParaRPr/>
          </a:p>
        </p:txBody>
      </p:sp>
      <p:sp>
        <p:nvSpPr>
          <p:cNvPr id="25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01355877"/>
      </p:ext>
    </p:extLst>
  </p:cSld>
  <p:clrMapOvr>
    <a:masterClrMapping/>
  </p:clrMapOvr>
  <p:transition spd="med"/>
</p:sldLayout>
</file>

<file path=ppt/slideLayouts/slideLayout156.xml><?xml version="1.0" encoding="utf-8"?>
<p:sldLayout xmlns:a="http://schemas.openxmlformats.org/drawingml/2006/main" xmlns:r="http://schemas.openxmlformats.org/officeDocument/2006/relationships" xmlns:p="http://schemas.openxmlformats.org/presentationml/2006/main" type="tx">
  <p:cSld name="title, text (two narrow columns)">
    <p:spTree>
      <p:nvGrpSpPr>
        <p:cNvPr id="1" name=""/>
        <p:cNvGrpSpPr/>
        <p:nvPr/>
      </p:nvGrpSpPr>
      <p:grpSpPr>
        <a:xfrm>
          <a:off x="0" y="0"/>
          <a:ext cx="0" cy="0"/>
          <a:chOff x="0" y="0"/>
          <a:chExt cx="0" cy="0"/>
        </a:xfrm>
      </p:grpSpPr>
      <p:sp>
        <p:nvSpPr>
          <p:cNvPr id="257" name="Title Text"/>
          <p:cNvSpPr txBox="1">
            <a:spLocks noGrp="1"/>
          </p:cNvSpPr>
          <p:nvPr>
            <p:ph type="title"/>
          </p:nvPr>
        </p:nvSpPr>
        <p:spPr>
          <a:xfrm>
            <a:off x="210311" y="201168"/>
            <a:ext cx="4142234" cy="4294633"/>
          </a:xfrm>
          <a:prstGeom prst="rect">
            <a:avLst/>
          </a:prstGeom>
        </p:spPr>
        <p:txBody>
          <a:bodyPr/>
          <a:lstStyle/>
          <a:p>
            <a:r>
              <a:t>Title Text</a:t>
            </a:r>
          </a:p>
        </p:txBody>
      </p:sp>
      <p:sp>
        <p:nvSpPr>
          <p:cNvPr id="258" name="Body Level One…"/>
          <p:cNvSpPr txBox="1">
            <a:spLocks noGrp="1"/>
          </p:cNvSpPr>
          <p:nvPr>
            <p:ph type="body" sz="quarter" idx="1"/>
          </p:nvPr>
        </p:nvSpPr>
        <p:spPr>
          <a:xfrm>
            <a:off x="4791455" y="201168"/>
            <a:ext cx="1837945" cy="429463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259" name="Text Placeholder 2"/>
          <p:cNvSpPr>
            <a:spLocks noGrp="1"/>
          </p:cNvSpPr>
          <p:nvPr>
            <p:ph type="body" sz="quarter" idx="21"/>
          </p:nvPr>
        </p:nvSpPr>
        <p:spPr>
          <a:xfrm>
            <a:off x="7077456" y="201167"/>
            <a:ext cx="1837945" cy="4294634"/>
          </a:xfrm>
          <a:prstGeom prst="rect">
            <a:avLst/>
          </a:prstGeom>
        </p:spPr>
        <p:txBody>
          <a:bodyPr>
            <a:normAutofit/>
          </a:bodyPr>
          <a:lstStyle/>
          <a:p>
            <a:endParaRPr/>
          </a:p>
        </p:txBody>
      </p:sp>
      <p:sp>
        <p:nvSpPr>
          <p:cNvPr id="26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71423658"/>
      </p:ext>
    </p:extLst>
  </p:cSld>
  <p:clrMapOvr>
    <a:masterClrMapping/>
  </p:clrMapOvr>
  <p:transition spd="med"/>
</p:sldLayout>
</file>

<file path=ppt/slideLayouts/slideLayout157.xml><?xml version="1.0" encoding="utf-8"?>
<p:sldLayout xmlns:a="http://schemas.openxmlformats.org/drawingml/2006/main" xmlns:r="http://schemas.openxmlformats.org/officeDocument/2006/relationships" xmlns:p="http://schemas.openxmlformats.org/presentationml/2006/main" type="tx">
  <p:cSld name="title, text (split background)">
    <p:spTree>
      <p:nvGrpSpPr>
        <p:cNvPr id="1" name=""/>
        <p:cNvGrpSpPr/>
        <p:nvPr/>
      </p:nvGrpSpPr>
      <p:grpSpPr>
        <a:xfrm>
          <a:off x="0" y="0"/>
          <a:ext cx="0" cy="0"/>
          <a:chOff x="0" y="0"/>
          <a:chExt cx="0" cy="0"/>
        </a:xfrm>
      </p:grpSpPr>
      <p:sp>
        <p:nvSpPr>
          <p:cNvPr id="267" name="Title Text"/>
          <p:cNvSpPr txBox="1">
            <a:spLocks noGrp="1"/>
          </p:cNvSpPr>
          <p:nvPr>
            <p:ph type="title"/>
          </p:nvPr>
        </p:nvSpPr>
        <p:spPr>
          <a:xfrm>
            <a:off x="210313" y="201168"/>
            <a:ext cx="4142164" cy="4294633"/>
          </a:xfrm>
          <a:prstGeom prst="rect">
            <a:avLst/>
          </a:prstGeom>
        </p:spPr>
        <p:txBody>
          <a:bodyPr/>
          <a:lstStyle/>
          <a:p>
            <a:r>
              <a:t>Title Text</a:t>
            </a:r>
          </a:p>
        </p:txBody>
      </p:sp>
      <p:sp>
        <p:nvSpPr>
          <p:cNvPr id="268" name="Black rectangle"/>
          <p:cNvSpPr/>
          <p:nvPr/>
        </p:nvSpPr>
        <p:spPr>
          <a:xfrm>
            <a:off x="4572000" y="0"/>
            <a:ext cx="4572000" cy="5143500"/>
          </a:xfrm>
          <a:prstGeom prst="rect">
            <a:avLst/>
          </a:prstGeom>
          <a:solidFill>
            <a:srgbClr val="F4F4F4"/>
          </a:solidFill>
          <a:ln w="12700">
            <a:miter lim="400000"/>
          </a:ln>
        </p:spPr>
        <p:txBody>
          <a:bodyPr tIns="91439" bIns="91439" anchor="ctr"/>
          <a:lstStyle/>
          <a:p>
            <a:pPr algn="ctr">
              <a:defRPr sz="1200">
                <a:solidFill>
                  <a:srgbClr val="000000"/>
                </a:solidFill>
              </a:defRPr>
            </a:pPr>
            <a:endParaRPr/>
          </a:p>
        </p:txBody>
      </p:sp>
      <p:sp>
        <p:nvSpPr>
          <p:cNvPr id="269" name="Body Level One…"/>
          <p:cNvSpPr txBox="1">
            <a:spLocks noGrp="1"/>
          </p:cNvSpPr>
          <p:nvPr>
            <p:ph type="body" sz="half" idx="1"/>
          </p:nvPr>
        </p:nvSpPr>
        <p:spPr>
          <a:xfrm>
            <a:off x="4791455" y="201168"/>
            <a:ext cx="4123945" cy="429463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27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68786751"/>
      </p:ext>
    </p:extLst>
  </p:cSld>
  <p:clrMapOvr>
    <a:masterClrMapping/>
  </p:clrMapOvr>
  <p:transition spd="med"/>
</p:sldLayout>
</file>

<file path=ppt/slideLayouts/slideLayout158.xml><?xml version="1.0" encoding="utf-8"?>
<p:sldLayout xmlns:a="http://schemas.openxmlformats.org/drawingml/2006/main" xmlns:r="http://schemas.openxmlformats.org/officeDocument/2006/relationships" xmlns:p="http://schemas.openxmlformats.org/presentationml/2006/main" type="tx">
  <p:cSld name="title, image">
    <p:spTree>
      <p:nvGrpSpPr>
        <p:cNvPr id="1" name=""/>
        <p:cNvGrpSpPr/>
        <p:nvPr/>
      </p:nvGrpSpPr>
      <p:grpSpPr>
        <a:xfrm>
          <a:off x="0" y="0"/>
          <a:ext cx="0" cy="0"/>
          <a:chOff x="0" y="0"/>
          <a:chExt cx="0" cy="0"/>
        </a:xfrm>
      </p:grpSpPr>
      <p:sp>
        <p:nvSpPr>
          <p:cNvPr id="277" name="Title Text"/>
          <p:cNvSpPr txBox="1">
            <a:spLocks noGrp="1"/>
          </p:cNvSpPr>
          <p:nvPr>
            <p:ph type="title"/>
          </p:nvPr>
        </p:nvSpPr>
        <p:spPr>
          <a:xfrm>
            <a:off x="210311" y="201168"/>
            <a:ext cx="4142234" cy="4294633"/>
          </a:xfrm>
          <a:prstGeom prst="rect">
            <a:avLst/>
          </a:prstGeom>
        </p:spPr>
        <p:txBody>
          <a:bodyPr/>
          <a:lstStyle/>
          <a:p>
            <a:r>
              <a:t>Title Text</a:t>
            </a:r>
          </a:p>
        </p:txBody>
      </p:sp>
      <p:sp>
        <p:nvSpPr>
          <p:cNvPr id="278" name="Picture Placeholder"/>
          <p:cNvSpPr>
            <a:spLocks noGrp="1"/>
          </p:cNvSpPr>
          <p:nvPr>
            <p:ph type="pic" idx="21"/>
          </p:nvPr>
        </p:nvSpPr>
        <p:spPr>
          <a:xfrm>
            <a:off x="4572000" y="0"/>
            <a:ext cx="4572000" cy="5143500"/>
          </a:xfrm>
          <a:prstGeom prst="rect">
            <a:avLst/>
          </a:prstGeom>
        </p:spPr>
        <p:txBody>
          <a:bodyPr lIns="91439" tIns="45719" rIns="91439" bIns="45719"/>
          <a:lstStyle/>
          <a:p>
            <a:endParaRPr/>
          </a:p>
        </p:txBody>
      </p:sp>
      <p:sp>
        <p:nvSpPr>
          <p:cNvPr id="27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541938895"/>
      </p:ext>
    </p:extLst>
  </p:cSld>
  <p:clrMapOvr>
    <a:masterClrMapping/>
  </p:clrMapOvr>
  <p:transition spd="med"/>
</p:sldLayout>
</file>

<file path=ppt/slideLayouts/slideLayout159.xml><?xml version="1.0" encoding="utf-8"?>
<p:sldLayout xmlns:a="http://schemas.openxmlformats.org/drawingml/2006/main" xmlns:r="http://schemas.openxmlformats.org/officeDocument/2006/relationships" xmlns:p="http://schemas.openxmlformats.org/presentationml/2006/main" type="tx">
  <p:cSld name="title, half-blank area">
    <p:spTree>
      <p:nvGrpSpPr>
        <p:cNvPr id="1" name=""/>
        <p:cNvGrpSpPr/>
        <p:nvPr/>
      </p:nvGrpSpPr>
      <p:grpSpPr>
        <a:xfrm>
          <a:off x="0" y="0"/>
          <a:ext cx="0" cy="0"/>
          <a:chOff x="0" y="0"/>
          <a:chExt cx="0" cy="0"/>
        </a:xfrm>
      </p:grpSpPr>
      <p:sp>
        <p:nvSpPr>
          <p:cNvPr id="286" name="Title Text"/>
          <p:cNvSpPr txBox="1">
            <a:spLocks noGrp="1"/>
          </p:cNvSpPr>
          <p:nvPr>
            <p:ph type="title"/>
          </p:nvPr>
        </p:nvSpPr>
        <p:spPr>
          <a:xfrm>
            <a:off x="210311" y="201168"/>
            <a:ext cx="4142234" cy="4294633"/>
          </a:xfrm>
          <a:prstGeom prst="rect">
            <a:avLst/>
          </a:prstGeom>
        </p:spPr>
        <p:txBody>
          <a:bodyPr/>
          <a:lstStyle/>
          <a:p>
            <a:r>
              <a:t>Title Text</a:t>
            </a:r>
          </a:p>
        </p:txBody>
      </p:sp>
      <p:sp>
        <p:nvSpPr>
          <p:cNvPr id="28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091195709"/>
      </p:ext>
    </p:extLst>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Tree>
    <p:extLst>
      <p:ext uri="{BB962C8B-B14F-4D97-AF65-F5344CB8AC3E}">
        <p14:creationId xmlns:p14="http://schemas.microsoft.com/office/powerpoint/2010/main" val="1125712793"/>
      </p:ext>
    </p:extLst>
  </p:cSld>
  <p:clrMapOvr>
    <a:masterClrMapping/>
  </p:clrMapOvr>
</p:sldLayout>
</file>

<file path=ppt/slideLayouts/slideLayout160.xml><?xml version="1.0" encoding="utf-8"?>
<p:sldLayout xmlns:a="http://schemas.openxmlformats.org/drawingml/2006/main" xmlns:r="http://schemas.openxmlformats.org/officeDocument/2006/relationships" xmlns:p="http://schemas.openxmlformats.org/presentationml/2006/main" type="tx">
  <p:cSld name="title, blank">
    <p:spTree>
      <p:nvGrpSpPr>
        <p:cNvPr id="1" name=""/>
        <p:cNvGrpSpPr/>
        <p:nvPr/>
      </p:nvGrpSpPr>
      <p:grpSpPr>
        <a:xfrm>
          <a:off x="0" y="0"/>
          <a:ext cx="0" cy="0"/>
          <a:chOff x="0" y="0"/>
          <a:chExt cx="0" cy="0"/>
        </a:xfrm>
      </p:grpSpPr>
      <p:sp>
        <p:nvSpPr>
          <p:cNvPr id="294" name="Title Text"/>
          <p:cNvSpPr txBox="1">
            <a:spLocks noGrp="1"/>
          </p:cNvSpPr>
          <p:nvPr>
            <p:ph type="title"/>
          </p:nvPr>
        </p:nvSpPr>
        <p:spPr>
          <a:xfrm>
            <a:off x="210311" y="201168"/>
            <a:ext cx="4142234" cy="804673"/>
          </a:xfrm>
          <a:prstGeom prst="rect">
            <a:avLst/>
          </a:prstGeom>
        </p:spPr>
        <p:txBody>
          <a:bodyPr/>
          <a:lstStyle/>
          <a:p>
            <a:r>
              <a:t>Title Text</a:t>
            </a:r>
          </a:p>
        </p:txBody>
      </p:sp>
      <p:sp>
        <p:nvSpPr>
          <p:cNvPr id="29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56500179"/>
      </p:ext>
    </p:extLst>
  </p:cSld>
  <p:clrMapOvr>
    <a:masterClrMapping/>
  </p:clrMapOvr>
  <p:transition spd="med"/>
</p:sldLayout>
</file>

<file path=ppt/slideLayouts/slideLayout161.xml><?xml version="1.0" encoding="utf-8"?>
<p:sldLayout xmlns:a="http://schemas.openxmlformats.org/drawingml/2006/main" xmlns:r="http://schemas.openxmlformats.org/officeDocument/2006/relationships" xmlns:p="http://schemas.openxmlformats.org/presentationml/2006/main" type="tx">
  <p:cSld name="insight, text, boxes">
    <p:spTree>
      <p:nvGrpSpPr>
        <p:cNvPr id="1" name=""/>
        <p:cNvGrpSpPr/>
        <p:nvPr/>
      </p:nvGrpSpPr>
      <p:grpSpPr>
        <a:xfrm>
          <a:off x="0" y="0"/>
          <a:ext cx="0" cy="0"/>
          <a:chOff x="0" y="0"/>
          <a:chExt cx="0" cy="0"/>
        </a:xfrm>
      </p:grpSpPr>
      <p:sp>
        <p:nvSpPr>
          <p:cNvPr id="302" name="Title Text"/>
          <p:cNvSpPr txBox="1">
            <a:spLocks noGrp="1"/>
          </p:cNvSpPr>
          <p:nvPr>
            <p:ph type="title"/>
          </p:nvPr>
        </p:nvSpPr>
        <p:spPr>
          <a:xfrm>
            <a:off x="210311" y="201168"/>
            <a:ext cx="4142234" cy="804673"/>
          </a:xfrm>
          <a:prstGeom prst="rect">
            <a:avLst/>
          </a:prstGeom>
        </p:spPr>
        <p:txBody>
          <a:bodyPr/>
          <a:lstStyle/>
          <a:p>
            <a:r>
              <a:t>Title Text</a:t>
            </a:r>
          </a:p>
        </p:txBody>
      </p:sp>
      <p:sp>
        <p:nvSpPr>
          <p:cNvPr id="303" name="Body Level One…"/>
          <p:cNvSpPr txBox="1">
            <a:spLocks noGrp="1"/>
          </p:cNvSpPr>
          <p:nvPr>
            <p:ph type="body" sz="half" idx="1"/>
          </p:nvPr>
        </p:nvSpPr>
        <p:spPr>
          <a:xfrm>
            <a:off x="219456" y="1243583"/>
            <a:ext cx="4123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30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05" name="Straight Connector 10"/>
          <p:cNvSpPr/>
          <p:nvPr/>
        </p:nvSpPr>
        <p:spPr>
          <a:xfrm flipV="1">
            <a:off x="4572000" y="234950"/>
            <a:ext cx="0" cy="4260850"/>
          </a:xfrm>
          <a:prstGeom prst="line">
            <a:avLst/>
          </a:prstGeom>
          <a:ln w="3175">
            <a:solidFill>
              <a:srgbClr val="000000"/>
            </a:solidFill>
          </a:ln>
        </p:spPr>
        <p:txBody>
          <a:bodyPr lIns="45719" rIns="45719"/>
          <a:lstStyle/>
          <a:p>
            <a:pPr>
              <a:defRPr>
                <a:solidFill>
                  <a:srgbClr val="000000"/>
                </a:solidFill>
              </a:defRPr>
            </a:pPr>
            <a:endParaRPr/>
          </a:p>
        </p:txBody>
      </p:sp>
      <p:sp>
        <p:nvSpPr>
          <p:cNvPr id="306" name="Straight Connector 12"/>
          <p:cNvSpPr/>
          <p:nvPr/>
        </p:nvSpPr>
        <p:spPr>
          <a:xfrm flipV="1">
            <a:off x="6854434" y="234950"/>
            <a:ext cx="1" cy="2116910"/>
          </a:xfrm>
          <a:prstGeom prst="line">
            <a:avLst/>
          </a:prstGeom>
          <a:ln w="3175">
            <a:solidFill>
              <a:srgbClr val="000000"/>
            </a:solidFill>
          </a:ln>
        </p:spPr>
        <p:txBody>
          <a:bodyPr lIns="45719" rIns="45719"/>
          <a:lstStyle/>
          <a:p>
            <a:pPr>
              <a:defRPr>
                <a:solidFill>
                  <a:srgbClr val="000000"/>
                </a:solidFill>
              </a:defRPr>
            </a:pPr>
            <a:endParaRPr/>
          </a:p>
        </p:txBody>
      </p:sp>
      <p:sp>
        <p:nvSpPr>
          <p:cNvPr id="307" name="Straight Connector 13"/>
          <p:cNvSpPr/>
          <p:nvPr/>
        </p:nvSpPr>
        <p:spPr>
          <a:xfrm>
            <a:off x="4792362" y="2570163"/>
            <a:ext cx="4114802" cy="1"/>
          </a:xfrm>
          <a:prstGeom prst="line">
            <a:avLst/>
          </a:prstGeom>
          <a:ln w="3175">
            <a:solidFill>
              <a:srgbClr val="000000"/>
            </a:solidFill>
          </a:ln>
        </p:spPr>
        <p:txBody>
          <a:bodyPr lIns="45719" rIns="45719"/>
          <a:lstStyle/>
          <a:p>
            <a:pPr>
              <a:defRPr>
                <a:solidFill>
                  <a:srgbClr val="000000"/>
                </a:solidFill>
              </a:defRPr>
            </a:pPr>
            <a:endParaRPr/>
          </a:p>
        </p:txBody>
      </p:sp>
    </p:spTree>
    <p:extLst>
      <p:ext uri="{BB962C8B-B14F-4D97-AF65-F5344CB8AC3E}">
        <p14:creationId xmlns:p14="http://schemas.microsoft.com/office/powerpoint/2010/main" val="3752846809"/>
      </p:ext>
    </p:extLst>
  </p:cSld>
  <p:clrMapOvr>
    <a:masterClrMapping/>
  </p:clrMapOvr>
  <p:transition spd="med"/>
</p:sldLayout>
</file>

<file path=ppt/slideLayouts/slideLayout162.xml><?xml version="1.0" encoding="utf-8"?>
<p:sldLayout xmlns:a="http://schemas.openxmlformats.org/drawingml/2006/main" xmlns:r="http://schemas.openxmlformats.org/officeDocument/2006/relationships" xmlns:p="http://schemas.openxmlformats.org/presentationml/2006/main" type="tx">
  <p:cSld name="boxes (3 med, 2 small)">
    <p:spTree>
      <p:nvGrpSpPr>
        <p:cNvPr id="1" name=""/>
        <p:cNvGrpSpPr/>
        <p:nvPr/>
      </p:nvGrpSpPr>
      <p:grpSpPr>
        <a:xfrm>
          <a:off x="0" y="0"/>
          <a:ext cx="0" cy="0"/>
          <a:chOff x="0" y="0"/>
          <a:chExt cx="0" cy="0"/>
        </a:xfrm>
      </p:grpSpPr>
      <p:sp>
        <p:nvSpPr>
          <p:cNvPr id="314" name="Title Text"/>
          <p:cNvSpPr txBox="1">
            <a:spLocks noGrp="1"/>
          </p:cNvSpPr>
          <p:nvPr>
            <p:ph type="title"/>
          </p:nvPr>
        </p:nvSpPr>
        <p:spPr>
          <a:xfrm>
            <a:off x="0" y="-2"/>
            <a:ext cx="4572000" cy="2571752"/>
          </a:xfrm>
          <a:prstGeom prst="rect">
            <a:avLst/>
          </a:prstGeom>
        </p:spPr>
        <p:txBody>
          <a:bodyPr lIns="201168" tIns="201168" rIns="201168" bIns="201168"/>
          <a:lstStyle/>
          <a:p>
            <a:r>
              <a:t>Title Text</a:t>
            </a:r>
          </a:p>
        </p:txBody>
      </p:sp>
      <p:sp>
        <p:nvSpPr>
          <p:cNvPr id="315" name="Body Level One…"/>
          <p:cNvSpPr txBox="1">
            <a:spLocks noGrp="1"/>
          </p:cNvSpPr>
          <p:nvPr>
            <p:ph type="body" sz="quarter" idx="1"/>
          </p:nvPr>
        </p:nvSpPr>
        <p:spPr>
          <a:xfrm>
            <a:off x="4572000" y="0"/>
            <a:ext cx="2286000" cy="2571750"/>
          </a:xfrm>
          <a:prstGeom prst="rect">
            <a:avLst/>
          </a:prstGeom>
        </p:spPr>
        <p:txBody>
          <a:bodyPr lIns="201168" tIns="201168" rIns="201168" bIns="201168">
            <a:normAutofit/>
          </a:bodyPr>
          <a:lstStyle/>
          <a:p>
            <a:r>
              <a:t>Body Level One</a:t>
            </a:r>
          </a:p>
          <a:p>
            <a:pPr lvl="1"/>
            <a:r>
              <a:t>Body Level Two</a:t>
            </a:r>
          </a:p>
          <a:p>
            <a:pPr lvl="2"/>
            <a:r>
              <a:t>Body Level Three</a:t>
            </a:r>
          </a:p>
          <a:p>
            <a:pPr lvl="3"/>
            <a:r>
              <a:t>Body Level Four</a:t>
            </a:r>
          </a:p>
          <a:p>
            <a:pPr lvl="4"/>
            <a:r>
              <a:t>Body Level Five</a:t>
            </a:r>
          </a:p>
        </p:txBody>
      </p:sp>
      <p:sp>
        <p:nvSpPr>
          <p:cNvPr id="31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17" name="Straight Connector 8"/>
          <p:cNvSpPr/>
          <p:nvPr/>
        </p:nvSpPr>
        <p:spPr>
          <a:xfrm flipV="1">
            <a:off x="4572000" y="234950"/>
            <a:ext cx="0" cy="4260850"/>
          </a:xfrm>
          <a:prstGeom prst="line">
            <a:avLst/>
          </a:prstGeom>
          <a:ln w="3175">
            <a:solidFill>
              <a:srgbClr val="000000"/>
            </a:solidFill>
          </a:ln>
        </p:spPr>
        <p:txBody>
          <a:bodyPr lIns="45719" rIns="45719"/>
          <a:lstStyle/>
          <a:p>
            <a:pPr>
              <a:defRPr>
                <a:solidFill>
                  <a:srgbClr val="000000"/>
                </a:solidFill>
              </a:defRPr>
            </a:pPr>
            <a:endParaRPr/>
          </a:p>
        </p:txBody>
      </p:sp>
      <p:sp>
        <p:nvSpPr>
          <p:cNvPr id="318" name="Straight Connector 9"/>
          <p:cNvSpPr/>
          <p:nvPr/>
        </p:nvSpPr>
        <p:spPr>
          <a:xfrm>
            <a:off x="228599" y="2566988"/>
            <a:ext cx="4114803" cy="1"/>
          </a:xfrm>
          <a:prstGeom prst="line">
            <a:avLst/>
          </a:prstGeom>
          <a:ln w="3175">
            <a:solidFill>
              <a:srgbClr val="000000"/>
            </a:solidFill>
          </a:ln>
        </p:spPr>
        <p:txBody>
          <a:bodyPr lIns="45719" rIns="45719"/>
          <a:lstStyle/>
          <a:p>
            <a:pPr>
              <a:defRPr>
                <a:solidFill>
                  <a:srgbClr val="000000"/>
                </a:solidFill>
              </a:defRPr>
            </a:pPr>
            <a:endParaRPr/>
          </a:p>
        </p:txBody>
      </p:sp>
      <p:sp>
        <p:nvSpPr>
          <p:cNvPr id="319" name="Straight Connector 11"/>
          <p:cNvSpPr/>
          <p:nvPr/>
        </p:nvSpPr>
        <p:spPr>
          <a:xfrm>
            <a:off x="4792362" y="2566988"/>
            <a:ext cx="4114802" cy="1"/>
          </a:xfrm>
          <a:prstGeom prst="line">
            <a:avLst/>
          </a:prstGeom>
          <a:ln w="3175">
            <a:solidFill>
              <a:srgbClr val="000000"/>
            </a:solidFill>
          </a:ln>
        </p:spPr>
        <p:txBody>
          <a:bodyPr lIns="45719" rIns="45719"/>
          <a:lstStyle/>
          <a:p>
            <a:pPr>
              <a:defRPr>
                <a:solidFill>
                  <a:srgbClr val="000000"/>
                </a:solidFill>
              </a:defRPr>
            </a:pPr>
            <a:endParaRPr/>
          </a:p>
        </p:txBody>
      </p:sp>
      <p:sp>
        <p:nvSpPr>
          <p:cNvPr id="320" name="Straight Connector 12"/>
          <p:cNvSpPr/>
          <p:nvPr/>
        </p:nvSpPr>
        <p:spPr>
          <a:xfrm flipV="1">
            <a:off x="6855768" y="234950"/>
            <a:ext cx="1" cy="2116910"/>
          </a:xfrm>
          <a:prstGeom prst="line">
            <a:avLst/>
          </a:prstGeom>
          <a:ln w="3175">
            <a:solidFill>
              <a:srgbClr val="000000"/>
            </a:solidFill>
          </a:ln>
        </p:spPr>
        <p:txBody>
          <a:bodyPr lIns="45719" rIns="45719"/>
          <a:lstStyle/>
          <a:p>
            <a:pPr>
              <a:defRPr>
                <a:solidFill>
                  <a:srgbClr val="000000"/>
                </a:solidFill>
              </a:defRPr>
            </a:pPr>
            <a:endParaRPr/>
          </a:p>
        </p:txBody>
      </p:sp>
    </p:spTree>
    <p:extLst>
      <p:ext uri="{BB962C8B-B14F-4D97-AF65-F5344CB8AC3E}">
        <p14:creationId xmlns:p14="http://schemas.microsoft.com/office/powerpoint/2010/main" val="587899444"/>
      </p:ext>
    </p:extLst>
  </p:cSld>
  <p:clrMapOvr>
    <a:masterClrMapping/>
  </p:clrMapOvr>
  <p:transition spd="med"/>
</p:sldLayout>
</file>

<file path=ppt/slideLayouts/slideLayout163.xml><?xml version="1.0" encoding="utf-8"?>
<p:sldLayout xmlns:a="http://schemas.openxmlformats.org/drawingml/2006/main" xmlns:r="http://schemas.openxmlformats.org/officeDocument/2006/relationships" xmlns:p="http://schemas.openxmlformats.org/presentationml/2006/main" type="tx">
  <p:cSld name="title (gray box) over image(s)">
    <p:spTree>
      <p:nvGrpSpPr>
        <p:cNvPr id="1" name=""/>
        <p:cNvGrpSpPr/>
        <p:nvPr/>
      </p:nvGrpSpPr>
      <p:grpSpPr>
        <a:xfrm>
          <a:off x="0" y="0"/>
          <a:ext cx="0" cy="0"/>
          <a:chOff x="0" y="0"/>
          <a:chExt cx="0" cy="0"/>
        </a:xfrm>
      </p:grpSpPr>
      <p:sp>
        <p:nvSpPr>
          <p:cNvPr id="340" name="Title Text"/>
          <p:cNvSpPr txBox="1">
            <a:spLocks noGrp="1"/>
          </p:cNvSpPr>
          <p:nvPr>
            <p:ph type="title"/>
          </p:nvPr>
        </p:nvSpPr>
        <p:spPr>
          <a:xfrm>
            <a:off x="0" y="0"/>
            <a:ext cx="9144000" cy="1276350"/>
          </a:xfrm>
          <a:prstGeom prst="rect">
            <a:avLst/>
          </a:prstGeom>
          <a:solidFill>
            <a:srgbClr val="F4F4F4"/>
          </a:solidFill>
        </p:spPr>
        <p:txBody>
          <a:bodyPr lIns="201168" tIns="201168" rIns="201168" bIns="201168"/>
          <a:lstStyle/>
          <a:p>
            <a:r>
              <a:t>Title Text</a:t>
            </a:r>
          </a:p>
        </p:txBody>
      </p:sp>
      <p:sp>
        <p:nvSpPr>
          <p:cNvPr id="341" name="Picture Placeholder"/>
          <p:cNvSpPr>
            <a:spLocks noGrp="1"/>
          </p:cNvSpPr>
          <p:nvPr>
            <p:ph type="pic" idx="21"/>
          </p:nvPr>
        </p:nvSpPr>
        <p:spPr>
          <a:xfrm>
            <a:off x="0" y="1276350"/>
            <a:ext cx="9144000" cy="3867150"/>
          </a:xfrm>
          <a:prstGeom prst="rect">
            <a:avLst/>
          </a:prstGeom>
        </p:spPr>
        <p:txBody>
          <a:bodyPr lIns="91439" tIns="45719" rIns="91439" bIns="45719"/>
          <a:lstStyle/>
          <a:p>
            <a:endParaRPr/>
          </a:p>
        </p:txBody>
      </p:sp>
      <p:sp>
        <p:nvSpPr>
          <p:cNvPr id="34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04646357"/>
      </p:ext>
    </p:extLst>
  </p:cSld>
  <p:clrMapOvr>
    <a:masterClrMapping/>
  </p:clrMapOvr>
  <p:transition spd="med"/>
</p:sldLayout>
</file>

<file path=ppt/slideLayouts/slideLayout164.xml><?xml version="1.0" encoding="utf-8"?>
<p:sldLayout xmlns:a="http://schemas.openxmlformats.org/drawingml/2006/main" xmlns:r="http://schemas.openxmlformats.org/officeDocument/2006/relationships" xmlns:p="http://schemas.openxmlformats.org/presentationml/2006/main" type="tx">
  <p:cSld name="text (gray box) over image(s)">
    <p:spTree>
      <p:nvGrpSpPr>
        <p:cNvPr id="1" name=""/>
        <p:cNvGrpSpPr/>
        <p:nvPr/>
      </p:nvGrpSpPr>
      <p:grpSpPr>
        <a:xfrm>
          <a:off x="0" y="0"/>
          <a:ext cx="0" cy="0"/>
          <a:chOff x="0" y="0"/>
          <a:chExt cx="0" cy="0"/>
        </a:xfrm>
      </p:grpSpPr>
      <p:sp>
        <p:nvSpPr>
          <p:cNvPr id="349" name="Picture Placeholder"/>
          <p:cNvSpPr>
            <a:spLocks noGrp="1"/>
          </p:cNvSpPr>
          <p:nvPr>
            <p:ph type="pic" idx="21"/>
          </p:nvPr>
        </p:nvSpPr>
        <p:spPr>
          <a:xfrm>
            <a:off x="0" y="0"/>
            <a:ext cx="9144000" cy="5148072"/>
          </a:xfrm>
          <a:prstGeom prst="rect">
            <a:avLst/>
          </a:prstGeom>
        </p:spPr>
        <p:txBody>
          <a:bodyPr lIns="91439" tIns="45719" rIns="91439" bIns="45719"/>
          <a:lstStyle/>
          <a:p>
            <a:endParaRPr/>
          </a:p>
        </p:txBody>
      </p:sp>
      <p:sp>
        <p:nvSpPr>
          <p:cNvPr id="350" name="Body Level One…"/>
          <p:cNvSpPr txBox="1">
            <a:spLocks noGrp="1"/>
          </p:cNvSpPr>
          <p:nvPr>
            <p:ph type="body" sz="quarter" idx="1"/>
          </p:nvPr>
        </p:nvSpPr>
        <p:spPr>
          <a:xfrm>
            <a:off x="-3" y="2571750"/>
            <a:ext cx="2286003" cy="2571750"/>
          </a:xfrm>
          <a:prstGeom prst="rect">
            <a:avLst/>
          </a:prstGeom>
          <a:solidFill>
            <a:srgbClr val="F4F4F4"/>
          </a:solidFill>
        </p:spPr>
        <p:txBody>
          <a:bodyPr lIns="201168" tIns="201168" rIns="201168" bIns="201168">
            <a:normAutofit/>
          </a:bodyPr>
          <a:lstStyle>
            <a:lvl2pPr marL="240946" indent="-243230"/>
            <a:lvl3pPr marL="412399" indent="-243230"/>
            <a:lvl4pPr marL="698152" indent="-243230"/>
            <a:lvl5pPr marL="872779" indent="-243230"/>
          </a:lstStyle>
          <a:p>
            <a:r>
              <a:t>Body Level One</a:t>
            </a:r>
          </a:p>
          <a:p>
            <a:pPr lvl="1"/>
            <a:r>
              <a:t>Body Level Two</a:t>
            </a:r>
          </a:p>
          <a:p>
            <a:pPr lvl="2"/>
            <a:r>
              <a:t>Body Level Three</a:t>
            </a:r>
          </a:p>
          <a:p>
            <a:pPr lvl="3"/>
            <a:r>
              <a:t>Body Level Four</a:t>
            </a:r>
          </a:p>
          <a:p>
            <a:pPr lvl="4"/>
            <a:r>
              <a:t>Body Level Five</a:t>
            </a:r>
          </a:p>
        </p:txBody>
      </p:sp>
      <p:sp>
        <p:nvSpPr>
          <p:cNvPr id="35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395511376"/>
      </p:ext>
    </p:extLst>
  </p:cSld>
  <p:clrMapOvr>
    <a:masterClrMapping/>
  </p:clrMapOvr>
  <p:transition spd="med"/>
</p:sldLayout>
</file>

<file path=ppt/slideLayouts/slideLayout165.xml><?xml version="1.0" encoding="utf-8"?>
<p:sldLayout xmlns:a="http://schemas.openxmlformats.org/drawingml/2006/main" xmlns:r="http://schemas.openxmlformats.org/officeDocument/2006/relationships" xmlns:p="http://schemas.openxmlformats.org/presentationml/2006/main" type="tx">
  <p:cSld name="boxes (4 tall)">
    <p:spTree>
      <p:nvGrpSpPr>
        <p:cNvPr id="1" name=""/>
        <p:cNvGrpSpPr/>
        <p:nvPr/>
      </p:nvGrpSpPr>
      <p:grpSpPr>
        <a:xfrm>
          <a:off x="0" y="0"/>
          <a:ext cx="0" cy="0"/>
          <a:chOff x="0" y="0"/>
          <a:chExt cx="0" cy="0"/>
        </a:xfrm>
      </p:grpSpPr>
      <p:sp>
        <p:nvSpPr>
          <p:cNvPr id="358" name="Body Level One…"/>
          <p:cNvSpPr txBox="1">
            <a:spLocks noGrp="1"/>
          </p:cNvSpPr>
          <p:nvPr>
            <p:ph type="body" sz="half" idx="1"/>
          </p:nvPr>
        </p:nvSpPr>
        <p:spPr>
          <a:xfrm>
            <a:off x="0" y="0"/>
            <a:ext cx="2286000" cy="5148072"/>
          </a:xfrm>
          <a:prstGeom prst="rect">
            <a:avLst/>
          </a:prstGeom>
        </p:spPr>
        <p:txBody>
          <a:bodyPr lIns="201168" tIns="201168" rIns="201168" bIns="201168">
            <a:normAutofit/>
          </a:bodyPr>
          <a:lstStyle/>
          <a:p>
            <a:r>
              <a:t>Body Level One</a:t>
            </a:r>
          </a:p>
          <a:p>
            <a:pPr lvl="1"/>
            <a:r>
              <a:t>Body Level Two</a:t>
            </a:r>
          </a:p>
          <a:p>
            <a:pPr lvl="2"/>
            <a:r>
              <a:t>Body Level Three</a:t>
            </a:r>
          </a:p>
          <a:p>
            <a:pPr lvl="3"/>
            <a:r>
              <a:t>Body Level Four</a:t>
            </a:r>
          </a:p>
          <a:p>
            <a:pPr lvl="4"/>
            <a:r>
              <a:t>Body Level Five</a:t>
            </a:r>
          </a:p>
        </p:txBody>
      </p:sp>
      <p:sp>
        <p:nvSpPr>
          <p:cNvPr id="359"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360" name="Straight Connector 7"/>
          <p:cNvSpPr/>
          <p:nvPr/>
        </p:nvSpPr>
        <p:spPr>
          <a:xfrm flipV="1">
            <a:off x="4572000" y="234950"/>
            <a:ext cx="0" cy="4260850"/>
          </a:xfrm>
          <a:prstGeom prst="line">
            <a:avLst/>
          </a:prstGeom>
          <a:ln w="3175">
            <a:solidFill>
              <a:srgbClr val="000000"/>
            </a:solidFill>
          </a:ln>
        </p:spPr>
        <p:txBody>
          <a:bodyPr lIns="45719" rIns="45719"/>
          <a:lstStyle/>
          <a:p>
            <a:pPr>
              <a:defRPr>
                <a:solidFill>
                  <a:srgbClr val="000000"/>
                </a:solidFill>
              </a:defRPr>
            </a:pPr>
            <a:endParaRPr/>
          </a:p>
        </p:txBody>
      </p:sp>
      <p:sp>
        <p:nvSpPr>
          <p:cNvPr id="361" name="Straight Connector 8"/>
          <p:cNvSpPr/>
          <p:nvPr/>
        </p:nvSpPr>
        <p:spPr>
          <a:xfrm flipV="1">
            <a:off x="2283768" y="234950"/>
            <a:ext cx="1" cy="4260850"/>
          </a:xfrm>
          <a:prstGeom prst="line">
            <a:avLst/>
          </a:prstGeom>
          <a:ln w="3175">
            <a:solidFill>
              <a:srgbClr val="000000"/>
            </a:solidFill>
          </a:ln>
        </p:spPr>
        <p:txBody>
          <a:bodyPr lIns="45719" rIns="45719"/>
          <a:lstStyle/>
          <a:p>
            <a:pPr>
              <a:defRPr>
                <a:solidFill>
                  <a:srgbClr val="000000"/>
                </a:solidFill>
              </a:defRPr>
            </a:pPr>
            <a:endParaRPr/>
          </a:p>
        </p:txBody>
      </p:sp>
      <p:sp>
        <p:nvSpPr>
          <p:cNvPr id="362" name="Straight Connector 9"/>
          <p:cNvSpPr/>
          <p:nvPr/>
        </p:nvSpPr>
        <p:spPr>
          <a:xfrm flipV="1">
            <a:off x="6855769" y="234950"/>
            <a:ext cx="1" cy="4260850"/>
          </a:xfrm>
          <a:prstGeom prst="line">
            <a:avLst/>
          </a:prstGeom>
          <a:ln w="3175">
            <a:solidFill>
              <a:srgbClr val="000000"/>
            </a:solidFill>
          </a:ln>
        </p:spPr>
        <p:txBody>
          <a:bodyPr lIns="45719" rIns="45719"/>
          <a:lstStyle/>
          <a:p>
            <a:pPr>
              <a:defRPr>
                <a:solidFill>
                  <a:srgbClr val="000000"/>
                </a:solidFill>
              </a:defRPr>
            </a:pPr>
            <a:endParaRPr/>
          </a:p>
        </p:txBody>
      </p:sp>
    </p:spTree>
    <p:extLst>
      <p:ext uri="{BB962C8B-B14F-4D97-AF65-F5344CB8AC3E}">
        <p14:creationId xmlns:p14="http://schemas.microsoft.com/office/powerpoint/2010/main" val="960397421"/>
      </p:ext>
    </p:extLst>
  </p:cSld>
  <p:clrMapOvr>
    <a:masterClrMapping/>
  </p:clrMapOvr>
  <p:transition spd="med"/>
</p:sldLayout>
</file>

<file path=ppt/slideLayouts/slideLayout166.xml><?xml version="1.0" encoding="utf-8"?>
<p:sldLayout xmlns:a="http://schemas.openxmlformats.org/drawingml/2006/main" xmlns:r="http://schemas.openxmlformats.org/officeDocument/2006/relationships" xmlns:p="http://schemas.openxmlformats.org/presentationml/2006/main" type="tx">
  <p:cSld name="title, text (1/4), content (3/4)">
    <p:spTree>
      <p:nvGrpSpPr>
        <p:cNvPr id="1" name=""/>
        <p:cNvGrpSpPr/>
        <p:nvPr/>
      </p:nvGrpSpPr>
      <p:grpSpPr>
        <a:xfrm>
          <a:off x="0" y="0"/>
          <a:ext cx="0" cy="0"/>
          <a:chOff x="0" y="0"/>
          <a:chExt cx="0" cy="0"/>
        </a:xfrm>
      </p:grpSpPr>
      <p:sp>
        <p:nvSpPr>
          <p:cNvPr id="369" name="Title Text"/>
          <p:cNvSpPr txBox="1">
            <a:spLocks noGrp="1"/>
          </p:cNvSpPr>
          <p:nvPr>
            <p:ph type="title"/>
          </p:nvPr>
        </p:nvSpPr>
        <p:spPr>
          <a:xfrm>
            <a:off x="210311" y="201168"/>
            <a:ext cx="4142234" cy="804673"/>
          </a:xfrm>
          <a:prstGeom prst="rect">
            <a:avLst/>
          </a:prstGeom>
        </p:spPr>
        <p:txBody>
          <a:bodyPr/>
          <a:lstStyle/>
          <a:p>
            <a:r>
              <a:t>Title Text</a:t>
            </a:r>
          </a:p>
        </p:txBody>
      </p:sp>
      <p:sp>
        <p:nvSpPr>
          <p:cNvPr id="370" name="Body Level One…"/>
          <p:cNvSpPr txBox="1">
            <a:spLocks noGrp="1"/>
          </p:cNvSpPr>
          <p:nvPr>
            <p:ph type="body" sz="quarter" idx="1"/>
          </p:nvPr>
        </p:nvSpPr>
        <p:spPr>
          <a:xfrm>
            <a:off x="219456" y="1243583"/>
            <a:ext cx="1837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37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226530537"/>
      </p:ext>
    </p:extLst>
  </p:cSld>
  <p:clrMapOvr>
    <a:masterClrMapping/>
  </p:clrMapOvr>
  <p:transition spd="med"/>
</p:sldLayout>
</file>

<file path=ppt/slideLayouts/slideLayout167.xml><?xml version="1.0" encoding="utf-8"?>
<p:sldLayout xmlns:a="http://schemas.openxmlformats.org/drawingml/2006/main" xmlns:r="http://schemas.openxmlformats.org/officeDocument/2006/relationships" xmlns:p="http://schemas.openxmlformats.org/presentationml/2006/main" type="tx">
  <p:cSld name="case study 1: title, text (two columns), half-image">
    <p:spTree>
      <p:nvGrpSpPr>
        <p:cNvPr id="1" name=""/>
        <p:cNvGrpSpPr/>
        <p:nvPr/>
      </p:nvGrpSpPr>
      <p:grpSpPr>
        <a:xfrm>
          <a:off x="0" y="0"/>
          <a:ext cx="0" cy="0"/>
          <a:chOff x="0" y="0"/>
          <a:chExt cx="0" cy="0"/>
        </a:xfrm>
      </p:grpSpPr>
      <p:sp>
        <p:nvSpPr>
          <p:cNvPr id="387" name="Title Text"/>
          <p:cNvSpPr txBox="1">
            <a:spLocks noGrp="1"/>
          </p:cNvSpPr>
          <p:nvPr>
            <p:ph type="title"/>
          </p:nvPr>
        </p:nvSpPr>
        <p:spPr>
          <a:xfrm>
            <a:off x="210311" y="201168"/>
            <a:ext cx="4142234" cy="804673"/>
          </a:xfrm>
          <a:prstGeom prst="rect">
            <a:avLst/>
          </a:prstGeom>
        </p:spPr>
        <p:txBody>
          <a:bodyPr/>
          <a:lstStyle/>
          <a:p>
            <a:r>
              <a:t>Title Text</a:t>
            </a:r>
          </a:p>
        </p:txBody>
      </p:sp>
      <p:sp>
        <p:nvSpPr>
          <p:cNvPr id="388" name="Body Level One…"/>
          <p:cNvSpPr txBox="1">
            <a:spLocks noGrp="1"/>
          </p:cNvSpPr>
          <p:nvPr>
            <p:ph type="body" sz="quarter" idx="1"/>
          </p:nvPr>
        </p:nvSpPr>
        <p:spPr>
          <a:xfrm>
            <a:off x="219456" y="1243583"/>
            <a:ext cx="1837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389" name="Text Placeholder 2"/>
          <p:cNvSpPr>
            <a:spLocks noGrp="1"/>
          </p:cNvSpPr>
          <p:nvPr>
            <p:ph type="body" sz="quarter" idx="21"/>
          </p:nvPr>
        </p:nvSpPr>
        <p:spPr>
          <a:xfrm>
            <a:off x="2505455" y="1259626"/>
            <a:ext cx="1837945" cy="3252216"/>
          </a:xfrm>
          <a:prstGeom prst="rect">
            <a:avLst/>
          </a:prstGeom>
        </p:spPr>
        <p:txBody>
          <a:bodyPr>
            <a:normAutofit/>
          </a:bodyPr>
          <a:lstStyle/>
          <a:p>
            <a:pPr>
              <a:spcBef>
                <a:spcPts val="300"/>
              </a:spcBef>
            </a:pPr>
            <a:endParaRPr/>
          </a:p>
        </p:txBody>
      </p:sp>
      <p:sp>
        <p:nvSpPr>
          <p:cNvPr id="390" name="Picture Placeholder"/>
          <p:cNvSpPr>
            <a:spLocks noGrp="1"/>
          </p:cNvSpPr>
          <p:nvPr>
            <p:ph type="pic" idx="22"/>
          </p:nvPr>
        </p:nvSpPr>
        <p:spPr>
          <a:xfrm>
            <a:off x="4572000" y="0"/>
            <a:ext cx="4572000" cy="5143500"/>
          </a:xfrm>
          <a:prstGeom prst="rect">
            <a:avLst/>
          </a:prstGeom>
        </p:spPr>
        <p:txBody>
          <a:bodyPr lIns="91439" tIns="45719" rIns="91439" bIns="45719"/>
          <a:lstStyle/>
          <a:p>
            <a:endParaRPr/>
          </a:p>
        </p:txBody>
      </p:sp>
      <p:sp>
        <p:nvSpPr>
          <p:cNvPr id="391"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3504025119"/>
      </p:ext>
    </p:extLst>
  </p:cSld>
  <p:clrMapOvr>
    <a:masterClrMapping/>
  </p:clrMapOvr>
  <p:transition spd="med"/>
</p:sldLayout>
</file>

<file path=ppt/slideLayouts/slideLayout168.xml><?xml version="1.0" encoding="utf-8"?>
<p:sldLayout xmlns:a="http://schemas.openxmlformats.org/drawingml/2006/main" xmlns:r="http://schemas.openxmlformats.org/officeDocument/2006/relationships" xmlns:p="http://schemas.openxmlformats.org/presentationml/2006/main" type="tx">
  <p:cSld name="case study 2: title, text (2/4), quote (2/4)">
    <p:spTree>
      <p:nvGrpSpPr>
        <p:cNvPr id="1" name=""/>
        <p:cNvGrpSpPr/>
        <p:nvPr/>
      </p:nvGrpSpPr>
      <p:grpSpPr>
        <a:xfrm>
          <a:off x="0" y="0"/>
          <a:ext cx="0" cy="0"/>
          <a:chOff x="0" y="0"/>
          <a:chExt cx="0" cy="0"/>
        </a:xfrm>
      </p:grpSpPr>
      <p:sp>
        <p:nvSpPr>
          <p:cNvPr id="398" name="Title Text"/>
          <p:cNvSpPr txBox="1">
            <a:spLocks noGrp="1"/>
          </p:cNvSpPr>
          <p:nvPr>
            <p:ph type="title"/>
          </p:nvPr>
        </p:nvSpPr>
        <p:spPr>
          <a:xfrm>
            <a:off x="210311" y="201168"/>
            <a:ext cx="4142234" cy="804673"/>
          </a:xfrm>
          <a:prstGeom prst="rect">
            <a:avLst/>
          </a:prstGeom>
        </p:spPr>
        <p:txBody>
          <a:bodyPr/>
          <a:lstStyle/>
          <a:p>
            <a:r>
              <a:t>Title Text</a:t>
            </a:r>
          </a:p>
        </p:txBody>
      </p:sp>
      <p:sp>
        <p:nvSpPr>
          <p:cNvPr id="399" name="Body Level One…"/>
          <p:cNvSpPr txBox="1">
            <a:spLocks noGrp="1"/>
          </p:cNvSpPr>
          <p:nvPr>
            <p:ph type="body" sz="quarter" idx="1"/>
          </p:nvPr>
        </p:nvSpPr>
        <p:spPr>
          <a:xfrm>
            <a:off x="219456" y="1243583"/>
            <a:ext cx="1837945" cy="3252217"/>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400" name="Text Placeholder 2"/>
          <p:cNvSpPr>
            <a:spLocks noGrp="1"/>
          </p:cNvSpPr>
          <p:nvPr>
            <p:ph type="body" sz="quarter" idx="21"/>
          </p:nvPr>
        </p:nvSpPr>
        <p:spPr>
          <a:xfrm>
            <a:off x="2505455" y="1262633"/>
            <a:ext cx="1837945" cy="3252217"/>
          </a:xfrm>
          <a:prstGeom prst="rect">
            <a:avLst/>
          </a:prstGeom>
        </p:spPr>
        <p:txBody>
          <a:bodyPr>
            <a:normAutofit/>
          </a:bodyPr>
          <a:lstStyle/>
          <a:p>
            <a:pPr>
              <a:spcBef>
                <a:spcPts val="300"/>
              </a:spcBef>
              <a:defRPr sz="1000"/>
            </a:pPr>
            <a:endParaRPr/>
          </a:p>
        </p:txBody>
      </p:sp>
      <p:sp>
        <p:nvSpPr>
          <p:cNvPr id="401" name="Text Placeholder 3"/>
          <p:cNvSpPr>
            <a:spLocks noGrp="1"/>
          </p:cNvSpPr>
          <p:nvPr>
            <p:ph type="body" sz="half" idx="22"/>
          </p:nvPr>
        </p:nvSpPr>
        <p:spPr>
          <a:xfrm>
            <a:off x="4773167" y="1216152"/>
            <a:ext cx="4142233" cy="3279648"/>
          </a:xfrm>
          <a:prstGeom prst="rect">
            <a:avLst/>
          </a:prstGeom>
        </p:spPr>
        <p:txBody>
          <a:bodyPr>
            <a:normAutofit/>
          </a:bodyPr>
          <a:lstStyle/>
          <a:p>
            <a:pPr>
              <a:defRPr sz="2400"/>
            </a:pPr>
            <a:endParaRPr/>
          </a:p>
        </p:txBody>
      </p:sp>
      <p:sp>
        <p:nvSpPr>
          <p:cNvPr id="402"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337781640"/>
      </p:ext>
    </p:extLst>
  </p:cSld>
  <p:clrMapOvr>
    <a:masterClrMapping/>
  </p:clrMapOvr>
  <p:transition spd="med"/>
</p:sldLayout>
</file>

<file path=ppt/slideLayouts/slideLayout169.xml><?xml version="1.0" encoding="utf-8"?>
<p:sldLayout xmlns:a="http://schemas.openxmlformats.org/drawingml/2006/main" xmlns:r="http://schemas.openxmlformats.org/officeDocument/2006/relationships" xmlns:p="http://schemas.openxmlformats.org/presentationml/2006/main" type="tx">
  <p:cSld name="table">
    <p:spTree>
      <p:nvGrpSpPr>
        <p:cNvPr id="1" name=""/>
        <p:cNvGrpSpPr/>
        <p:nvPr/>
      </p:nvGrpSpPr>
      <p:grpSpPr>
        <a:xfrm>
          <a:off x="0" y="0"/>
          <a:ext cx="0" cy="0"/>
          <a:chOff x="0" y="0"/>
          <a:chExt cx="0" cy="0"/>
        </a:xfrm>
      </p:grpSpPr>
      <p:sp>
        <p:nvSpPr>
          <p:cNvPr id="409" name="Body Level One…"/>
          <p:cNvSpPr txBox="1">
            <a:spLocks noGrp="1"/>
          </p:cNvSpPr>
          <p:nvPr>
            <p:ph type="body" sz="quarter" idx="1"/>
          </p:nvPr>
        </p:nvSpPr>
        <p:spPr>
          <a:xfrm>
            <a:off x="219456" y="201168"/>
            <a:ext cx="1837945" cy="4294633"/>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410"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2965289186"/>
      </p:ext>
    </p:extLst>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Tree>
    <p:extLst>
      <p:ext uri="{BB962C8B-B14F-4D97-AF65-F5344CB8AC3E}">
        <p14:creationId xmlns:p14="http://schemas.microsoft.com/office/powerpoint/2010/main" val="1880521267"/>
      </p:ext>
    </p:extLst>
  </p:cSld>
  <p:clrMapOvr>
    <a:masterClrMapping/>
  </p:clrMapOvr>
</p:sldLayout>
</file>

<file path=ppt/slideLayouts/slideLayout170.xml><?xml version="1.0" encoding="utf-8"?>
<p:sldLayout xmlns:a="http://schemas.openxmlformats.org/drawingml/2006/main" xmlns:r="http://schemas.openxmlformats.org/officeDocument/2006/relationships" xmlns:p="http://schemas.openxmlformats.org/presentationml/2006/main" type="tx">
  <p:cSld name="blank (with footer)">
    <p:spTree>
      <p:nvGrpSpPr>
        <p:cNvPr id="1" name=""/>
        <p:cNvGrpSpPr/>
        <p:nvPr/>
      </p:nvGrpSpPr>
      <p:grpSpPr>
        <a:xfrm>
          <a:off x="0" y="0"/>
          <a:ext cx="0" cy="0"/>
          <a:chOff x="0" y="0"/>
          <a:chExt cx="0" cy="0"/>
        </a:xfrm>
      </p:grpSpPr>
      <p:sp>
        <p:nvSpPr>
          <p:cNvPr id="41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13382564"/>
      </p:ext>
    </p:extLst>
  </p:cSld>
  <p:clrMapOvr>
    <a:masterClrMapping/>
  </p:clrMapOvr>
  <p:transition spd="med"/>
</p:sldLayout>
</file>

<file path=ppt/slideLayouts/slideLayout171.xml><?xml version="1.0" encoding="utf-8"?>
<p:sldLayout xmlns:a="http://schemas.openxmlformats.org/drawingml/2006/main" xmlns:r="http://schemas.openxmlformats.org/officeDocument/2006/relationships" xmlns:p="http://schemas.openxmlformats.org/presentationml/2006/main" type="tx">
  <p:cSld name="ibm sign-off (black)">
    <p:spTree>
      <p:nvGrpSpPr>
        <p:cNvPr id="1" name=""/>
        <p:cNvGrpSpPr/>
        <p:nvPr/>
      </p:nvGrpSpPr>
      <p:grpSpPr>
        <a:xfrm>
          <a:off x="0" y="0"/>
          <a:ext cx="0" cy="0"/>
          <a:chOff x="0" y="0"/>
          <a:chExt cx="0" cy="0"/>
        </a:xfrm>
      </p:grpSpPr>
      <p:pic>
        <p:nvPicPr>
          <p:cNvPr id="457" name="Picture" descr="Picture"/>
          <p:cNvPicPr>
            <a:picLocks noChangeAspect="1"/>
          </p:cNvPicPr>
          <p:nvPr/>
        </p:nvPicPr>
        <p:blipFill>
          <a:blip r:embed="rId2"/>
          <a:stretch>
            <a:fillRect/>
          </a:stretch>
        </p:blipFill>
        <p:spPr>
          <a:xfrm>
            <a:off x="3923196" y="2312884"/>
            <a:ext cx="1297607" cy="517733"/>
          </a:xfrm>
          <a:prstGeom prst="rect">
            <a:avLst/>
          </a:prstGeom>
          <a:ln w="12700">
            <a:miter lim="400000"/>
          </a:ln>
        </p:spPr>
      </p:pic>
      <p:sp>
        <p:nvSpPr>
          <p:cNvPr id="458" name="Slide Number"/>
          <p:cNvSpPr txBox="1">
            <a:spLocks noGrp="1"/>
          </p:cNvSpPr>
          <p:nvPr>
            <p:ph type="sldNum" sz="quarter" idx="2"/>
          </p:nvPr>
        </p:nvSpPr>
        <p:spPr>
          <a:xfrm>
            <a:off x="4419600" y="4627562"/>
            <a:ext cx="2133600" cy="279401"/>
          </a:xfrm>
          <a:prstGeom prst="rect">
            <a:avLst/>
          </a:prstGeom>
        </p:spPr>
        <p:txBody>
          <a:bodyPr/>
          <a:lstStyle/>
          <a:p>
            <a:fld id="{86CB4B4D-7CA3-9044-876B-883B54F8677D}" type="slidenum">
              <a:t>‹#›</a:t>
            </a:fld>
            <a:endParaRPr/>
          </a:p>
        </p:txBody>
      </p:sp>
    </p:spTree>
    <p:extLst>
      <p:ext uri="{BB962C8B-B14F-4D97-AF65-F5344CB8AC3E}">
        <p14:creationId xmlns:p14="http://schemas.microsoft.com/office/powerpoint/2010/main" val="1791378206"/>
      </p:ext>
    </p:extLst>
  </p:cSld>
  <p:clrMapOvr>
    <a:masterClrMapping/>
  </p:clrMapOvr>
  <p:transition spd="med"/>
</p:sldLayout>
</file>

<file path=ppt/slideLayouts/slideLayout172.xml><?xml version="1.0" encoding="utf-8"?>
<p:sldLayout xmlns:a="http://schemas.openxmlformats.org/drawingml/2006/main" xmlns:r="http://schemas.openxmlformats.org/officeDocument/2006/relationships" xmlns:p="http://schemas.openxmlformats.org/presentationml/2006/main" showMasterSp="0" type="tx">
  <p:cSld name="title, bullets">
    <p:bg>
      <p:bgPr>
        <a:solidFill>
          <a:srgbClr val="000000"/>
        </a:solidFill>
        <a:effectLst/>
      </p:bgPr>
    </p:bg>
    <p:spTree>
      <p:nvGrpSpPr>
        <p:cNvPr id="1" name=""/>
        <p:cNvGrpSpPr/>
        <p:nvPr/>
      </p:nvGrpSpPr>
      <p:grpSpPr>
        <a:xfrm>
          <a:off x="0" y="0"/>
          <a:ext cx="0" cy="0"/>
          <a:chOff x="0" y="0"/>
          <a:chExt cx="0" cy="0"/>
        </a:xfrm>
      </p:grpSpPr>
      <p:grpSp>
        <p:nvGrpSpPr>
          <p:cNvPr id="509" name="Group 1"/>
          <p:cNvGrpSpPr/>
          <p:nvPr/>
        </p:nvGrpSpPr>
        <p:grpSpPr>
          <a:xfrm>
            <a:off x="-109731" y="-110014"/>
            <a:ext cx="9364222" cy="5364481"/>
            <a:chOff x="0" y="0"/>
            <a:chExt cx="9364220" cy="5364480"/>
          </a:xfrm>
        </p:grpSpPr>
        <p:grpSp>
          <p:nvGrpSpPr>
            <p:cNvPr id="476" name="Group 59"/>
            <p:cNvGrpSpPr/>
            <p:nvPr/>
          </p:nvGrpSpPr>
          <p:grpSpPr>
            <a:xfrm>
              <a:off x="338806" y="0"/>
              <a:ext cx="8686733" cy="91441"/>
              <a:chOff x="0" y="0"/>
              <a:chExt cx="8686732" cy="91440"/>
            </a:xfrm>
          </p:grpSpPr>
          <p:sp>
            <p:nvSpPr>
              <p:cNvPr id="465" name="Straight Connector 92"/>
              <p:cNvSpPr/>
              <p:nvPr/>
            </p:nvSpPr>
            <p:spPr>
              <a:xfrm flipV="1">
                <a:off x="-1" y="0"/>
                <a:ext cx="2"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466" name="Straight Connector 93"/>
              <p:cNvSpPr/>
              <p:nvPr/>
            </p:nvSpPr>
            <p:spPr>
              <a:xfrm flipV="1">
                <a:off x="18288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467" name="Straight Connector 94"/>
              <p:cNvSpPr/>
              <p:nvPr/>
            </p:nvSpPr>
            <p:spPr>
              <a:xfrm flipV="1">
                <a:off x="20574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468" name="Straight Connector 95"/>
              <p:cNvSpPr/>
              <p:nvPr/>
            </p:nvSpPr>
            <p:spPr>
              <a:xfrm flipV="1">
                <a:off x="22860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469" name="Straight Connector 96"/>
              <p:cNvSpPr/>
              <p:nvPr/>
            </p:nvSpPr>
            <p:spPr>
              <a:xfrm flipV="1">
                <a:off x="41148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470" name="Straight Connector 97"/>
              <p:cNvSpPr/>
              <p:nvPr/>
            </p:nvSpPr>
            <p:spPr>
              <a:xfrm flipV="1">
                <a:off x="43434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471" name="Straight Connector 98"/>
              <p:cNvSpPr/>
              <p:nvPr/>
            </p:nvSpPr>
            <p:spPr>
              <a:xfrm flipV="1">
                <a:off x="45720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472" name="Straight Connector 99"/>
              <p:cNvSpPr/>
              <p:nvPr/>
            </p:nvSpPr>
            <p:spPr>
              <a:xfrm flipV="1">
                <a:off x="64008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473" name="Straight Connector 100"/>
              <p:cNvSpPr/>
              <p:nvPr/>
            </p:nvSpPr>
            <p:spPr>
              <a:xfrm flipV="1">
                <a:off x="66294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474" name="Straight Connector 101"/>
              <p:cNvSpPr/>
              <p:nvPr/>
            </p:nvSpPr>
            <p:spPr>
              <a:xfrm flipV="1">
                <a:off x="68580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475" name="Straight Connector 102"/>
              <p:cNvSpPr/>
              <p:nvPr/>
            </p:nvSpPr>
            <p:spPr>
              <a:xfrm flipV="1">
                <a:off x="8686732"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grpSp>
        <p:grpSp>
          <p:nvGrpSpPr>
            <p:cNvPr id="488" name="Group 60"/>
            <p:cNvGrpSpPr/>
            <p:nvPr/>
          </p:nvGrpSpPr>
          <p:grpSpPr>
            <a:xfrm>
              <a:off x="338806" y="5273040"/>
              <a:ext cx="8686733" cy="91441"/>
              <a:chOff x="0" y="0"/>
              <a:chExt cx="8686732" cy="91440"/>
            </a:xfrm>
          </p:grpSpPr>
          <p:sp>
            <p:nvSpPr>
              <p:cNvPr id="477" name="Straight Connector 81"/>
              <p:cNvSpPr/>
              <p:nvPr/>
            </p:nvSpPr>
            <p:spPr>
              <a:xfrm flipV="1">
                <a:off x="-1" y="0"/>
                <a:ext cx="2"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478" name="Straight Connector 82"/>
              <p:cNvSpPr/>
              <p:nvPr/>
            </p:nvSpPr>
            <p:spPr>
              <a:xfrm flipV="1">
                <a:off x="18288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479" name="Straight Connector 83"/>
              <p:cNvSpPr/>
              <p:nvPr/>
            </p:nvSpPr>
            <p:spPr>
              <a:xfrm flipV="1">
                <a:off x="20574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480" name="Straight Connector 84"/>
              <p:cNvSpPr/>
              <p:nvPr/>
            </p:nvSpPr>
            <p:spPr>
              <a:xfrm flipV="1">
                <a:off x="22860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481" name="Straight Connector 85"/>
              <p:cNvSpPr/>
              <p:nvPr/>
            </p:nvSpPr>
            <p:spPr>
              <a:xfrm flipV="1">
                <a:off x="41148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482" name="Straight Connector 86"/>
              <p:cNvSpPr/>
              <p:nvPr/>
            </p:nvSpPr>
            <p:spPr>
              <a:xfrm flipV="1">
                <a:off x="43434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483" name="Straight Connector 87"/>
              <p:cNvSpPr/>
              <p:nvPr/>
            </p:nvSpPr>
            <p:spPr>
              <a:xfrm flipV="1">
                <a:off x="45720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484" name="Straight Connector 88"/>
              <p:cNvSpPr/>
              <p:nvPr/>
            </p:nvSpPr>
            <p:spPr>
              <a:xfrm flipV="1">
                <a:off x="64008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485" name="Straight Connector 89"/>
              <p:cNvSpPr/>
              <p:nvPr/>
            </p:nvSpPr>
            <p:spPr>
              <a:xfrm flipV="1">
                <a:off x="66294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486" name="Straight Connector 90"/>
              <p:cNvSpPr/>
              <p:nvPr/>
            </p:nvSpPr>
            <p:spPr>
              <a:xfrm flipV="1">
                <a:off x="68580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487" name="Straight Connector 91"/>
              <p:cNvSpPr/>
              <p:nvPr/>
            </p:nvSpPr>
            <p:spPr>
              <a:xfrm flipV="1">
                <a:off x="8686732"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grpSp>
        <p:grpSp>
          <p:nvGrpSpPr>
            <p:cNvPr id="498" name="Group 61"/>
            <p:cNvGrpSpPr/>
            <p:nvPr/>
          </p:nvGrpSpPr>
          <p:grpSpPr>
            <a:xfrm>
              <a:off x="0" y="347757"/>
              <a:ext cx="91441" cy="4664458"/>
              <a:chOff x="0" y="0"/>
              <a:chExt cx="91440" cy="4664456"/>
            </a:xfrm>
          </p:grpSpPr>
          <p:sp>
            <p:nvSpPr>
              <p:cNvPr id="489" name="Straight Connector 72"/>
              <p:cNvSpPr/>
              <p:nvPr/>
            </p:nvSpPr>
            <p:spPr>
              <a:xfrm flipH="1">
                <a:off x="0" y="416052"/>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490" name="Straight Connector 73"/>
              <p:cNvSpPr/>
              <p:nvPr/>
            </p:nvSpPr>
            <p:spPr>
              <a:xfrm flipH="1">
                <a:off x="0" y="105156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491" name="Straight Connector 74"/>
              <p:cNvSpPr/>
              <p:nvPr/>
            </p:nvSpPr>
            <p:spPr>
              <a:xfrm flipH="1">
                <a:off x="0" y="169164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492" name="Straight Connector 75"/>
              <p:cNvSpPr/>
              <p:nvPr/>
            </p:nvSpPr>
            <p:spPr>
              <a:xfrm flipH="1">
                <a:off x="0" y="2333246"/>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493" name="Straight Connector 76"/>
              <p:cNvSpPr/>
              <p:nvPr/>
            </p:nvSpPr>
            <p:spPr>
              <a:xfrm flipH="1">
                <a:off x="0" y="297180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494" name="Straight Connector 77"/>
              <p:cNvSpPr/>
              <p:nvPr/>
            </p:nvSpPr>
            <p:spPr>
              <a:xfrm flipH="1">
                <a:off x="0" y="361188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495" name="Straight Connector 78"/>
              <p:cNvSpPr/>
              <p:nvPr/>
            </p:nvSpPr>
            <p:spPr>
              <a:xfrm flipH="1">
                <a:off x="0" y="4256532"/>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496" name="Straight Connector 79"/>
              <p:cNvSpPr/>
              <p:nvPr/>
            </p:nvSpPr>
            <p:spPr>
              <a:xfrm flipH="1" flipV="1">
                <a:off x="0" y="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497" name="Straight Connector 80"/>
              <p:cNvSpPr/>
              <p:nvPr/>
            </p:nvSpPr>
            <p:spPr>
              <a:xfrm flipH="1">
                <a:off x="0" y="4664456"/>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grpSp>
        <p:grpSp>
          <p:nvGrpSpPr>
            <p:cNvPr id="508" name="Group 62"/>
            <p:cNvGrpSpPr/>
            <p:nvPr/>
          </p:nvGrpSpPr>
          <p:grpSpPr>
            <a:xfrm>
              <a:off x="9272780" y="347757"/>
              <a:ext cx="91441" cy="4663441"/>
              <a:chOff x="0" y="0"/>
              <a:chExt cx="91440" cy="4663440"/>
            </a:xfrm>
          </p:grpSpPr>
          <p:sp>
            <p:nvSpPr>
              <p:cNvPr id="499" name="Straight Connector 63"/>
              <p:cNvSpPr/>
              <p:nvPr/>
            </p:nvSpPr>
            <p:spPr>
              <a:xfrm flipH="1">
                <a:off x="0" y="416051"/>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500" name="Straight Connector 64"/>
              <p:cNvSpPr/>
              <p:nvPr/>
            </p:nvSpPr>
            <p:spPr>
              <a:xfrm flipH="1">
                <a:off x="0" y="105156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501" name="Straight Connector 65"/>
              <p:cNvSpPr/>
              <p:nvPr/>
            </p:nvSpPr>
            <p:spPr>
              <a:xfrm flipH="1">
                <a:off x="0" y="169164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502" name="Straight Connector 66"/>
              <p:cNvSpPr/>
              <p:nvPr/>
            </p:nvSpPr>
            <p:spPr>
              <a:xfrm flipH="1">
                <a:off x="0" y="233172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503" name="Straight Connector 67"/>
              <p:cNvSpPr/>
              <p:nvPr/>
            </p:nvSpPr>
            <p:spPr>
              <a:xfrm flipH="1">
                <a:off x="0" y="2971800"/>
                <a:ext cx="91441" cy="0"/>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504" name="Straight Connector 68"/>
              <p:cNvSpPr/>
              <p:nvPr/>
            </p:nvSpPr>
            <p:spPr>
              <a:xfrm flipH="1">
                <a:off x="0" y="361188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505" name="Straight Connector 69"/>
              <p:cNvSpPr/>
              <p:nvPr/>
            </p:nvSpPr>
            <p:spPr>
              <a:xfrm flipH="1">
                <a:off x="0" y="4256532"/>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506" name="Straight Connector 70"/>
              <p:cNvSpPr/>
              <p:nvPr/>
            </p:nvSpPr>
            <p:spPr>
              <a:xfrm flipH="1" flipV="1">
                <a:off x="0" y="-1"/>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507" name="Straight Connector 71"/>
              <p:cNvSpPr/>
              <p:nvPr/>
            </p:nvSpPr>
            <p:spPr>
              <a:xfrm flipH="1">
                <a:off x="0" y="466344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grpSp>
      </p:grpSp>
      <p:sp>
        <p:nvSpPr>
          <p:cNvPr id="510" name="Title Text"/>
          <p:cNvSpPr txBox="1">
            <a:spLocks noGrp="1"/>
          </p:cNvSpPr>
          <p:nvPr>
            <p:ph type="title"/>
          </p:nvPr>
        </p:nvSpPr>
        <p:spPr>
          <a:xfrm>
            <a:off x="228600" y="201167"/>
            <a:ext cx="8686800" cy="864309"/>
          </a:xfrm>
          <a:prstGeom prst="rect">
            <a:avLst/>
          </a:prstGeom>
        </p:spPr>
        <p:txBody>
          <a:bodyPr/>
          <a:lstStyle>
            <a:lvl1pPr defTabSz="685800">
              <a:defRPr>
                <a:solidFill>
                  <a:srgbClr val="FFFFFF"/>
                </a:solidFill>
                <a:latin typeface="Arial"/>
                <a:ea typeface="Arial"/>
                <a:cs typeface="Arial"/>
                <a:sym typeface="Arial"/>
              </a:defRPr>
            </a:lvl1pPr>
          </a:lstStyle>
          <a:p>
            <a:r>
              <a:t>Title Text</a:t>
            </a:r>
          </a:p>
        </p:txBody>
      </p:sp>
      <p:sp>
        <p:nvSpPr>
          <p:cNvPr id="511" name="Slide Number"/>
          <p:cNvSpPr txBox="1">
            <a:spLocks noGrp="1"/>
          </p:cNvSpPr>
          <p:nvPr>
            <p:ph type="sldNum" sz="quarter" idx="2"/>
          </p:nvPr>
        </p:nvSpPr>
        <p:spPr>
          <a:xfrm>
            <a:off x="0" y="0"/>
            <a:ext cx="250796" cy="241395"/>
          </a:xfrm>
          <a:prstGeom prst="rect">
            <a:avLst/>
          </a:prstGeom>
        </p:spPr>
        <p:txBody>
          <a:bodyPr lIns="34289" tIns="34289" rIns="34289" bIns="34289" anchor="t"/>
          <a:lstStyle>
            <a:lvl1pPr algn="l" defTabSz="685800">
              <a:defRPr sz="1200">
                <a:latin typeface="Arial"/>
                <a:ea typeface="Arial"/>
                <a:cs typeface="Arial"/>
                <a:sym typeface="Arial"/>
              </a:defRPr>
            </a:lvl1pPr>
          </a:lstStyle>
          <a:p>
            <a:fld id="{86CB4B4D-7CA3-9044-876B-883B54F8677D}" type="slidenum">
              <a:t>‹#›</a:t>
            </a:fld>
            <a:endParaRPr/>
          </a:p>
        </p:txBody>
      </p:sp>
      <p:sp>
        <p:nvSpPr>
          <p:cNvPr id="512" name="Body Level One…"/>
          <p:cNvSpPr txBox="1">
            <a:spLocks noGrp="1"/>
          </p:cNvSpPr>
          <p:nvPr>
            <p:ph type="body" idx="1" hasCustomPrompt="1"/>
          </p:nvPr>
        </p:nvSpPr>
        <p:spPr>
          <a:xfrm>
            <a:off x="228600" y="1136649"/>
            <a:ext cx="8686801" cy="3562351"/>
          </a:xfrm>
          <a:prstGeom prst="rect">
            <a:avLst/>
          </a:prstGeom>
        </p:spPr>
        <p:txBody>
          <a:bodyPr>
            <a:normAutofit/>
          </a:bodyPr>
          <a:lstStyle>
            <a:lvl1pPr defTabSz="457188">
              <a:spcBef>
                <a:spcPts val="1000"/>
              </a:spcBef>
              <a:buSzPct val="100000"/>
              <a:buFont typeface="Helvetica"/>
              <a:buChar char="−"/>
              <a:defRPr sz="1200">
                <a:solidFill>
                  <a:srgbClr val="FFFFFF"/>
                </a:solidFill>
                <a:latin typeface="Arial"/>
                <a:ea typeface="Arial"/>
                <a:cs typeface="Arial"/>
                <a:sym typeface="Arial"/>
              </a:defRPr>
            </a:lvl1pPr>
            <a:lvl2pPr marL="151383" indent="-154428" defTabSz="457188">
              <a:spcBef>
                <a:spcPts val="1000"/>
              </a:spcBef>
              <a:buFont typeface="Helvetica"/>
              <a:buChar char="•"/>
              <a:defRPr sz="1200">
                <a:solidFill>
                  <a:srgbClr val="FFFFFF"/>
                </a:solidFill>
                <a:latin typeface="Arial"/>
                <a:ea typeface="Arial"/>
                <a:cs typeface="Arial"/>
                <a:sym typeface="Arial"/>
              </a:defRPr>
            </a:lvl2pPr>
            <a:lvl3pPr marL="379981" indent="-154428" defTabSz="457188">
              <a:spcBef>
                <a:spcPts val="1000"/>
              </a:spcBef>
              <a:buFont typeface="Helvetica"/>
              <a:defRPr sz="1200">
                <a:solidFill>
                  <a:srgbClr val="FFFFFF"/>
                </a:solidFill>
                <a:latin typeface="Arial"/>
                <a:ea typeface="Arial"/>
                <a:cs typeface="Arial"/>
                <a:sym typeface="Arial"/>
              </a:defRPr>
            </a:lvl3pPr>
            <a:lvl4pPr marL="760976" indent="-154427" defTabSz="457188">
              <a:spcBef>
                <a:spcPts val="1000"/>
              </a:spcBef>
              <a:buFont typeface="Helvetica"/>
              <a:buChar char="•"/>
              <a:defRPr sz="1200">
                <a:solidFill>
                  <a:srgbClr val="FFFFFF"/>
                </a:solidFill>
                <a:latin typeface="Arial"/>
                <a:ea typeface="Arial"/>
                <a:cs typeface="Arial"/>
                <a:sym typeface="Arial"/>
              </a:defRPr>
            </a:lvl4pPr>
            <a:lvl5pPr marL="993806" indent="-154427" defTabSz="457188">
              <a:spcBef>
                <a:spcPts val="1000"/>
              </a:spcBef>
              <a:buFont typeface="Helvetica"/>
              <a:buChar char="•"/>
              <a:defRPr sz="1200">
                <a:solidFill>
                  <a:srgbClr val="FFFFFF"/>
                </a:solidFill>
                <a:latin typeface="Arial"/>
                <a:ea typeface="Arial"/>
                <a:cs typeface="Arial"/>
                <a:sym typeface="Arial"/>
              </a:defRPr>
            </a:lvl5pPr>
          </a:lstStyle>
          <a:p>
            <a:r>
              <a:t> Click to edit Master text styles</a:t>
            </a:r>
          </a:p>
          <a:p>
            <a:pPr lvl="1"/>
            <a:endParaRPr/>
          </a:p>
          <a:p>
            <a:pPr lvl="2"/>
            <a:endParaRPr/>
          </a:p>
          <a:p>
            <a:pPr lvl="3"/>
            <a:endParaRPr/>
          </a:p>
          <a:p>
            <a:pPr lvl="4"/>
            <a:endParaRPr/>
          </a:p>
        </p:txBody>
      </p:sp>
    </p:spTree>
    <p:extLst>
      <p:ext uri="{BB962C8B-B14F-4D97-AF65-F5344CB8AC3E}">
        <p14:creationId xmlns:p14="http://schemas.microsoft.com/office/powerpoint/2010/main" val="1160891370"/>
      </p:ext>
    </p:extLst>
  </p:cSld>
  <p:clrMapOvr>
    <a:masterClrMapping/>
  </p:clrMapOvr>
  <p:transition spd="med"/>
</p:sldLayout>
</file>

<file path=ppt/slideLayouts/slideLayout173.xml><?xml version="1.0" encoding="utf-8"?>
<p:sldLayout xmlns:a="http://schemas.openxmlformats.org/drawingml/2006/main" xmlns:r="http://schemas.openxmlformats.org/officeDocument/2006/relationships" xmlns:p="http://schemas.openxmlformats.org/presentationml/2006/main" showMasterSp="0" type="tx">
  <p:cSld name="3/4 screen text">
    <p:bg>
      <p:bgPr>
        <a:solidFill>
          <a:srgbClr val="FEFFFD"/>
        </a:solidFill>
        <a:effectLst/>
      </p:bgPr>
    </p:bg>
    <p:spTree>
      <p:nvGrpSpPr>
        <p:cNvPr id="1" name=""/>
        <p:cNvGrpSpPr/>
        <p:nvPr/>
      </p:nvGrpSpPr>
      <p:grpSpPr>
        <a:xfrm>
          <a:off x="0" y="0"/>
          <a:ext cx="0" cy="0"/>
          <a:chOff x="0" y="0"/>
          <a:chExt cx="0" cy="0"/>
        </a:xfrm>
      </p:grpSpPr>
      <p:grpSp>
        <p:nvGrpSpPr>
          <p:cNvPr id="563" name="Group 1"/>
          <p:cNvGrpSpPr/>
          <p:nvPr/>
        </p:nvGrpSpPr>
        <p:grpSpPr>
          <a:xfrm>
            <a:off x="-109731" y="-110014"/>
            <a:ext cx="9364222" cy="5364481"/>
            <a:chOff x="0" y="0"/>
            <a:chExt cx="9364220" cy="5364480"/>
          </a:xfrm>
        </p:grpSpPr>
        <p:grpSp>
          <p:nvGrpSpPr>
            <p:cNvPr id="530" name="Group 59"/>
            <p:cNvGrpSpPr/>
            <p:nvPr/>
          </p:nvGrpSpPr>
          <p:grpSpPr>
            <a:xfrm>
              <a:off x="338806" y="0"/>
              <a:ext cx="8686733" cy="91441"/>
              <a:chOff x="0" y="0"/>
              <a:chExt cx="8686732" cy="91440"/>
            </a:xfrm>
          </p:grpSpPr>
          <p:sp>
            <p:nvSpPr>
              <p:cNvPr id="519" name="Straight Connector 92"/>
              <p:cNvSpPr/>
              <p:nvPr/>
            </p:nvSpPr>
            <p:spPr>
              <a:xfrm flipV="1">
                <a:off x="-1" y="0"/>
                <a:ext cx="2"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520" name="Straight Connector 93"/>
              <p:cNvSpPr/>
              <p:nvPr/>
            </p:nvSpPr>
            <p:spPr>
              <a:xfrm flipV="1">
                <a:off x="18288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521" name="Straight Connector 94"/>
              <p:cNvSpPr/>
              <p:nvPr/>
            </p:nvSpPr>
            <p:spPr>
              <a:xfrm flipV="1">
                <a:off x="20574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522" name="Straight Connector 95"/>
              <p:cNvSpPr/>
              <p:nvPr/>
            </p:nvSpPr>
            <p:spPr>
              <a:xfrm flipV="1">
                <a:off x="22860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523" name="Straight Connector 96"/>
              <p:cNvSpPr/>
              <p:nvPr/>
            </p:nvSpPr>
            <p:spPr>
              <a:xfrm flipV="1">
                <a:off x="41148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524" name="Straight Connector 97"/>
              <p:cNvSpPr/>
              <p:nvPr/>
            </p:nvSpPr>
            <p:spPr>
              <a:xfrm flipV="1">
                <a:off x="43434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525" name="Straight Connector 98"/>
              <p:cNvSpPr/>
              <p:nvPr/>
            </p:nvSpPr>
            <p:spPr>
              <a:xfrm flipV="1">
                <a:off x="45720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526" name="Straight Connector 99"/>
              <p:cNvSpPr/>
              <p:nvPr/>
            </p:nvSpPr>
            <p:spPr>
              <a:xfrm flipV="1">
                <a:off x="64008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527" name="Straight Connector 100"/>
              <p:cNvSpPr/>
              <p:nvPr/>
            </p:nvSpPr>
            <p:spPr>
              <a:xfrm flipV="1">
                <a:off x="66294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528" name="Straight Connector 101"/>
              <p:cNvSpPr/>
              <p:nvPr/>
            </p:nvSpPr>
            <p:spPr>
              <a:xfrm flipV="1">
                <a:off x="68580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529" name="Straight Connector 102"/>
              <p:cNvSpPr/>
              <p:nvPr/>
            </p:nvSpPr>
            <p:spPr>
              <a:xfrm flipV="1">
                <a:off x="8686732"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grpSp>
        <p:grpSp>
          <p:nvGrpSpPr>
            <p:cNvPr id="542" name="Group 60"/>
            <p:cNvGrpSpPr/>
            <p:nvPr/>
          </p:nvGrpSpPr>
          <p:grpSpPr>
            <a:xfrm>
              <a:off x="338806" y="5273040"/>
              <a:ext cx="8686733" cy="91441"/>
              <a:chOff x="0" y="0"/>
              <a:chExt cx="8686732" cy="91440"/>
            </a:xfrm>
          </p:grpSpPr>
          <p:sp>
            <p:nvSpPr>
              <p:cNvPr id="531" name="Straight Connector 81"/>
              <p:cNvSpPr/>
              <p:nvPr/>
            </p:nvSpPr>
            <p:spPr>
              <a:xfrm flipV="1">
                <a:off x="-1" y="0"/>
                <a:ext cx="2"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532" name="Straight Connector 82"/>
              <p:cNvSpPr/>
              <p:nvPr/>
            </p:nvSpPr>
            <p:spPr>
              <a:xfrm flipV="1">
                <a:off x="18288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533" name="Straight Connector 83"/>
              <p:cNvSpPr/>
              <p:nvPr/>
            </p:nvSpPr>
            <p:spPr>
              <a:xfrm flipV="1">
                <a:off x="20574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534" name="Straight Connector 84"/>
              <p:cNvSpPr/>
              <p:nvPr/>
            </p:nvSpPr>
            <p:spPr>
              <a:xfrm flipV="1">
                <a:off x="22860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535" name="Straight Connector 85"/>
              <p:cNvSpPr/>
              <p:nvPr/>
            </p:nvSpPr>
            <p:spPr>
              <a:xfrm flipV="1">
                <a:off x="41148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536" name="Straight Connector 86"/>
              <p:cNvSpPr/>
              <p:nvPr/>
            </p:nvSpPr>
            <p:spPr>
              <a:xfrm flipV="1">
                <a:off x="43434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537" name="Straight Connector 87"/>
              <p:cNvSpPr/>
              <p:nvPr/>
            </p:nvSpPr>
            <p:spPr>
              <a:xfrm flipV="1">
                <a:off x="45720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538" name="Straight Connector 88"/>
              <p:cNvSpPr/>
              <p:nvPr/>
            </p:nvSpPr>
            <p:spPr>
              <a:xfrm flipV="1">
                <a:off x="64008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539" name="Straight Connector 89"/>
              <p:cNvSpPr/>
              <p:nvPr/>
            </p:nvSpPr>
            <p:spPr>
              <a:xfrm flipV="1">
                <a:off x="66294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540" name="Straight Connector 90"/>
              <p:cNvSpPr/>
              <p:nvPr/>
            </p:nvSpPr>
            <p:spPr>
              <a:xfrm flipV="1">
                <a:off x="68580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541" name="Straight Connector 91"/>
              <p:cNvSpPr/>
              <p:nvPr/>
            </p:nvSpPr>
            <p:spPr>
              <a:xfrm flipV="1">
                <a:off x="8686732"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grpSp>
        <p:grpSp>
          <p:nvGrpSpPr>
            <p:cNvPr id="552" name="Group 61"/>
            <p:cNvGrpSpPr/>
            <p:nvPr/>
          </p:nvGrpSpPr>
          <p:grpSpPr>
            <a:xfrm>
              <a:off x="0" y="347757"/>
              <a:ext cx="91441" cy="4664458"/>
              <a:chOff x="0" y="0"/>
              <a:chExt cx="91440" cy="4664456"/>
            </a:xfrm>
          </p:grpSpPr>
          <p:sp>
            <p:nvSpPr>
              <p:cNvPr id="543" name="Straight Connector 72"/>
              <p:cNvSpPr/>
              <p:nvPr/>
            </p:nvSpPr>
            <p:spPr>
              <a:xfrm flipH="1">
                <a:off x="0" y="416052"/>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544" name="Straight Connector 73"/>
              <p:cNvSpPr/>
              <p:nvPr/>
            </p:nvSpPr>
            <p:spPr>
              <a:xfrm flipH="1">
                <a:off x="0" y="105156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545" name="Straight Connector 74"/>
              <p:cNvSpPr/>
              <p:nvPr/>
            </p:nvSpPr>
            <p:spPr>
              <a:xfrm flipH="1">
                <a:off x="0" y="169164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546" name="Straight Connector 75"/>
              <p:cNvSpPr/>
              <p:nvPr/>
            </p:nvSpPr>
            <p:spPr>
              <a:xfrm flipH="1">
                <a:off x="0" y="2333246"/>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547" name="Straight Connector 76"/>
              <p:cNvSpPr/>
              <p:nvPr/>
            </p:nvSpPr>
            <p:spPr>
              <a:xfrm flipH="1">
                <a:off x="0" y="297180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548" name="Straight Connector 77"/>
              <p:cNvSpPr/>
              <p:nvPr/>
            </p:nvSpPr>
            <p:spPr>
              <a:xfrm flipH="1">
                <a:off x="0" y="361188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549" name="Straight Connector 78"/>
              <p:cNvSpPr/>
              <p:nvPr/>
            </p:nvSpPr>
            <p:spPr>
              <a:xfrm flipH="1">
                <a:off x="0" y="4256532"/>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550" name="Straight Connector 79"/>
              <p:cNvSpPr/>
              <p:nvPr/>
            </p:nvSpPr>
            <p:spPr>
              <a:xfrm flipH="1" flipV="1">
                <a:off x="0" y="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551" name="Straight Connector 80"/>
              <p:cNvSpPr/>
              <p:nvPr/>
            </p:nvSpPr>
            <p:spPr>
              <a:xfrm flipH="1">
                <a:off x="0" y="4664456"/>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grpSp>
        <p:grpSp>
          <p:nvGrpSpPr>
            <p:cNvPr id="562" name="Group 62"/>
            <p:cNvGrpSpPr/>
            <p:nvPr/>
          </p:nvGrpSpPr>
          <p:grpSpPr>
            <a:xfrm>
              <a:off x="9272780" y="347757"/>
              <a:ext cx="91441" cy="4663441"/>
              <a:chOff x="0" y="0"/>
              <a:chExt cx="91440" cy="4663440"/>
            </a:xfrm>
          </p:grpSpPr>
          <p:sp>
            <p:nvSpPr>
              <p:cNvPr id="553" name="Straight Connector 63"/>
              <p:cNvSpPr/>
              <p:nvPr/>
            </p:nvSpPr>
            <p:spPr>
              <a:xfrm flipH="1">
                <a:off x="0" y="416051"/>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554" name="Straight Connector 64"/>
              <p:cNvSpPr/>
              <p:nvPr/>
            </p:nvSpPr>
            <p:spPr>
              <a:xfrm flipH="1">
                <a:off x="0" y="105156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555" name="Straight Connector 65"/>
              <p:cNvSpPr/>
              <p:nvPr/>
            </p:nvSpPr>
            <p:spPr>
              <a:xfrm flipH="1">
                <a:off x="0" y="169164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556" name="Straight Connector 66"/>
              <p:cNvSpPr/>
              <p:nvPr/>
            </p:nvSpPr>
            <p:spPr>
              <a:xfrm flipH="1">
                <a:off x="0" y="233172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557" name="Straight Connector 67"/>
              <p:cNvSpPr/>
              <p:nvPr/>
            </p:nvSpPr>
            <p:spPr>
              <a:xfrm flipH="1">
                <a:off x="0" y="2971800"/>
                <a:ext cx="91441" cy="0"/>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558" name="Straight Connector 68"/>
              <p:cNvSpPr/>
              <p:nvPr/>
            </p:nvSpPr>
            <p:spPr>
              <a:xfrm flipH="1">
                <a:off x="0" y="361188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559" name="Straight Connector 69"/>
              <p:cNvSpPr/>
              <p:nvPr/>
            </p:nvSpPr>
            <p:spPr>
              <a:xfrm flipH="1">
                <a:off x="0" y="4256532"/>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560" name="Straight Connector 70"/>
              <p:cNvSpPr/>
              <p:nvPr/>
            </p:nvSpPr>
            <p:spPr>
              <a:xfrm flipH="1" flipV="1">
                <a:off x="0" y="-1"/>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561" name="Straight Connector 71"/>
              <p:cNvSpPr/>
              <p:nvPr/>
            </p:nvSpPr>
            <p:spPr>
              <a:xfrm flipH="1">
                <a:off x="0" y="466344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grpSp>
      </p:grpSp>
      <p:sp>
        <p:nvSpPr>
          <p:cNvPr id="564" name="Slide Number"/>
          <p:cNvSpPr txBox="1">
            <a:spLocks noGrp="1"/>
          </p:cNvSpPr>
          <p:nvPr>
            <p:ph type="sldNum" sz="quarter" idx="2"/>
          </p:nvPr>
        </p:nvSpPr>
        <p:spPr>
          <a:xfrm>
            <a:off x="8831316" y="4998737"/>
            <a:ext cx="172721" cy="170181"/>
          </a:xfrm>
          <a:prstGeom prst="rect">
            <a:avLst/>
          </a:prstGeom>
        </p:spPr>
        <p:txBody>
          <a:bodyPr lIns="34289" tIns="34289" rIns="34289" bIns="34289" anchor="t"/>
          <a:lstStyle>
            <a:lvl1pPr defTabSz="685800">
              <a:defRPr>
                <a:solidFill>
                  <a:srgbClr val="161716"/>
                </a:solidFill>
              </a:defRPr>
            </a:lvl1pPr>
          </a:lstStyle>
          <a:p>
            <a:fld id="{86CB4B4D-7CA3-9044-876B-883B54F8677D}" type="slidenum">
              <a:t>‹#›</a:t>
            </a:fld>
            <a:endParaRPr/>
          </a:p>
        </p:txBody>
      </p:sp>
      <p:sp>
        <p:nvSpPr>
          <p:cNvPr id="565" name="Click to edit title"/>
          <p:cNvSpPr txBox="1">
            <a:spLocks noGrp="1"/>
          </p:cNvSpPr>
          <p:nvPr>
            <p:ph type="title" hasCustomPrompt="1"/>
          </p:nvPr>
        </p:nvSpPr>
        <p:spPr>
          <a:xfrm>
            <a:off x="231962" y="241487"/>
            <a:ext cx="6397437" cy="763143"/>
          </a:xfrm>
          <a:prstGeom prst="rect">
            <a:avLst/>
          </a:prstGeom>
        </p:spPr>
        <p:txBody>
          <a:bodyPr/>
          <a:lstStyle>
            <a:lvl1pPr defTabSz="685800">
              <a:defRPr sz="1200">
                <a:solidFill>
                  <a:srgbClr val="0062FF"/>
                </a:solidFill>
                <a:latin typeface="+mn-lt"/>
                <a:ea typeface="+mn-ea"/>
                <a:cs typeface="+mn-cs"/>
                <a:sym typeface="IBM Plex Sans"/>
              </a:defRPr>
            </a:lvl1pPr>
          </a:lstStyle>
          <a:p>
            <a:r>
              <a:t>Click to edit title</a:t>
            </a:r>
          </a:p>
        </p:txBody>
      </p:sp>
      <p:sp>
        <p:nvSpPr>
          <p:cNvPr id="566" name="Body Level One…"/>
          <p:cNvSpPr txBox="1">
            <a:spLocks noGrp="1"/>
          </p:cNvSpPr>
          <p:nvPr>
            <p:ph type="body" idx="1"/>
          </p:nvPr>
        </p:nvSpPr>
        <p:spPr>
          <a:xfrm>
            <a:off x="228600" y="1263650"/>
            <a:ext cx="6400800" cy="3251201"/>
          </a:xfrm>
          <a:prstGeom prst="rect">
            <a:avLst/>
          </a:prstGeom>
        </p:spPr>
        <p:txBody>
          <a:bodyPr>
            <a:normAutofit/>
          </a:bodyPr>
          <a:lstStyle>
            <a:lvl1pPr defTabSz="685800">
              <a:lnSpc>
                <a:spcPct val="114000"/>
              </a:lnSpc>
              <a:spcBef>
                <a:spcPts val="1000"/>
              </a:spcBef>
              <a:defRPr sz="1200">
                <a:solidFill>
                  <a:srgbClr val="161716"/>
                </a:solidFill>
                <a:latin typeface="+mn-lt"/>
                <a:ea typeface="+mn-ea"/>
                <a:cs typeface="+mn-cs"/>
                <a:sym typeface="IBM Plex Sans"/>
              </a:defRPr>
            </a:lvl1pPr>
            <a:lvl2pPr marL="202456" indent="-204573" defTabSz="685800">
              <a:lnSpc>
                <a:spcPct val="114000"/>
              </a:lnSpc>
              <a:spcBef>
                <a:spcPts val="1000"/>
              </a:spcBef>
              <a:buSzPct val="80000"/>
              <a:buChar char="→"/>
              <a:defRPr sz="1200">
                <a:solidFill>
                  <a:srgbClr val="161716"/>
                </a:solidFill>
                <a:latin typeface="+mn-lt"/>
                <a:ea typeface="+mn-ea"/>
                <a:cs typeface="+mn-cs"/>
                <a:sym typeface="IBM Plex Sans"/>
              </a:defRPr>
            </a:lvl2pPr>
            <a:lvl3pPr marL="461347" indent="-156604" defTabSz="685800">
              <a:lnSpc>
                <a:spcPct val="114000"/>
              </a:lnSpc>
              <a:spcBef>
                <a:spcPts val="1000"/>
              </a:spcBef>
              <a:defRPr sz="1200">
                <a:solidFill>
                  <a:srgbClr val="161716"/>
                </a:solidFill>
                <a:latin typeface="+mn-lt"/>
                <a:ea typeface="+mn-ea"/>
                <a:cs typeface="+mn-cs"/>
                <a:sym typeface="IBM Plex Sans"/>
              </a:defRPr>
            </a:lvl3pPr>
            <a:lvl4pPr marL="760851" indent="-154403" defTabSz="685800">
              <a:lnSpc>
                <a:spcPct val="114000"/>
              </a:lnSpc>
              <a:spcBef>
                <a:spcPts val="1000"/>
              </a:spcBef>
              <a:defRPr sz="1200">
                <a:solidFill>
                  <a:srgbClr val="161716"/>
                </a:solidFill>
                <a:latin typeface="+mn-lt"/>
                <a:ea typeface="+mn-ea"/>
                <a:cs typeface="+mn-cs"/>
                <a:sym typeface="IBM Plex Sans"/>
              </a:defRPr>
            </a:lvl4pPr>
            <a:lvl5pPr marL="993644" indent="-154403" defTabSz="685800">
              <a:lnSpc>
                <a:spcPct val="114000"/>
              </a:lnSpc>
              <a:spcBef>
                <a:spcPts val="1000"/>
              </a:spcBef>
              <a:defRPr sz="1200">
                <a:solidFill>
                  <a:srgbClr val="161716"/>
                </a:solidFill>
                <a:latin typeface="+mn-lt"/>
                <a:ea typeface="+mn-ea"/>
                <a:cs typeface="+mn-cs"/>
                <a:sym typeface="IBM Plex Sans"/>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761573137"/>
      </p:ext>
    </p:extLst>
  </p:cSld>
  <p:clrMapOvr>
    <a:masterClrMapping/>
  </p:clrMapOvr>
  <p:transition spd="med"/>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type="tx">
  <p:cSld name="2_3-1_Title and Content">
    <p:bg>
      <p:bgPr>
        <a:solidFill>
          <a:srgbClr val="000000"/>
        </a:solidFill>
        <a:effectLst/>
      </p:bgPr>
    </p:bg>
    <p:spTree>
      <p:nvGrpSpPr>
        <p:cNvPr id="1" name=""/>
        <p:cNvGrpSpPr/>
        <p:nvPr/>
      </p:nvGrpSpPr>
      <p:grpSpPr>
        <a:xfrm>
          <a:off x="0" y="0"/>
          <a:ext cx="0" cy="0"/>
          <a:chOff x="0" y="0"/>
          <a:chExt cx="0" cy="0"/>
        </a:xfrm>
      </p:grpSpPr>
      <p:sp>
        <p:nvSpPr>
          <p:cNvPr id="573" name="Title Text"/>
          <p:cNvSpPr txBox="1">
            <a:spLocks noGrp="1"/>
          </p:cNvSpPr>
          <p:nvPr>
            <p:ph type="title"/>
          </p:nvPr>
        </p:nvSpPr>
        <p:spPr>
          <a:xfrm>
            <a:off x="285750" y="44580"/>
            <a:ext cx="8572500" cy="714376"/>
          </a:xfrm>
          <a:prstGeom prst="rect">
            <a:avLst/>
          </a:prstGeom>
        </p:spPr>
        <p:txBody>
          <a:bodyPr/>
          <a:lstStyle>
            <a:lvl1pPr defTabSz="456743">
              <a:defRPr sz="2200">
                <a:latin typeface="+mn-lt"/>
                <a:ea typeface="+mn-ea"/>
                <a:cs typeface="+mn-cs"/>
                <a:sym typeface="IBM Plex Sans"/>
              </a:defRPr>
            </a:lvl1pPr>
          </a:lstStyle>
          <a:p>
            <a:r>
              <a:t>Title Text</a:t>
            </a:r>
          </a:p>
        </p:txBody>
      </p:sp>
      <p:sp>
        <p:nvSpPr>
          <p:cNvPr id="574" name="Slide Number"/>
          <p:cNvSpPr txBox="1">
            <a:spLocks noGrp="1"/>
          </p:cNvSpPr>
          <p:nvPr>
            <p:ph type="sldNum" sz="quarter" idx="2"/>
          </p:nvPr>
        </p:nvSpPr>
        <p:spPr>
          <a:xfrm>
            <a:off x="6553200" y="4627562"/>
            <a:ext cx="2133600" cy="279401"/>
          </a:xfrm>
          <a:prstGeom prst="rect">
            <a:avLst/>
          </a:prstGeom>
        </p:spPr>
        <p:txBody>
          <a:bodyPr/>
          <a:lstStyle>
            <a:lvl1pPr algn="l" defTabSz="309562">
              <a:spcBef>
                <a:spcPts val="1000"/>
              </a:spcBef>
              <a:defRPr sz="900">
                <a:solidFill>
                  <a:srgbClr val="FFFFFF"/>
                </a:solidFill>
                <a:latin typeface="IBM Plex Mono"/>
                <a:ea typeface="IBM Plex Mono"/>
                <a:cs typeface="IBM Plex Mono"/>
                <a:sym typeface="IBM Plex Mono"/>
              </a:defRPr>
            </a:lvl1pPr>
          </a:lstStyle>
          <a:p>
            <a:fld id="{86CB4B4D-7CA3-9044-876B-883B54F8677D}" type="slidenum">
              <a:t>‹#›</a:t>
            </a:fld>
            <a:endParaRPr/>
          </a:p>
        </p:txBody>
      </p:sp>
    </p:spTree>
    <p:extLst>
      <p:ext uri="{BB962C8B-B14F-4D97-AF65-F5344CB8AC3E}">
        <p14:creationId xmlns:p14="http://schemas.microsoft.com/office/powerpoint/2010/main" val="2389484108"/>
      </p:ext>
    </p:extLst>
  </p:cSld>
  <p:clrMapOvr>
    <a:masterClrMapping/>
  </p:clrMapOvr>
  <p:transition spd="med"/>
</p:sldLayout>
</file>

<file path=ppt/slideLayouts/slideLayout175.xml><?xml version="1.0" encoding="utf-8"?>
<p:sldLayout xmlns:a="http://schemas.openxmlformats.org/drawingml/2006/main" xmlns:r="http://schemas.openxmlformats.org/officeDocument/2006/relationships" xmlns:p="http://schemas.openxmlformats.org/presentationml/2006/main" showMasterSp="0" type="tx">
  <p:cSld name="3_3-1_Title and Content">
    <p:bg>
      <p:bgPr>
        <a:solidFill>
          <a:srgbClr val="000000"/>
        </a:solidFill>
        <a:effectLst/>
      </p:bgPr>
    </p:bg>
    <p:spTree>
      <p:nvGrpSpPr>
        <p:cNvPr id="1" name=""/>
        <p:cNvGrpSpPr/>
        <p:nvPr/>
      </p:nvGrpSpPr>
      <p:grpSpPr>
        <a:xfrm>
          <a:off x="0" y="0"/>
          <a:ext cx="0" cy="0"/>
          <a:chOff x="0" y="0"/>
          <a:chExt cx="0" cy="0"/>
        </a:xfrm>
      </p:grpSpPr>
      <p:grpSp>
        <p:nvGrpSpPr>
          <p:cNvPr id="625" name="Group 1"/>
          <p:cNvGrpSpPr/>
          <p:nvPr/>
        </p:nvGrpSpPr>
        <p:grpSpPr>
          <a:xfrm>
            <a:off x="-109731" y="-110014"/>
            <a:ext cx="9364222" cy="5364481"/>
            <a:chOff x="0" y="0"/>
            <a:chExt cx="9364220" cy="5364480"/>
          </a:xfrm>
        </p:grpSpPr>
        <p:grpSp>
          <p:nvGrpSpPr>
            <p:cNvPr id="592" name="Group 59"/>
            <p:cNvGrpSpPr/>
            <p:nvPr/>
          </p:nvGrpSpPr>
          <p:grpSpPr>
            <a:xfrm>
              <a:off x="338806" y="0"/>
              <a:ext cx="8686733" cy="91441"/>
              <a:chOff x="0" y="0"/>
              <a:chExt cx="8686732" cy="91440"/>
            </a:xfrm>
          </p:grpSpPr>
          <p:sp>
            <p:nvSpPr>
              <p:cNvPr id="581" name="Straight Connector 92"/>
              <p:cNvSpPr/>
              <p:nvPr/>
            </p:nvSpPr>
            <p:spPr>
              <a:xfrm flipV="1">
                <a:off x="-1" y="0"/>
                <a:ext cx="2"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582" name="Straight Connector 93"/>
              <p:cNvSpPr/>
              <p:nvPr/>
            </p:nvSpPr>
            <p:spPr>
              <a:xfrm flipV="1">
                <a:off x="18288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583" name="Straight Connector 94"/>
              <p:cNvSpPr/>
              <p:nvPr/>
            </p:nvSpPr>
            <p:spPr>
              <a:xfrm flipV="1">
                <a:off x="20574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584" name="Straight Connector 95"/>
              <p:cNvSpPr/>
              <p:nvPr/>
            </p:nvSpPr>
            <p:spPr>
              <a:xfrm flipV="1">
                <a:off x="22860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585" name="Straight Connector 96"/>
              <p:cNvSpPr/>
              <p:nvPr/>
            </p:nvSpPr>
            <p:spPr>
              <a:xfrm flipV="1">
                <a:off x="41148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586" name="Straight Connector 97"/>
              <p:cNvSpPr/>
              <p:nvPr/>
            </p:nvSpPr>
            <p:spPr>
              <a:xfrm flipV="1">
                <a:off x="43434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587" name="Straight Connector 98"/>
              <p:cNvSpPr/>
              <p:nvPr/>
            </p:nvSpPr>
            <p:spPr>
              <a:xfrm flipV="1">
                <a:off x="45720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588" name="Straight Connector 99"/>
              <p:cNvSpPr/>
              <p:nvPr/>
            </p:nvSpPr>
            <p:spPr>
              <a:xfrm flipV="1">
                <a:off x="64008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589" name="Straight Connector 100"/>
              <p:cNvSpPr/>
              <p:nvPr/>
            </p:nvSpPr>
            <p:spPr>
              <a:xfrm flipV="1">
                <a:off x="66294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590" name="Straight Connector 101"/>
              <p:cNvSpPr/>
              <p:nvPr/>
            </p:nvSpPr>
            <p:spPr>
              <a:xfrm flipV="1">
                <a:off x="68580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591" name="Straight Connector 102"/>
              <p:cNvSpPr/>
              <p:nvPr/>
            </p:nvSpPr>
            <p:spPr>
              <a:xfrm flipV="1">
                <a:off x="8686732"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grpSp>
        <p:grpSp>
          <p:nvGrpSpPr>
            <p:cNvPr id="604" name="Group 60"/>
            <p:cNvGrpSpPr/>
            <p:nvPr/>
          </p:nvGrpSpPr>
          <p:grpSpPr>
            <a:xfrm>
              <a:off x="338806" y="5273040"/>
              <a:ext cx="8686733" cy="91441"/>
              <a:chOff x="0" y="0"/>
              <a:chExt cx="8686732" cy="91440"/>
            </a:xfrm>
          </p:grpSpPr>
          <p:sp>
            <p:nvSpPr>
              <p:cNvPr id="593" name="Straight Connector 81"/>
              <p:cNvSpPr/>
              <p:nvPr/>
            </p:nvSpPr>
            <p:spPr>
              <a:xfrm flipV="1">
                <a:off x="-1" y="0"/>
                <a:ext cx="2"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594" name="Straight Connector 82"/>
              <p:cNvSpPr/>
              <p:nvPr/>
            </p:nvSpPr>
            <p:spPr>
              <a:xfrm flipV="1">
                <a:off x="18288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595" name="Straight Connector 83"/>
              <p:cNvSpPr/>
              <p:nvPr/>
            </p:nvSpPr>
            <p:spPr>
              <a:xfrm flipV="1">
                <a:off x="20574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596" name="Straight Connector 84"/>
              <p:cNvSpPr/>
              <p:nvPr/>
            </p:nvSpPr>
            <p:spPr>
              <a:xfrm flipV="1">
                <a:off x="22860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597" name="Straight Connector 85"/>
              <p:cNvSpPr/>
              <p:nvPr/>
            </p:nvSpPr>
            <p:spPr>
              <a:xfrm flipV="1">
                <a:off x="41148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598" name="Straight Connector 86"/>
              <p:cNvSpPr/>
              <p:nvPr/>
            </p:nvSpPr>
            <p:spPr>
              <a:xfrm flipV="1">
                <a:off x="43434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599" name="Straight Connector 87"/>
              <p:cNvSpPr/>
              <p:nvPr/>
            </p:nvSpPr>
            <p:spPr>
              <a:xfrm flipV="1">
                <a:off x="45720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00" name="Straight Connector 88"/>
              <p:cNvSpPr/>
              <p:nvPr/>
            </p:nvSpPr>
            <p:spPr>
              <a:xfrm flipV="1">
                <a:off x="64008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01" name="Straight Connector 89"/>
              <p:cNvSpPr/>
              <p:nvPr/>
            </p:nvSpPr>
            <p:spPr>
              <a:xfrm flipV="1">
                <a:off x="66294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02" name="Straight Connector 90"/>
              <p:cNvSpPr/>
              <p:nvPr/>
            </p:nvSpPr>
            <p:spPr>
              <a:xfrm flipV="1">
                <a:off x="68580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03" name="Straight Connector 91"/>
              <p:cNvSpPr/>
              <p:nvPr/>
            </p:nvSpPr>
            <p:spPr>
              <a:xfrm flipV="1">
                <a:off x="8686732"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grpSp>
        <p:grpSp>
          <p:nvGrpSpPr>
            <p:cNvPr id="614" name="Group 61"/>
            <p:cNvGrpSpPr/>
            <p:nvPr/>
          </p:nvGrpSpPr>
          <p:grpSpPr>
            <a:xfrm>
              <a:off x="0" y="347757"/>
              <a:ext cx="91441" cy="4664458"/>
              <a:chOff x="0" y="0"/>
              <a:chExt cx="91440" cy="4664456"/>
            </a:xfrm>
          </p:grpSpPr>
          <p:sp>
            <p:nvSpPr>
              <p:cNvPr id="605" name="Straight Connector 72"/>
              <p:cNvSpPr/>
              <p:nvPr/>
            </p:nvSpPr>
            <p:spPr>
              <a:xfrm flipH="1">
                <a:off x="0" y="416052"/>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06" name="Straight Connector 73"/>
              <p:cNvSpPr/>
              <p:nvPr/>
            </p:nvSpPr>
            <p:spPr>
              <a:xfrm flipH="1">
                <a:off x="0" y="105156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07" name="Straight Connector 74"/>
              <p:cNvSpPr/>
              <p:nvPr/>
            </p:nvSpPr>
            <p:spPr>
              <a:xfrm flipH="1">
                <a:off x="0" y="169164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08" name="Straight Connector 75"/>
              <p:cNvSpPr/>
              <p:nvPr/>
            </p:nvSpPr>
            <p:spPr>
              <a:xfrm flipH="1">
                <a:off x="0" y="2333246"/>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09" name="Straight Connector 76"/>
              <p:cNvSpPr/>
              <p:nvPr/>
            </p:nvSpPr>
            <p:spPr>
              <a:xfrm flipH="1">
                <a:off x="0" y="297180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10" name="Straight Connector 77"/>
              <p:cNvSpPr/>
              <p:nvPr/>
            </p:nvSpPr>
            <p:spPr>
              <a:xfrm flipH="1">
                <a:off x="0" y="361188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11" name="Straight Connector 78"/>
              <p:cNvSpPr/>
              <p:nvPr/>
            </p:nvSpPr>
            <p:spPr>
              <a:xfrm flipH="1">
                <a:off x="0" y="4256532"/>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12" name="Straight Connector 79"/>
              <p:cNvSpPr/>
              <p:nvPr/>
            </p:nvSpPr>
            <p:spPr>
              <a:xfrm flipH="1" flipV="1">
                <a:off x="0" y="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13" name="Straight Connector 80"/>
              <p:cNvSpPr/>
              <p:nvPr/>
            </p:nvSpPr>
            <p:spPr>
              <a:xfrm flipH="1">
                <a:off x="0" y="4664456"/>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grpSp>
        <p:grpSp>
          <p:nvGrpSpPr>
            <p:cNvPr id="624" name="Group 62"/>
            <p:cNvGrpSpPr/>
            <p:nvPr/>
          </p:nvGrpSpPr>
          <p:grpSpPr>
            <a:xfrm>
              <a:off x="9272780" y="347757"/>
              <a:ext cx="91441" cy="4663441"/>
              <a:chOff x="0" y="0"/>
              <a:chExt cx="91440" cy="4663440"/>
            </a:xfrm>
          </p:grpSpPr>
          <p:sp>
            <p:nvSpPr>
              <p:cNvPr id="615" name="Straight Connector 63"/>
              <p:cNvSpPr/>
              <p:nvPr/>
            </p:nvSpPr>
            <p:spPr>
              <a:xfrm flipH="1">
                <a:off x="0" y="416051"/>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16" name="Straight Connector 64"/>
              <p:cNvSpPr/>
              <p:nvPr/>
            </p:nvSpPr>
            <p:spPr>
              <a:xfrm flipH="1">
                <a:off x="0" y="105156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17" name="Straight Connector 65"/>
              <p:cNvSpPr/>
              <p:nvPr/>
            </p:nvSpPr>
            <p:spPr>
              <a:xfrm flipH="1">
                <a:off x="0" y="169164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18" name="Straight Connector 66"/>
              <p:cNvSpPr/>
              <p:nvPr/>
            </p:nvSpPr>
            <p:spPr>
              <a:xfrm flipH="1">
                <a:off x="0" y="233172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19" name="Straight Connector 67"/>
              <p:cNvSpPr/>
              <p:nvPr/>
            </p:nvSpPr>
            <p:spPr>
              <a:xfrm flipH="1">
                <a:off x="0" y="2971800"/>
                <a:ext cx="91441" cy="0"/>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20" name="Straight Connector 68"/>
              <p:cNvSpPr/>
              <p:nvPr/>
            </p:nvSpPr>
            <p:spPr>
              <a:xfrm flipH="1">
                <a:off x="0" y="361188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21" name="Straight Connector 69"/>
              <p:cNvSpPr/>
              <p:nvPr/>
            </p:nvSpPr>
            <p:spPr>
              <a:xfrm flipH="1">
                <a:off x="0" y="4256532"/>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22" name="Straight Connector 70"/>
              <p:cNvSpPr/>
              <p:nvPr/>
            </p:nvSpPr>
            <p:spPr>
              <a:xfrm flipH="1" flipV="1">
                <a:off x="0" y="-1"/>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23" name="Straight Connector 71"/>
              <p:cNvSpPr/>
              <p:nvPr/>
            </p:nvSpPr>
            <p:spPr>
              <a:xfrm flipH="1">
                <a:off x="0" y="466344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grpSp>
      </p:grpSp>
      <p:sp>
        <p:nvSpPr>
          <p:cNvPr id="626" name="Title Text"/>
          <p:cNvSpPr txBox="1">
            <a:spLocks noGrp="1"/>
          </p:cNvSpPr>
          <p:nvPr>
            <p:ph type="title"/>
          </p:nvPr>
        </p:nvSpPr>
        <p:spPr>
          <a:xfrm>
            <a:off x="285750" y="44579"/>
            <a:ext cx="8572500" cy="714376"/>
          </a:xfrm>
          <a:prstGeom prst="rect">
            <a:avLst/>
          </a:prstGeom>
        </p:spPr>
        <p:txBody>
          <a:bodyPr/>
          <a:lstStyle>
            <a:lvl1pPr defTabSz="685800">
              <a:defRPr>
                <a:latin typeface="+mn-lt"/>
                <a:ea typeface="+mn-ea"/>
                <a:cs typeface="+mn-cs"/>
                <a:sym typeface="IBM Plex Sans"/>
              </a:defRPr>
            </a:lvl1pPr>
          </a:lstStyle>
          <a:p>
            <a:r>
              <a:t>Title Text</a:t>
            </a:r>
          </a:p>
        </p:txBody>
      </p:sp>
      <p:sp>
        <p:nvSpPr>
          <p:cNvPr id="627" name="Slide Number"/>
          <p:cNvSpPr txBox="1">
            <a:spLocks noGrp="1"/>
          </p:cNvSpPr>
          <p:nvPr>
            <p:ph type="sldNum" sz="quarter" idx="2"/>
          </p:nvPr>
        </p:nvSpPr>
        <p:spPr>
          <a:xfrm>
            <a:off x="6553200" y="4627562"/>
            <a:ext cx="2133600" cy="279401"/>
          </a:xfrm>
          <a:prstGeom prst="rect">
            <a:avLst/>
          </a:prstGeom>
        </p:spPr>
        <p:txBody>
          <a:bodyPr/>
          <a:lstStyle>
            <a:lvl1pPr algn="l" defTabSz="309562">
              <a:spcBef>
                <a:spcPts val="1000"/>
              </a:spcBef>
              <a:defRPr sz="900">
                <a:solidFill>
                  <a:srgbClr val="FFFFFF"/>
                </a:solidFill>
                <a:latin typeface="IBM Plex Mono"/>
                <a:ea typeface="IBM Plex Mono"/>
                <a:cs typeface="IBM Plex Mono"/>
                <a:sym typeface="IBM Plex Mono"/>
              </a:defRPr>
            </a:lvl1pPr>
          </a:lstStyle>
          <a:p>
            <a:fld id="{86CB4B4D-7CA3-9044-876B-883B54F8677D}" type="slidenum">
              <a:t>‹#›</a:t>
            </a:fld>
            <a:endParaRPr/>
          </a:p>
        </p:txBody>
      </p:sp>
    </p:spTree>
    <p:extLst>
      <p:ext uri="{BB962C8B-B14F-4D97-AF65-F5344CB8AC3E}">
        <p14:creationId xmlns:p14="http://schemas.microsoft.com/office/powerpoint/2010/main" val="1445654313"/>
      </p:ext>
    </p:extLst>
  </p:cSld>
  <p:clrMapOvr>
    <a:masterClrMapping/>
  </p:clrMapOvr>
  <p:transition spd="med"/>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type="tx">
  <p:cSld name="1_title (black box) over image(s)">
    <p:bg>
      <p:bgPr>
        <a:solidFill>
          <a:srgbClr val="000000"/>
        </a:solidFill>
        <a:effectLst/>
      </p:bgPr>
    </p:bg>
    <p:spTree>
      <p:nvGrpSpPr>
        <p:cNvPr id="1" name=""/>
        <p:cNvGrpSpPr/>
        <p:nvPr/>
      </p:nvGrpSpPr>
      <p:grpSpPr>
        <a:xfrm>
          <a:off x="0" y="0"/>
          <a:ext cx="0" cy="0"/>
          <a:chOff x="0" y="0"/>
          <a:chExt cx="0" cy="0"/>
        </a:xfrm>
      </p:grpSpPr>
      <p:grpSp>
        <p:nvGrpSpPr>
          <p:cNvPr id="678" name="Group 58"/>
          <p:cNvGrpSpPr/>
          <p:nvPr/>
        </p:nvGrpSpPr>
        <p:grpSpPr>
          <a:xfrm>
            <a:off x="-109731" y="-110014"/>
            <a:ext cx="9364222" cy="5364481"/>
            <a:chOff x="0" y="0"/>
            <a:chExt cx="9364220" cy="5364480"/>
          </a:xfrm>
        </p:grpSpPr>
        <p:grpSp>
          <p:nvGrpSpPr>
            <p:cNvPr id="645" name="Group 59"/>
            <p:cNvGrpSpPr/>
            <p:nvPr/>
          </p:nvGrpSpPr>
          <p:grpSpPr>
            <a:xfrm>
              <a:off x="338806" y="0"/>
              <a:ext cx="8686733" cy="91441"/>
              <a:chOff x="0" y="0"/>
              <a:chExt cx="8686732" cy="91440"/>
            </a:xfrm>
          </p:grpSpPr>
          <p:sp>
            <p:nvSpPr>
              <p:cNvPr id="634" name="Straight Connector 92"/>
              <p:cNvSpPr/>
              <p:nvPr/>
            </p:nvSpPr>
            <p:spPr>
              <a:xfrm flipV="1">
                <a:off x="-1" y="0"/>
                <a:ext cx="2"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35" name="Straight Connector 93"/>
              <p:cNvSpPr/>
              <p:nvPr/>
            </p:nvSpPr>
            <p:spPr>
              <a:xfrm flipV="1">
                <a:off x="18288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36" name="Straight Connector 94"/>
              <p:cNvSpPr/>
              <p:nvPr/>
            </p:nvSpPr>
            <p:spPr>
              <a:xfrm flipV="1">
                <a:off x="20574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37" name="Straight Connector 95"/>
              <p:cNvSpPr/>
              <p:nvPr/>
            </p:nvSpPr>
            <p:spPr>
              <a:xfrm flipV="1">
                <a:off x="22860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38" name="Straight Connector 96"/>
              <p:cNvSpPr/>
              <p:nvPr/>
            </p:nvSpPr>
            <p:spPr>
              <a:xfrm flipV="1">
                <a:off x="41148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39" name="Straight Connector 97"/>
              <p:cNvSpPr/>
              <p:nvPr/>
            </p:nvSpPr>
            <p:spPr>
              <a:xfrm flipV="1">
                <a:off x="43434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40" name="Straight Connector 98"/>
              <p:cNvSpPr/>
              <p:nvPr/>
            </p:nvSpPr>
            <p:spPr>
              <a:xfrm flipV="1">
                <a:off x="45720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41" name="Straight Connector 99"/>
              <p:cNvSpPr/>
              <p:nvPr/>
            </p:nvSpPr>
            <p:spPr>
              <a:xfrm flipV="1">
                <a:off x="64008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42" name="Straight Connector 100"/>
              <p:cNvSpPr/>
              <p:nvPr/>
            </p:nvSpPr>
            <p:spPr>
              <a:xfrm flipV="1">
                <a:off x="66294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43" name="Straight Connector 101"/>
              <p:cNvSpPr/>
              <p:nvPr/>
            </p:nvSpPr>
            <p:spPr>
              <a:xfrm flipV="1">
                <a:off x="68580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44" name="Straight Connector 102"/>
              <p:cNvSpPr/>
              <p:nvPr/>
            </p:nvSpPr>
            <p:spPr>
              <a:xfrm flipV="1">
                <a:off x="8686732"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grpSp>
        <p:grpSp>
          <p:nvGrpSpPr>
            <p:cNvPr id="657" name="Group 60"/>
            <p:cNvGrpSpPr/>
            <p:nvPr/>
          </p:nvGrpSpPr>
          <p:grpSpPr>
            <a:xfrm>
              <a:off x="338806" y="5273040"/>
              <a:ext cx="8686733" cy="91441"/>
              <a:chOff x="0" y="0"/>
              <a:chExt cx="8686732" cy="91440"/>
            </a:xfrm>
          </p:grpSpPr>
          <p:sp>
            <p:nvSpPr>
              <p:cNvPr id="646" name="Straight Connector 81"/>
              <p:cNvSpPr/>
              <p:nvPr/>
            </p:nvSpPr>
            <p:spPr>
              <a:xfrm flipV="1">
                <a:off x="-1" y="0"/>
                <a:ext cx="2"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47" name="Straight Connector 82"/>
              <p:cNvSpPr/>
              <p:nvPr/>
            </p:nvSpPr>
            <p:spPr>
              <a:xfrm flipV="1">
                <a:off x="18288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48" name="Straight Connector 83"/>
              <p:cNvSpPr/>
              <p:nvPr/>
            </p:nvSpPr>
            <p:spPr>
              <a:xfrm flipV="1">
                <a:off x="20574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49" name="Straight Connector 84"/>
              <p:cNvSpPr/>
              <p:nvPr/>
            </p:nvSpPr>
            <p:spPr>
              <a:xfrm flipV="1">
                <a:off x="22860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50" name="Straight Connector 85"/>
              <p:cNvSpPr/>
              <p:nvPr/>
            </p:nvSpPr>
            <p:spPr>
              <a:xfrm flipV="1">
                <a:off x="41148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51" name="Straight Connector 86"/>
              <p:cNvSpPr/>
              <p:nvPr/>
            </p:nvSpPr>
            <p:spPr>
              <a:xfrm flipV="1">
                <a:off x="43434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52" name="Straight Connector 87"/>
              <p:cNvSpPr/>
              <p:nvPr/>
            </p:nvSpPr>
            <p:spPr>
              <a:xfrm flipV="1">
                <a:off x="45720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53" name="Straight Connector 88"/>
              <p:cNvSpPr/>
              <p:nvPr/>
            </p:nvSpPr>
            <p:spPr>
              <a:xfrm flipV="1">
                <a:off x="64008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54" name="Straight Connector 89"/>
              <p:cNvSpPr/>
              <p:nvPr/>
            </p:nvSpPr>
            <p:spPr>
              <a:xfrm flipV="1">
                <a:off x="66294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55" name="Straight Connector 90"/>
              <p:cNvSpPr/>
              <p:nvPr/>
            </p:nvSpPr>
            <p:spPr>
              <a:xfrm flipV="1">
                <a:off x="68580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56" name="Straight Connector 91"/>
              <p:cNvSpPr/>
              <p:nvPr/>
            </p:nvSpPr>
            <p:spPr>
              <a:xfrm flipV="1">
                <a:off x="8686732"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grpSp>
        <p:grpSp>
          <p:nvGrpSpPr>
            <p:cNvPr id="667" name="Group 61"/>
            <p:cNvGrpSpPr/>
            <p:nvPr/>
          </p:nvGrpSpPr>
          <p:grpSpPr>
            <a:xfrm>
              <a:off x="0" y="347757"/>
              <a:ext cx="91441" cy="4664458"/>
              <a:chOff x="0" y="0"/>
              <a:chExt cx="91440" cy="4664456"/>
            </a:xfrm>
          </p:grpSpPr>
          <p:sp>
            <p:nvSpPr>
              <p:cNvPr id="658" name="Straight Connector 72"/>
              <p:cNvSpPr/>
              <p:nvPr/>
            </p:nvSpPr>
            <p:spPr>
              <a:xfrm flipH="1">
                <a:off x="0" y="416052"/>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59" name="Straight Connector 73"/>
              <p:cNvSpPr/>
              <p:nvPr/>
            </p:nvSpPr>
            <p:spPr>
              <a:xfrm flipH="1">
                <a:off x="0" y="105156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60" name="Straight Connector 74"/>
              <p:cNvSpPr/>
              <p:nvPr/>
            </p:nvSpPr>
            <p:spPr>
              <a:xfrm flipH="1">
                <a:off x="0" y="169164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61" name="Straight Connector 75"/>
              <p:cNvSpPr/>
              <p:nvPr/>
            </p:nvSpPr>
            <p:spPr>
              <a:xfrm flipH="1">
                <a:off x="0" y="2333246"/>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62" name="Straight Connector 76"/>
              <p:cNvSpPr/>
              <p:nvPr/>
            </p:nvSpPr>
            <p:spPr>
              <a:xfrm flipH="1">
                <a:off x="0" y="297180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63" name="Straight Connector 77"/>
              <p:cNvSpPr/>
              <p:nvPr/>
            </p:nvSpPr>
            <p:spPr>
              <a:xfrm flipH="1">
                <a:off x="0" y="361188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64" name="Straight Connector 78"/>
              <p:cNvSpPr/>
              <p:nvPr/>
            </p:nvSpPr>
            <p:spPr>
              <a:xfrm flipH="1">
                <a:off x="0" y="4256532"/>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65" name="Straight Connector 79"/>
              <p:cNvSpPr/>
              <p:nvPr/>
            </p:nvSpPr>
            <p:spPr>
              <a:xfrm flipH="1" flipV="1">
                <a:off x="0" y="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66" name="Straight Connector 80"/>
              <p:cNvSpPr/>
              <p:nvPr/>
            </p:nvSpPr>
            <p:spPr>
              <a:xfrm flipH="1">
                <a:off x="0" y="4664456"/>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grpSp>
        <p:grpSp>
          <p:nvGrpSpPr>
            <p:cNvPr id="677" name="Group 62"/>
            <p:cNvGrpSpPr/>
            <p:nvPr/>
          </p:nvGrpSpPr>
          <p:grpSpPr>
            <a:xfrm>
              <a:off x="9272780" y="347757"/>
              <a:ext cx="91441" cy="4663441"/>
              <a:chOff x="0" y="0"/>
              <a:chExt cx="91440" cy="4663440"/>
            </a:xfrm>
          </p:grpSpPr>
          <p:sp>
            <p:nvSpPr>
              <p:cNvPr id="668" name="Straight Connector 63"/>
              <p:cNvSpPr/>
              <p:nvPr/>
            </p:nvSpPr>
            <p:spPr>
              <a:xfrm flipH="1">
                <a:off x="0" y="416051"/>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69" name="Straight Connector 64"/>
              <p:cNvSpPr/>
              <p:nvPr/>
            </p:nvSpPr>
            <p:spPr>
              <a:xfrm flipH="1">
                <a:off x="0" y="105156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70" name="Straight Connector 65"/>
              <p:cNvSpPr/>
              <p:nvPr/>
            </p:nvSpPr>
            <p:spPr>
              <a:xfrm flipH="1">
                <a:off x="0" y="169164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71" name="Straight Connector 66"/>
              <p:cNvSpPr/>
              <p:nvPr/>
            </p:nvSpPr>
            <p:spPr>
              <a:xfrm flipH="1">
                <a:off x="0" y="233172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72" name="Straight Connector 67"/>
              <p:cNvSpPr/>
              <p:nvPr/>
            </p:nvSpPr>
            <p:spPr>
              <a:xfrm flipH="1">
                <a:off x="0" y="2971800"/>
                <a:ext cx="91441" cy="0"/>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73" name="Straight Connector 68"/>
              <p:cNvSpPr/>
              <p:nvPr/>
            </p:nvSpPr>
            <p:spPr>
              <a:xfrm flipH="1">
                <a:off x="0" y="361188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74" name="Straight Connector 69"/>
              <p:cNvSpPr/>
              <p:nvPr/>
            </p:nvSpPr>
            <p:spPr>
              <a:xfrm flipH="1">
                <a:off x="0" y="4256532"/>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75" name="Straight Connector 70"/>
              <p:cNvSpPr/>
              <p:nvPr/>
            </p:nvSpPr>
            <p:spPr>
              <a:xfrm flipH="1" flipV="1">
                <a:off x="0" y="-1"/>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76" name="Straight Connector 71"/>
              <p:cNvSpPr/>
              <p:nvPr/>
            </p:nvSpPr>
            <p:spPr>
              <a:xfrm flipH="1">
                <a:off x="0" y="466344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grpSp>
      </p:grpSp>
      <p:sp>
        <p:nvSpPr>
          <p:cNvPr id="679" name="Title Text"/>
          <p:cNvSpPr txBox="1">
            <a:spLocks noGrp="1"/>
          </p:cNvSpPr>
          <p:nvPr>
            <p:ph type="title"/>
          </p:nvPr>
        </p:nvSpPr>
        <p:spPr>
          <a:xfrm>
            <a:off x="0" y="0"/>
            <a:ext cx="9144000" cy="1276350"/>
          </a:xfrm>
          <a:prstGeom prst="rect">
            <a:avLst/>
          </a:prstGeom>
          <a:solidFill>
            <a:srgbClr val="000000"/>
          </a:solidFill>
        </p:spPr>
        <p:txBody>
          <a:bodyPr lIns="308587" tIns="308587" rIns="308587" bIns="308587"/>
          <a:lstStyle>
            <a:lvl1pPr defTabSz="685800">
              <a:defRPr>
                <a:solidFill>
                  <a:srgbClr val="FFFFFF"/>
                </a:solidFill>
                <a:latin typeface="+mn-lt"/>
                <a:ea typeface="+mn-ea"/>
                <a:cs typeface="+mn-cs"/>
                <a:sym typeface="IBM Plex Sans"/>
              </a:defRPr>
            </a:lvl1pPr>
          </a:lstStyle>
          <a:p>
            <a:r>
              <a:t>Title Text</a:t>
            </a:r>
          </a:p>
        </p:txBody>
      </p:sp>
      <p:sp>
        <p:nvSpPr>
          <p:cNvPr id="680" name="Picture Placeholder"/>
          <p:cNvSpPr>
            <a:spLocks noGrp="1"/>
          </p:cNvSpPr>
          <p:nvPr>
            <p:ph type="pic" idx="21"/>
          </p:nvPr>
        </p:nvSpPr>
        <p:spPr>
          <a:xfrm>
            <a:off x="0" y="1276350"/>
            <a:ext cx="9144000" cy="3867150"/>
          </a:xfrm>
          <a:prstGeom prst="rect">
            <a:avLst/>
          </a:prstGeom>
        </p:spPr>
        <p:txBody>
          <a:bodyPr lIns="91439" tIns="45719" rIns="91439" bIns="45719"/>
          <a:lstStyle/>
          <a:p>
            <a:endParaRPr/>
          </a:p>
        </p:txBody>
      </p:sp>
      <p:sp>
        <p:nvSpPr>
          <p:cNvPr id="681" name="Slide Number"/>
          <p:cNvSpPr txBox="1">
            <a:spLocks noGrp="1"/>
          </p:cNvSpPr>
          <p:nvPr>
            <p:ph type="sldNum" sz="quarter" idx="2"/>
          </p:nvPr>
        </p:nvSpPr>
        <p:spPr>
          <a:xfrm>
            <a:off x="8788333" y="4807745"/>
            <a:ext cx="127001" cy="127001"/>
          </a:xfrm>
          <a:prstGeom prst="rect">
            <a:avLst/>
          </a:prstGeom>
        </p:spPr>
        <p:txBody>
          <a:bodyPr/>
          <a:lstStyle>
            <a:lvl1pPr defTabSz="685800">
              <a:defRPr>
                <a:solidFill>
                  <a:srgbClr val="868D95"/>
                </a:solidFill>
                <a:latin typeface="IBM Plex Sans Light"/>
                <a:ea typeface="IBM Plex Sans Light"/>
                <a:cs typeface="IBM Plex Sans Light"/>
                <a:sym typeface="IBM Plex Sans Light"/>
              </a:defRPr>
            </a:lvl1pPr>
          </a:lstStyle>
          <a:p>
            <a:fld id="{86CB4B4D-7CA3-9044-876B-883B54F8677D}" type="slidenum">
              <a:t>‹#›</a:t>
            </a:fld>
            <a:endParaRPr/>
          </a:p>
        </p:txBody>
      </p:sp>
    </p:spTree>
    <p:extLst>
      <p:ext uri="{BB962C8B-B14F-4D97-AF65-F5344CB8AC3E}">
        <p14:creationId xmlns:p14="http://schemas.microsoft.com/office/powerpoint/2010/main" val="1666548125"/>
      </p:ext>
    </p:extLst>
  </p:cSld>
  <p:clrMapOvr>
    <a:masterClrMapping/>
  </p:clrMapOvr>
  <p:transition spd="med"/>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type="tx">
  <p:cSld name="FS 2021 Cover">
    <p:bg>
      <p:bgPr>
        <a:solidFill>
          <a:srgbClr val="000000"/>
        </a:solidFill>
        <a:effectLst/>
      </p:bgPr>
    </p:bg>
    <p:spTree>
      <p:nvGrpSpPr>
        <p:cNvPr id="1" name=""/>
        <p:cNvGrpSpPr/>
        <p:nvPr/>
      </p:nvGrpSpPr>
      <p:grpSpPr>
        <a:xfrm>
          <a:off x="0" y="0"/>
          <a:ext cx="0" cy="0"/>
          <a:chOff x="0" y="0"/>
          <a:chExt cx="0" cy="0"/>
        </a:xfrm>
      </p:grpSpPr>
      <p:grpSp>
        <p:nvGrpSpPr>
          <p:cNvPr id="732" name="Group 58"/>
          <p:cNvGrpSpPr/>
          <p:nvPr/>
        </p:nvGrpSpPr>
        <p:grpSpPr>
          <a:xfrm>
            <a:off x="-109731" y="-110014"/>
            <a:ext cx="9364222" cy="5364481"/>
            <a:chOff x="0" y="0"/>
            <a:chExt cx="9364220" cy="5364480"/>
          </a:xfrm>
        </p:grpSpPr>
        <p:grpSp>
          <p:nvGrpSpPr>
            <p:cNvPr id="699" name="Group 59"/>
            <p:cNvGrpSpPr/>
            <p:nvPr/>
          </p:nvGrpSpPr>
          <p:grpSpPr>
            <a:xfrm>
              <a:off x="338806" y="0"/>
              <a:ext cx="8686733" cy="91441"/>
              <a:chOff x="0" y="0"/>
              <a:chExt cx="8686732" cy="91440"/>
            </a:xfrm>
          </p:grpSpPr>
          <p:sp>
            <p:nvSpPr>
              <p:cNvPr id="688" name="Straight Connector 92"/>
              <p:cNvSpPr/>
              <p:nvPr/>
            </p:nvSpPr>
            <p:spPr>
              <a:xfrm flipV="1">
                <a:off x="-1" y="0"/>
                <a:ext cx="2"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89" name="Straight Connector 93"/>
              <p:cNvSpPr/>
              <p:nvPr/>
            </p:nvSpPr>
            <p:spPr>
              <a:xfrm flipV="1">
                <a:off x="18288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90" name="Straight Connector 94"/>
              <p:cNvSpPr/>
              <p:nvPr/>
            </p:nvSpPr>
            <p:spPr>
              <a:xfrm flipV="1">
                <a:off x="20574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91" name="Straight Connector 95"/>
              <p:cNvSpPr/>
              <p:nvPr/>
            </p:nvSpPr>
            <p:spPr>
              <a:xfrm flipV="1">
                <a:off x="22860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92" name="Straight Connector 96"/>
              <p:cNvSpPr/>
              <p:nvPr/>
            </p:nvSpPr>
            <p:spPr>
              <a:xfrm flipV="1">
                <a:off x="41148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93" name="Straight Connector 97"/>
              <p:cNvSpPr/>
              <p:nvPr/>
            </p:nvSpPr>
            <p:spPr>
              <a:xfrm flipV="1">
                <a:off x="43434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94" name="Straight Connector 98"/>
              <p:cNvSpPr/>
              <p:nvPr/>
            </p:nvSpPr>
            <p:spPr>
              <a:xfrm flipV="1">
                <a:off x="45720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95" name="Straight Connector 99"/>
              <p:cNvSpPr/>
              <p:nvPr/>
            </p:nvSpPr>
            <p:spPr>
              <a:xfrm flipV="1">
                <a:off x="64008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96" name="Straight Connector 100"/>
              <p:cNvSpPr/>
              <p:nvPr/>
            </p:nvSpPr>
            <p:spPr>
              <a:xfrm flipV="1">
                <a:off x="66294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97" name="Straight Connector 101"/>
              <p:cNvSpPr/>
              <p:nvPr/>
            </p:nvSpPr>
            <p:spPr>
              <a:xfrm flipV="1">
                <a:off x="68580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698" name="Straight Connector 102"/>
              <p:cNvSpPr/>
              <p:nvPr/>
            </p:nvSpPr>
            <p:spPr>
              <a:xfrm flipV="1">
                <a:off x="8686732"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grpSp>
        <p:grpSp>
          <p:nvGrpSpPr>
            <p:cNvPr id="711" name="Group 60"/>
            <p:cNvGrpSpPr/>
            <p:nvPr/>
          </p:nvGrpSpPr>
          <p:grpSpPr>
            <a:xfrm>
              <a:off x="338806" y="5273040"/>
              <a:ext cx="8686733" cy="91441"/>
              <a:chOff x="0" y="0"/>
              <a:chExt cx="8686732" cy="91440"/>
            </a:xfrm>
          </p:grpSpPr>
          <p:sp>
            <p:nvSpPr>
              <p:cNvPr id="700" name="Straight Connector 81"/>
              <p:cNvSpPr/>
              <p:nvPr/>
            </p:nvSpPr>
            <p:spPr>
              <a:xfrm flipV="1">
                <a:off x="-1" y="0"/>
                <a:ext cx="2"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701" name="Straight Connector 82"/>
              <p:cNvSpPr/>
              <p:nvPr/>
            </p:nvSpPr>
            <p:spPr>
              <a:xfrm flipV="1">
                <a:off x="18288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702" name="Straight Connector 83"/>
              <p:cNvSpPr/>
              <p:nvPr/>
            </p:nvSpPr>
            <p:spPr>
              <a:xfrm flipV="1">
                <a:off x="20574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703" name="Straight Connector 84"/>
              <p:cNvSpPr/>
              <p:nvPr/>
            </p:nvSpPr>
            <p:spPr>
              <a:xfrm flipV="1">
                <a:off x="22860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704" name="Straight Connector 85"/>
              <p:cNvSpPr/>
              <p:nvPr/>
            </p:nvSpPr>
            <p:spPr>
              <a:xfrm flipV="1">
                <a:off x="41148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705" name="Straight Connector 86"/>
              <p:cNvSpPr/>
              <p:nvPr/>
            </p:nvSpPr>
            <p:spPr>
              <a:xfrm flipV="1">
                <a:off x="43434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706" name="Straight Connector 87"/>
              <p:cNvSpPr/>
              <p:nvPr/>
            </p:nvSpPr>
            <p:spPr>
              <a:xfrm flipV="1">
                <a:off x="45720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707" name="Straight Connector 88"/>
              <p:cNvSpPr/>
              <p:nvPr/>
            </p:nvSpPr>
            <p:spPr>
              <a:xfrm flipV="1">
                <a:off x="64008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708" name="Straight Connector 89"/>
              <p:cNvSpPr/>
              <p:nvPr/>
            </p:nvSpPr>
            <p:spPr>
              <a:xfrm flipV="1">
                <a:off x="66294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709" name="Straight Connector 90"/>
              <p:cNvSpPr/>
              <p:nvPr/>
            </p:nvSpPr>
            <p:spPr>
              <a:xfrm flipV="1">
                <a:off x="68580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710" name="Straight Connector 91"/>
              <p:cNvSpPr/>
              <p:nvPr/>
            </p:nvSpPr>
            <p:spPr>
              <a:xfrm flipV="1">
                <a:off x="8686732"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grpSp>
        <p:grpSp>
          <p:nvGrpSpPr>
            <p:cNvPr id="721" name="Group 61"/>
            <p:cNvGrpSpPr/>
            <p:nvPr/>
          </p:nvGrpSpPr>
          <p:grpSpPr>
            <a:xfrm>
              <a:off x="0" y="347757"/>
              <a:ext cx="91441" cy="4664458"/>
              <a:chOff x="0" y="0"/>
              <a:chExt cx="91440" cy="4664456"/>
            </a:xfrm>
          </p:grpSpPr>
          <p:sp>
            <p:nvSpPr>
              <p:cNvPr id="712" name="Straight Connector 72"/>
              <p:cNvSpPr/>
              <p:nvPr/>
            </p:nvSpPr>
            <p:spPr>
              <a:xfrm flipH="1">
                <a:off x="0" y="416052"/>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713" name="Straight Connector 73"/>
              <p:cNvSpPr/>
              <p:nvPr/>
            </p:nvSpPr>
            <p:spPr>
              <a:xfrm flipH="1">
                <a:off x="0" y="105156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714" name="Straight Connector 74"/>
              <p:cNvSpPr/>
              <p:nvPr/>
            </p:nvSpPr>
            <p:spPr>
              <a:xfrm flipH="1">
                <a:off x="0" y="169164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715" name="Straight Connector 75"/>
              <p:cNvSpPr/>
              <p:nvPr/>
            </p:nvSpPr>
            <p:spPr>
              <a:xfrm flipH="1">
                <a:off x="0" y="2333246"/>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716" name="Straight Connector 76"/>
              <p:cNvSpPr/>
              <p:nvPr/>
            </p:nvSpPr>
            <p:spPr>
              <a:xfrm flipH="1">
                <a:off x="0" y="297180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717" name="Straight Connector 77"/>
              <p:cNvSpPr/>
              <p:nvPr/>
            </p:nvSpPr>
            <p:spPr>
              <a:xfrm flipH="1">
                <a:off x="0" y="361188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718" name="Straight Connector 78"/>
              <p:cNvSpPr/>
              <p:nvPr/>
            </p:nvSpPr>
            <p:spPr>
              <a:xfrm flipH="1">
                <a:off x="0" y="4256532"/>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719" name="Straight Connector 79"/>
              <p:cNvSpPr/>
              <p:nvPr/>
            </p:nvSpPr>
            <p:spPr>
              <a:xfrm flipH="1" flipV="1">
                <a:off x="0" y="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720" name="Straight Connector 80"/>
              <p:cNvSpPr/>
              <p:nvPr/>
            </p:nvSpPr>
            <p:spPr>
              <a:xfrm flipH="1">
                <a:off x="0" y="4664456"/>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grpSp>
        <p:grpSp>
          <p:nvGrpSpPr>
            <p:cNvPr id="731" name="Group 62"/>
            <p:cNvGrpSpPr/>
            <p:nvPr/>
          </p:nvGrpSpPr>
          <p:grpSpPr>
            <a:xfrm>
              <a:off x="9272780" y="347757"/>
              <a:ext cx="91441" cy="4663441"/>
              <a:chOff x="0" y="0"/>
              <a:chExt cx="91440" cy="4663440"/>
            </a:xfrm>
          </p:grpSpPr>
          <p:sp>
            <p:nvSpPr>
              <p:cNvPr id="722" name="Straight Connector 63"/>
              <p:cNvSpPr/>
              <p:nvPr/>
            </p:nvSpPr>
            <p:spPr>
              <a:xfrm flipH="1">
                <a:off x="0" y="416051"/>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723" name="Straight Connector 64"/>
              <p:cNvSpPr/>
              <p:nvPr/>
            </p:nvSpPr>
            <p:spPr>
              <a:xfrm flipH="1">
                <a:off x="0" y="105156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724" name="Straight Connector 65"/>
              <p:cNvSpPr/>
              <p:nvPr/>
            </p:nvSpPr>
            <p:spPr>
              <a:xfrm flipH="1">
                <a:off x="0" y="169164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725" name="Straight Connector 66"/>
              <p:cNvSpPr/>
              <p:nvPr/>
            </p:nvSpPr>
            <p:spPr>
              <a:xfrm flipH="1">
                <a:off x="0" y="233172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726" name="Straight Connector 67"/>
              <p:cNvSpPr/>
              <p:nvPr/>
            </p:nvSpPr>
            <p:spPr>
              <a:xfrm flipH="1">
                <a:off x="0" y="2971800"/>
                <a:ext cx="91441" cy="0"/>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727" name="Straight Connector 68"/>
              <p:cNvSpPr/>
              <p:nvPr/>
            </p:nvSpPr>
            <p:spPr>
              <a:xfrm flipH="1">
                <a:off x="0" y="361188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728" name="Straight Connector 69"/>
              <p:cNvSpPr/>
              <p:nvPr/>
            </p:nvSpPr>
            <p:spPr>
              <a:xfrm flipH="1">
                <a:off x="0" y="4256532"/>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729" name="Straight Connector 70"/>
              <p:cNvSpPr/>
              <p:nvPr/>
            </p:nvSpPr>
            <p:spPr>
              <a:xfrm flipH="1" flipV="1">
                <a:off x="0" y="-1"/>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730" name="Straight Connector 71"/>
              <p:cNvSpPr/>
              <p:nvPr/>
            </p:nvSpPr>
            <p:spPr>
              <a:xfrm flipH="1">
                <a:off x="0" y="466344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grpSp>
      </p:grpSp>
      <p:sp>
        <p:nvSpPr>
          <p:cNvPr id="733" name="Title Text"/>
          <p:cNvSpPr txBox="1">
            <a:spLocks noGrp="1"/>
          </p:cNvSpPr>
          <p:nvPr>
            <p:ph type="title"/>
          </p:nvPr>
        </p:nvSpPr>
        <p:spPr>
          <a:xfrm>
            <a:off x="210311" y="201168"/>
            <a:ext cx="4142234" cy="452883"/>
          </a:xfrm>
          <a:prstGeom prst="rect">
            <a:avLst/>
          </a:prstGeom>
        </p:spPr>
        <p:txBody>
          <a:bodyPr/>
          <a:lstStyle>
            <a:lvl1pPr defTabSz="685800">
              <a:defRPr>
                <a:solidFill>
                  <a:srgbClr val="FFFFFF"/>
                </a:solidFill>
                <a:latin typeface="+mn-lt"/>
                <a:ea typeface="+mn-ea"/>
                <a:cs typeface="+mn-cs"/>
                <a:sym typeface="IBM Plex Sans"/>
              </a:defRPr>
            </a:lvl1pPr>
          </a:lstStyle>
          <a:p>
            <a:r>
              <a:t>Title Text</a:t>
            </a:r>
          </a:p>
        </p:txBody>
      </p:sp>
      <p:pic>
        <p:nvPicPr>
          <p:cNvPr id="734" name="Picture" descr="Picture"/>
          <p:cNvPicPr>
            <a:picLocks noChangeAspect="1"/>
          </p:cNvPicPr>
          <p:nvPr/>
        </p:nvPicPr>
        <p:blipFill>
          <a:blip r:embed="rId2"/>
          <a:stretch>
            <a:fillRect/>
          </a:stretch>
        </p:blipFill>
        <p:spPr>
          <a:xfrm>
            <a:off x="8393812" y="4693077"/>
            <a:ext cx="521590" cy="206792"/>
          </a:xfrm>
          <a:prstGeom prst="rect">
            <a:avLst/>
          </a:prstGeom>
          <a:ln w="12700">
            <a:miter lim="400000"/>
          </a:ln>
        </p:spPr>
      </p:pic>
      <p:sp>
        <p:nvSpPr>
          <p:cNvPr id="735" name="Slide Number"/>
          <p:cNvSpPr txBox="1">
            <a:spLocks noGrp="1"/>
          </p:cNvSpPr>
          <p:nvPr>
            <p:ph type="sldNum" sz="quarter" idx="2"/>
          </p:nvPr>
        </p:nvSpPr>
        <p:spPr>
          <a:xfrm>
            <a:off x="6553200" y="4627562"/>
            <a:ext cx="2133600" cy="279401"/>
          </a:xfrm>
          <a:prstGeom prst="rect">
            <a:avLst/>
          </a:prstGeom>
        </p:spPr>
        <p:txBody>
          <a:bodyPr/>
          <a:lstStyle>
            <a:lvl1pPr algn="l" defTabSz="309562">
              <a:spcBef>
                <a:spcPts val="1000"/>
              </a:spcBef>
              <a:defRPr sz="900">
                <a:solidFill>
                  <a:srgbClr val="FFFFFF"/>
                </a:solidFill>
                <a:latin typeface="IBM Plex Mono"/>
                <a:ea typeface="IBM Plex Mono"/>
                <a:cs typeface="IBM Plex Mono"/>
                <a:sym typeface="IBM Plex Mono"/>
              </a:defRPr>
            </a:lvl1pPr>
          </a:lstStyle>
          <a:p>
            <a:fld id="{86CB4B4D-7CA3-9044-876B-883B54F8677D}" type="slidenum">
              <a:t>‹#›</a:t>
            </a:fld>
            <a:endParaRPr/>
          </a:p>
        </p:txBody>
      </p:sp>
    </p:spTree>
    <p:extLst>
      <p:ext uri="{BB962C8B-B14F-4D97-AF65-F5344CB8AC3E}">
        <p14:creationId xmlns:p14="http://schemas.microsoft.com/office/powerpoint/2010/main" val="3381757156"/>
      </p:ext>
    </p:extLst>
  </p:cSld>
  <p:clrMapOvr>
    <a:masterClrMapping/>
  </p:clrMapOvr>
  <p:transition spd="med"/>
</p:sldLayout>
</file>

<file path=ppt/slideLayouts/slideLayout178.xml><?xml version="1.0" encoding="utf-8"?>
<p:sldLayout xmlns:a="http://schemas.openxmlformats.org/drawingml/2006/main" xmlns:r="http://schemas.openxmlformats.org/officeDocument/2006/relationships" xmlns:p="http://schemas.openxmlformats.org/presentationml/2006/main" showMasterSp="0" type="tx">
  <p:cSld name="1_divider">
    <p:bg>
      <p:bgPr>
        <a:solidFill>
          <a:srgbClr val="000000"/>
        </a:solidFill>
        <a:effectLst/>
      </p:bgPr>
    </p:bg>
    <p:spTree>
      <p:nvGrpSpPr>
        <p:cNvPr id="1" name=""/>
        <p:cNvGrpSpPr/>
        <p:nvPr/>
      </p:nvGrpSpPr>
      <p:grpSpPr>
        <a:xfrm>
          <a:off x="0" y="0"/>
          <a:ext cx="0" cy="0"/>
          <a:chOff x="0" y="0"/>
          <a:chExt cx="0" cy="0"/>
        </a:xfrm>
      </p:grpSpPr>
      <p:grpSp>
        <p:nvGrpSpPr>
          <p:cNvPr id="786" name="Group 58"/>
          <p:cNvGrpSpPr/>
          <p:nvPr/>
        </p:nvGrpSpPr>
        <p:grpSpPr>
          <a:xfrm>
            <a:off x="-109731" y="-110014"/>
            <a:ext cx="9364222" cy="5364481"/>
            <a:chOff x="0" y="0"/>
            <a:chExt cx="9364220" cy="5364480"/>
          </a:xfrm>
        </p:grpSpPr>
        <p:grpSp>
          <p:nvGrpSpPr>
            <p:cNvPr id="753" name="Group 59"/>
            <p:cNvGrpSpPr/>
            <p:nvPr/>
          </p:nvGrpSpPr>
          <p:grpSpPr>
            <a:xfrm>
              <a:off x="338806" y="0"/>
              <a:ext cx="8686733" cy="91441"/>
              <a:chOff x="0" y="0"/>
              <a:chExt cx="8686732" cy="91440"/>
            </a:xfrm>
          </p:grpSpPr>
          <p:sp>
            <p:nvSpPr>
              <p:cNvPr id="742" name="Straight Connector 92"/>
              <p:cNvSpPr/>
              <p:nvPr/>
            </p:nvSpPr>
            <p:spPr>
              <a:xfrm flipV="1">
                <a:off x="-1" y="0"/>
                <a:ext cx="2"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743" name="Straight Connector 93"/>
              <p:cNvSpPr/>
              <p:nvPr/>
            </p:nvSpPr>
            <p:spPr>
              <a:xfrm flipV="1">
                <a:off x="18288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744" name="Straight Connector 94"/>
              <p:cNvSpPr/>
              <p:nvPr/>
            </p:nvSpPr>
            <p:spPr>
              <a:xfrm flipV="1">
                <a:off x="20574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745" name="Straight Connector 95"/>
              <p:cNvSpPr/>
              <p:nvPr/>
            </p:nvSpPr>
            <p:spPr>
              <a:xfrm flipV="1">
                <a:off x="22860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746" name="Straight Connector 96"/>
              <p:cNvSpPr/>
              <p:nvPr/>
            </p:nvSpPr>
            <p:spPr>
              <a:xfrm flipV="1">
                <a:off x="41148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747" name="Straight Connector 97"/>
              <p:cNvSpPr/>
              <p:nvPr/>
            </p:nvSpPr>
            <p:spPr>
              <a:xfrm flipV="1">
                <a:off x="43434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748" name="Straight Connector 98"/>
              <p:cNvSpPr/>
              <p:nvPr/>
            </p:nvSpPr>
            <p:spPr>
              <a:xfrm flipV="1">
                <a:off x="45720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749" name="Straight Connector 99"/>
              <p:cNvSpPr/>
              <p:nvPr/>
            </p:nvSpPr>
            <p:spPr>
              <a:xfrm flipV="1">
                <a:off x="64008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750" name="Straight Connector 100"/>
              <p:cNvSpPr/>
              <p:nvPr/>
            </p:nvSpPr>
            <p:spPr>
              <a:xfrm flipV="1">
                <a:off x="66294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751" name="Straight Connector 101"/>
              <p:cNvSpPr/>
              <p:nvPr/>
            </p:nvSpPr>
            <p:spPr>
              <a:xfrm flipV="1">
                <a:off x="68580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752" name="Straight Connector 102"/>
              <p:cNvSpPr/>
              <p:nvPr/>
            </p:nvSpPr>
            <p:spPr>
              <a:xfrm flipV="1">
                <a:off x="8686732"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grpSp>
        <p:grpSp>
          <p:nvGrpSpPr>
            <p:cNvPr id="765" name="Group 60"/>
            <p:cNvGrpSpPr/>
            <p:nvPr/>
          </p:nvGrpSpPr>
          <p:grpSpPr>
            <a:xfrm>
              <a:off x="338806" y="5273040"/>
              <a:ext cx="8686733" cy="91441"/>
              <a:chOff x="0" y="0"/>
              <a:chExt cx="8686732" cy="91440"/>
            </a:xfrm>
          </p:grpSpPr>
          <p:sp>
            <p:nvSpPr>
              <p:cNvPr id="754" name="Straight Connector 81"/>
              <p:cNvSpPr/>
              <p:nvPr/>
            </p:nvSpPr>
            <p:spPr>
              <a:xfrm flipV="1">
                <a:off x="-1" y="0"/>
                <a:ext cx="2"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755" name="Straight Connector 82"/>
              <p:cNvSpPr/>
              <p:nvPr/>
            </p:nvSpPr>
            <p:spPr>
              <a:xfrm flipV="1">
                <a:off x="18288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756" name="Straight Connector 83"/>
              <p:cNvSpPr/>
              <p:nvPr/>
            </p:nvSpPr>
            <p:spPr>
              <a:xfrm flipV="1">
                <a:off x="20574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757" name="Straight Connector 84"/>
              <p:cNvSpPr/>
              <p:nvPr/>
            </p:nvSpPr>
            <p:spPr>
              <a:xfrm flipV="1">
                <a:off x="22860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758" name="Straight Connector 85"/>
              <p:cNvSpPr/>
              <p:nvPr/>
            </p:nvSpPr>
            <p:spPr>
              <a:xfrm flipV="1">
                <a:off x="41148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759" name="Straight Connector 86"/>
              <p:cNvSpPr/>
              <p:nvPr/>
            </p:nvSpPr>
            <p:spPr>
              <a:xfrm flipV="1">
                <a:off x="43434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760" name="Straight Connector 87"/>
              <p:cNvSpPr/>
              <p:nvPr/>
            </p:nvSpPr>
            <p:spPr>
              <a:xfrm flipV="1">
                <a:off x="45720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761" name="Straight Connector 88"/>
              <p:cNvSpPr/>
              <p:nvPr/>
            </p:nvSpPr>
            <p:spPr>
              <a:xfrm flipV="1">
                <a:off x="64008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762" name="Straight Connector 89"/>
              <p:cNvSpPr/>
              <p:nvPr/>
            </p:nvSpPr>
            <p:spPr>
              <a:xfrm flipV="1">
                <a:off x="66294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763" name="Straight Connector 90"/>
              <p:cNvSpPr/>
              <p:nvPr/>
            </p:nvSpPr>
            <p:spPr>
              <a:xfrm flipV="1">
                <a:off x="68580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764" name="Straight Connector 91"/>
              <p:cNvSpPr/>
              <p:nvPr/>
            </p:nvSpPr>
            <p:spPr>
              <a:xfrm flipV="1">
                <a:off x="8686732"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grpSp>
        <p:grpSp>
          <p:nvGrpSpPr>
            <p:cNvPr id="775" name="Group 61"/>
            <p:cNvGrpSpPr/>
            <p:nvPr/>
          </p:nvGrpSpPr>
          <p:grpSpPr>
            <a:xfrm>
              <a:off x="0" y="347757"/>
              <a:ext cx="91441" cy="4664458"/>
              <a:chOff x="0" y="0"/>
              <a:chExt cx="91440" cy="4664456"/>
            </a:xfrm>
          </p:grpSpPr>
          <p:sp>
            <p:nvSpPr>
              <p:cNvPr id="766" name="Straight Connector 72"/>
              <p:cNvSpPr/>
              <p:nvPr/>
            </p:nvSpPr>
            <p:spPr>
              <a:xfrm flipH="1">
                <a:off x="0" y="416052"/>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767" name="Straight Connector 73"/>
              <p:cNvSpPr/>
              <p:nvPr/>
            </p:nvSpPr>
            <p:spPr>
              <a:xfrm flipH="1">
                <a:off x="0" y="105156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768" name="Straight Connector 74"/>
              <p:cNvSpPr/>
              <p:nvPr/>
            </p:nvSpPr>
            <p:spPr>
              <a:xfrm flipH="1">
                <a:off x="0" y="169164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769" name="Straight Connector 75"/>
              <p:cNvSpPr/>
              <p:nvPr/>
            </p:nvSpPr>
            <p:spPr>
              <a:xfrm flipH="1">
                <a:off x="0" y="2333246"/>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770" name="Straight Connector 76"/>
              <p:cNvSpPr/>
              <p:nvPr/>
            </p:nvSpPr>
            <p:spPr>
              <a:xfrm flipH="1">
                <a:off x="0" y="297180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771" name="Straight Connector 77"/>
              <p:cNvSpPr/>
              <p:nvPr/>
            </p:nvSpPr>
            <p:spPr>
              <a:xfrm flipH="1">
                <a:off x="0" y="361188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772" name="Straight Connector 78"/>
              <p:cNvSpPr/>
              <p:nvPr/>
            </p:nvSpPr>
            <p:spPr>
              <a:xfrm flipH="1">
                <a:off x="0" y="4256532"/>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773" name="Straight Connector 79"/>
              <p:cNvSpPr/>
              <p:nvPr/>
            </p:nvSpPr>
            <p:spPr>
              <a:xfrm flipH="1" flipV="1">
                <a:off x="0" y="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774" name="Straight Connector 80"/>
              <p:cNvSpPr/>
              <p:nvPr/>
            </p:nvSpPr>
            <p:spPr>
              <a:xfrm flipH="1">
                <a:off x="0" y="4664456"/>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grpSp>
        <p:grpSp>
          <p:nvGrpSpPr>
            <p:cNvPr id="785" name="Group 62"/>
            <p:cNvGrpSpPr/>
            <p:nvPr/>
          </p:nvGrpSpPr>
          <p:grpSpPr>
            <a:xfrm>
              <a:off x="9272780" y="347757"/>
              <a:ext cx="91441" cy="4663441"/>
              <a:chOff x="0" y="0"/>
              <a:chExt cx="91440" cy="4663440"/>
            </a:xfrm>
          </p:grpSpPr>
          <p:sp>
            <p:nvSpPr>
              <p:cNvPr id="776" name="Straight Connector 63"/>
              <p:cNvSpPr/>
              <p:nvPr/>
            </p:nvSpPr>
            <p:spPr>
              <a:xfrm flipH="1">
                <a:off x="0" y="416051"/>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777" name="Straight Connector 64"/>
              <p:cNvSpPr/>
              <p:nvPr/>
            </p:nvSpPr>
            <p:spPr>
              <a:xfrm flipH="1">
                <a:off x="0" y="105156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778" name="Straight Connector 65"/>
              <p:cNvSpPr/>
              <p:nvPr/>
            </p:nvSpPr>
            <p:spPr>
              <a:xfrm flipH="1">
                <a:off x="0" y="169164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779" name="Straight Connector 66"/>
              <p:cNvSpPr/>
              <p:nvPr/>
            </p:nvSpPr>
            <p:spPr>
              <a:xfrm flipH="1">
                <a:off x="0" y="233172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780" name="Straight Connector 67"/>
              <p:cNvSpPr/>
              <p:nvPr/>
            </p:nvSpPr>
            <p:spPr>
              <a:xfrm flipH="1">
                <a:off x="0" y="2971800"/>
                <a:ext cx="91441" cy="0"/>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781" name="Straight Connector 68"/>
              <p:cNvSpPr/>
              <p:nvPr/>
            </p:nvSpPr>
            <p:spPr>
              <a:xfrm flipH="1">
                <a:off x="0" y="361188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782" name="Straight Connector 69"/>
              <p:cNvSpPr/>
              <p:nvPr/>
            </p:nvSpPr>
            <p:spPr>
              <a:xfrm flipH="1">
                <a:off x="0" y="4256532"/>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783" name="Straight Connector 70"/>
              <p:cNvSpPr/>
              <p:nvPr/>
            </p:nvSpPr>
            <p:spPr>
              <a:xfrm flipH="1" flipV="1">
                <a:off x="0" y="-1"/>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784" name="Straight Connector 71"/>
              <p:cNvSpPr/>
              <p:nvPr/>
            </p:nvSpPr>
            <p:spPr>
              <a:xfrm flipH="1">
                <a:off x="0" y="466344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grpSp>
      </p:grpSp>
      <p:sp>
        <p:nvSpPr>
          <p:cNvPr id="787" name="Title Text"/>
          <p:cNvSpPr txBox="1">
            <a:spLocks noGrp="1"/>
          </p:cNvSpPr>
          <p:nvPr>
            <p:ph type="title"/>
          </p:nvPr>
        </p:nvSpPr>
        <p:spPr>
          <a:xfrm>
            <a:off x="210311" y="201168"/>
            <a:ext cx="4142234" cy="4294633"/>
          </a:xfrm>
          <a:prstGeom prst="rect">
            <a:avLst/>
          </a:prstGeom>
        </p:spPr>
        <p:txBody>
          <a:bodyPr/>
          <a:lstStyle>
            <a:lvl1pPr defTabSz="685800">
              <a:defRPr sz="2200">
                <a:solidFill>
                  <a:srgbClr val="FFFFFF"/>
                </a:solidFill>
              </a:defRPr>
            </a:lvl1pPr>
          </a:lstStyle>
          <a:p>
            <a:r>
              <a:t>Title Text</a:t>
            </a:r>
          </a:p>
        </p:txBody>
      </p:sp>
      <p:sp>
        <p:nvSpPr>
          <p:cNvPr id="788" name="Slide Number"/>
          <p:cNvSpPr txBox="1">
            <a:spLocks noGrp="1"/>
          </p:cNvSpPr>
          <p:nvPr>
            <p:ph type="sldNum" sz="quarter" idx="2"/>
          </p:nvPr>
        </p:nvSpPr>
        <p:spPr>
          <a:xfrm>
            <a:off x="8788333" y="4807745"/>
            <a:ext cx="127001" cy="127001"/>
          </a:xfrm>
          <a:prstGeom prst="rect">
            <a:avLst/>
          </a:prstGeom>
        </p:spPr>
        <p:txBody>
          <a:bodyPr/>
          <a:lstStyle>
            <a:lvl1pPr defTabSz="685800">
              <a:defRPr>
                <a:solidFill>
                  <a:srgbClr val="FFFFFF"/>
                </a:solidFill>
                <a:latin typeface="IBM Plex Sans Light"/>
                <a:ea typeface="IBM Plex Sans Light"/>
                <a:cs typeface="IBM Plex Sans Light"/>
                <a:sym typeface="IBM Plex Sans Light"/>
              </a:defRPr>
            </a:lvl1pPr>
          </a:lstStyle>
          <a:p>
            <a:fld id="{86CB4B4D-7CA3-9044-876B-883B54F8677D}" type="slidenum">
              <a:t>‹#›</a:t>
            </a:fld>
            <a:endParaRPr/>
          </a:p>
        </p:txBody>
      </p:sp>
      <p:sp>
        <p:nvSpPr>
          <p:cNvPr id="789" name="Body Level One…"/>
          <p:cNvSpPr txBox="1">
            <a:spLocks noGrp="1"/>
          </p:cNvSpPr>
          <p:nvPr>
            <p:ph type="body" sz="quarter" idx="1"/>
          </p:nvPr>
        </p:nvSpPr>
        <p:spPr>
          <a:xfrm>
            <a:off x="27301031" y="237905"/>
            <a:ext cx="2874169" cy="2972224"/>
          </a:xfrm>
          <a:prstGeom prst="rect">
            <a:avLst/>
          </a:prstGeom>
        </p:spPr>
        <p:txBody>
          <a:bodyPr>
            <a:normAutofit/>
          </a:bodyPr>
          <a:lstStyle>
            <a:lvl1pPr defTabSz="685800">
              <a:spcBef>
                <a:spcPts val="1000"/>
              </a:spcBef>
              <a:defRPr sz="1200">
                <a:solidFill>
                  <a:srgbClr val="FFFFFF"/>
                </a:solidFill>
              </a:defRPr>
            </a:lvl1pPr>
            <a:lvl2pPr marL="151242" indent="-154285" defTabSz="685800">
              <a:spcBef>
                <a:spcPts val="1000"/>
              </a:spcBef>
              <a:defRPr sz="1200">
                <a:solidFill>
                  <a:srgbClr val="FFFFFF"/>
                </a:solidFill>
              </a:defRPr>
            </a:lvl2pPr>
            <a:lvl3pPr marL="379630" indent="-154285" defTabSz="685800">
              <a:spcBef>
                <a:spcPts val="1000"/>
              </a:spcBef>
              <a:defRPr sz="1200">
                <a:solidFill>
                  <a:srgbClr val="FFFFFF"/>
                </a:solidFill>
              </a:defRPr>
            </a:lvl3pPr>
            <a:lvl4pPr marL="760272" indent="-154285" defTabSz="685800">
              <a:spcBef>
                <a:spcPts val="1000"/>
              </a:spcBef>
              <a:defRPr sz="1200">
                <a:solidFill>
                  <a:srgbClr val="FFFFFF"/>
                </a:solidFill>
              </a:defRPr>
            </a:lvl4pPr>
            <a:lvl5pPr marL="0" indent="0" defTabSz="685800">
              <a:spcBef>
                <a:spcPts val="1000"/>
              </a:spcBef>
              <a:buSzTx/>
              <a:buNone/>
              <a:defRPr sz="1200">
                <a:solidFill>
                  <a:srgbClr val="FFFFFF"/>
                </a:solidFill>
              </a:defRPr>
            </a:lvl5pPr>
          </a:lstStyle>
          <a:p>
            <a:r>
              <a:t>Body Level One</a:t>
            </a:r>
          </a:p>
          <a:p>
            <a:pPr lvl="1"/>
            <a:r>
              <a:t>Body Level Two</a:t>
            </a:r>
          </a:p>
          <a:p>
            <a:pPr lvl="2"/>
            <a:r>
              <a:t>Body Level Three</a:t>
            </a:r>
          </a:p>
          <a:p>
            <a:pPr lvl="3"/>
            <a:r>
              <a:t>Body Level Four</a:t>
            </a:r>
          </a:p>
          <a:p>
            <a:pPr lvl="4"/>
            <a:r>
              <a:t>Body Level Five</a:t>
            </a:r>
          </a:p>
        </p:txBody>
      </p:sp>
      <p:sp>
        <p:nvSpPr>
          <p:cNvPr id="790" name="Text Placeholder 5"/>
          <p:cNvSpPr>
            <a:spLocks noGrp="1"/>
          </p:cNvSpPr>
          <p:nvPr>
            <p:ph type="body" sz="quarter" idx="21" hasCustomPrompt="1"/>
          </p:nvPr>
        </p:nvSpPr>
        <p:spPr>
          <a:xfrm>
            <a:off x="30708600" y="237905"/>
            <a:ext cx="2874168" cy="2972224"/>
          </a:xfrm>
          <a:prstGeom prst="rect">
            <a:avLst/>
          </a:prstGeom>
        </p:spPr>
        <p:txBody>
          <a:bodyPr>
            <a:normAutofit/>
          </a:bodyPr>
          <a:lstStyle/>
          <a:p>
            <a:pPr marL="0" lvl="4" indent="0" defTabSz="685800">
              <a:spcBef>
                <a:spcPts val="1000"/>
              </a:spcBef>
              <a:buSzTx/>
              <a:buNone/>
              <a:defRPr sz="1200">
                <a:solidFill>
                  <a:srgbClr val="FFFFFF"/>
                </a:solidFill>
              </a:defRPr>
            </a:pPr>
            <a:r>
              <a:t>Fifth level</a:t>
            </a:r>
          </a:p>
        </p:txBody>
      </p:sp>
    </p:spTree>
    <p:extLst>
      <p:ext uri="{BB962C8B-B14F-4D97-AF65-F5344CB8AC3E}">
        <p14:creationId xmlns:p14="http://schemas.microsoft.com/office/powerpoint/2010/main" val="224732068"/>
      </p:ext>
    </p:extLst>
  </p:cSld>
  <p:clrMapOvr>
    <a:masterClrMapping/>
  </p:clrMapOvr>
  <p:transition spd="med"/>
</p:sldLayout>
</file>

<file path=ppt/slideLayouts/slideLayout179.xml><?xml version="1.0" encoding="utf-8"?>
<p:sldLayout xmlns:a="http://schemas.openxmlformats.org/drawingml/2006/main" xmlns:r="http://schemas.openxmlformats.org/officeDocument/2006/relationships" xmlns:p="http://schemas.openxmlformats.org/presentationml/2006/main" showMasterSp="0" type="tx">
  <p:cSld name="2_divider">
    <p:bg>
      <p:bgPr>
        <a:solidFill>
          <a:srgbClr val="000000"/>
        </a:solidFill>
        <a:effectLst/>
      </p:bgPr>
    </p:bg>
    <p:spTree>
      <p:nvGrpSpPr>
        <p:cNvPr id="1" name=""/>
        <p:cNvGrpSpPr/>
        <p:nvPr/>
      </p:nvGrpSpPr>
      <p:grpSpPr>
        <a:xfrm>
          <a:off x="0" y="0"/>
          <a:ext cx="0" cy="0"/>
          <a:chOff x="0" y="0"/>
          <a:chExt cx="0" cy="0"/>
        </a:xfrm>
      </p:grpSpPr>
      <p:grpSp>
        <p:nvGrpSpPr>
          <p:cNvPr id="841" name="Group 1"/>
          <p:cNvGrpSpPr/>
          <p:nvPr/>
        </p:nvGrpSpPr>
        <p:grpSpPr>
          <a:xfrm>
            <a:off x="-109731" y="-110014"/>
            <a:ext cx="9364222" cy="5364481"/>
            <a:chOff x="0" y="0"/>
            <a:chExt cx="9364220" cy="5364480"/>
          </a:xfrm>
        </p:grpSpPr>
        <p:grpSp>
          <p:nvGrpSpPr>
            <p:cNvPr id="808" name="Group 59"/>
            <p:cNvGrpSpPr/>
            <p:nvPr/>
          </p:nvGrpSpPr>
          <p:grpSpPr>
            <a:xfrm>
              <a:off x="338806" y="0"/>
              <a:ext cx="8686733" cy="91441"/>
              <a:chOff x="0" y="0"/>
              <a:chExt cx="8686732" cy="91440"/>
            </a:xfrm>
          </p:grpSpPr>
          <p:sp>
            <p:nvSpPr>
              <p:cNvPr id="797" name="Straight Connector 92"/>
              <p:cNvSpPr/>
              <p:nvPr/>
            </p:nvSpPr>
            <p:spPr>
              <a:xfrm flipV="1">
                <a:off x="-1" y="0"/>
                <a:ext cx="2"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798" name="Straight Connector 93"/>
              <p:cNvSpPr/>
              <p:nvPr/>
            </p:nvSpPr>
            <p:spPr>
              <a:xfrm flipV="1">
                <a:off x="18288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799" name="Straight Connector 94"/>
              <p:cNvSpPr/>
              <p:nvPr/>
            </p:nvSpPr>
            <p:spPr>
              <a:xfrm flipV="1">
                <a:off x="20574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00" name="Straight Connector 95"/>
              <p:cNvSpPr/>
              <p:nvPr/>
            </p:nvSpPr>
            <p:spPr>
              <a:xfrm flipV="1">
                <a:off x="22860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01" name="Straight Connector 96"/>
              <p:cNvSpPr/>
              <p:nvPr/>
            </p:nvSpPr>
            <p:spPr>
              <a:xfrm flipV="1">
                <a:off x="41148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02" name="Straight Connector 97"/>
              <p:cNvSpPr/>
              <p:nvPr/>
            </p:nvSpPr>
            <p:spPr>
              <a:xfrm flipV="1">
                <a:off x="43434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03" name="Straight Connector 98"/>
              <p:cNvSpPr/>
              <p:nvPr/>
            </p:nvSpPr>
            <p:spPr>
              <a:xfrm flipV="1">
                <a:off x="45720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04" name="Straight Connector 99"/>
              <p:cNvSpPr/>
              <p:nvPr/>
            </p:nvSpPr>
            <p:spPr>
              <a:xfrm flipV="1">
                <a:off x="64008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05" name="Straight Connector 100"/>
              <p:cNvSpPr/>
              <p:nvPr/>
            </p:nvSpPr>
            <p:spPr>
              <a:xfrm flipV="1">
                <a:off x="66294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06" name="Straight Connector 101"/>
              <p:cNvSpPr/>
              <p:nvPr/>
            </p:nvSpPr>
            <p:spPr>
              <a:xfrm flipV="1">
                <a:off x="68580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07" name="Straight Connector 102"/>
              <p:cNvSpPr/>
              <p:nvPr/>
            </p:nvSpPr>
            <p:spPr>
              <a:xfrm flipV="1">
                <a:off x="8686732"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grpSp>
        <p:grpSp>
          <p:nvGrpSpPr>
            <p:cNvPr id="820" name="Group 60"/>
            <p:cNvGrpSpPr/>
            <p:nvPr/>
          </p:nvGrpSpPr>
          <p:grpSpPr>
            <a:xfrm>
              <a:off x="338806" y="5273040"/>
              <a:ext cx="8686733" cy="91441"/>
              <a:chOff x="0" y="0"/>
              <a:chExt cx="8686732" cy="91440"/>
            </a:xfrm>
          </p:grpSpPr>
          <p:sp>
            <p:nvSpPr>
              <p:cNvPr id="809" name="Straight Connector 81"/>
              <p:cNvSpPr/>
              <p:nvPr/>
            </p:nvSpPr>
            <p:spPr>
              <a:xfrm flipV="1">
                <a:off x="-1" y="0"/>
                <a:ext cx="2"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10" name="Straight Connector 82"/>
              <p:cNvSpPr/>
              <p:nvPr/>
            </p:nvSpPr>
            <p:spPr>
              <a:xfrm flipV="1">
                <a:off x="18288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11" name="Straight Connector 83"/>
              <p:cNvSpPr/>
              <p:nvPr/>
            </p:nvSpPr>
            <p:spPr>
              <a:xfrm flipV="1">
                <a:off x="20574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12" name="Straight Connector 84"/>
              <p:cNvSpPr/>
              <p:nvPr/>
            </p:nvSpPr>
            <p:spPr>
              <a:xfrm flipV="1">
                <a:off x="22860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13" name="Straight Connector 85"/>
              <p:cNvSpPr/>
              <p:nvPr/>
            </p:nvSpPr>
            <p:spPr>
              <a:xfrm flipV="1">
                <a:off x="41148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14" name="Straight Connector 86"/>
              <p:cNvSpPr/>
              <p:nvPr/>
            </p:nvSpPr>
            <p:spPr>
              <a:xfrm flipV="1">
                <a:off x="43434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15" name="Straight Connector 87"/>
              <p:cNvSpPr/>
              <p:nvPr/>
            </p:nvSpPr>
            <p:spPr>
              <a:xfrm flipV="1">
                <a:off x="45720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16" name="Straight Connector 88"/>
              <p:cNvSpPr/>
              <p:nvPr/>
            </p:nvSpPr>
            <p:spPr>
              <a:xfrm flipV="1">
                <a:off x="64008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17" name="Straight Connector 89"/>
              <p:cNvSpPr/>
              <p:nvPr/>
            </p:nvSpPr>
            <p:spPr>
              <a:xfrm flipV="1">
                <a:off x="66294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18" name="Straight Connector 90"/>
              <p:cNvSpPr/>
              <p:nvPr/>
            </p:nvSpPr>
            <p:spPr>
              <a:xfrm flipV="1">
                <a:off x="6858000"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19" name="Straight Connector 91"/>
              <p:cNvSpPr/>
              <p:nvPr/>
            </p:nvSpPr>
            <p:spPr>
              <a:xfrm flipV="1">
                <a:off x="8686732" y="0"/>
                <a:ext cx="1" cy="9144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grpSp>
        <p:grpSp>
          <p:nvGrpSpPr>
            <p:cNvPr id="830" name="Group 61"/>
            <p:cNvGrpSpPr/>
            <p:nvPr/>
          </p:nvGrpSpPr>
          <p:grpSpPr>
            <a:xfrm>
              <a:off x="0" y="347757"/>
              <a:ext cx="91441" cy="4664458"/>
              <a:chOff x="0" y="0"/>
              <a:chExt cx="91440" cy="4664456"/>
            </a:xfrm>
          </p:grpSpPr>
          <p:sp>
            <p:nvSpPr>
              <p:cNvPr id="821" name="Straight Connector 72"/>
              <p:cNvSpPr/>
              <p:nvPr/>
            </p:nvSpPr>
            <p:spPr>
              <a:xfrm flipH="1">
                <a:off x="0" y="416052"/>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22" name="Straight Connector 73"/>
              <p:cNvSpPr/>
              <p:nvPr/>
            </p:nvSpPr>
            <p:spPr>
              <a:xfrm flipH="1">
                <a:off x="0" y="105156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23" name="Straight Connector 74"/>
              <p:cNvSpPr/>
              <p:nvPr/>
            </p:nvSpPr>
            <p:spPr>
              <a:xfrm flipH="1">
                <a:off x="0" y="169164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24" name="Straight Connector 75"/>
              <p:cNvSpPr/>
              <p:nvPr/>
            </p:nvSpPr>
            <p:spPr>
              <a:xfrm flipH="1">
                <a:off x="0" y="2333246"/>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25" name="Straight Connector 76"/>
              <p:cNvSpPr/>
              <p:nvPr/>
            </p:nvSpPr>
            <p:spPr>
              <a:xfrm flipH="1">
                <a:off x="0" y="297180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26" name="Straight Connector 77"/>
              <p:cNvSpPr/>
              <p:nvPr/>
            </p:nvSpPr>
            <p:spPr>
              <a:xfrm flipH="1">
                <a:off x="0" y="361188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27" name="Straight Connector 78"/>
              <p:cNvSpPr/>
              <p:nvPr/>
            </p:nvSpPr>
            <p:spPr>
              <a:xfrm flipH="1">
                <a:off x="0" y="4256532"/>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28" name="Straight Connector 79"/>
              <p:cNvSpPr/>
              <p:nvPr/>
            </p:nvSpPr>
            <p:spPr>
              <a:xfrm flipH="1" flipV="1">
                <a:off x="0" y="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29" name="Straight Connector 80"/>
              <p:cNvSpPr/>
              <p:nvPr/>
            </p:nvSpPr>
            <p:spPr>
              <a:xfrm flipH="1">
                <a:off x="0" y="4664456"/>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grpSp>
        <p:grpSp>
          <p:nvGrpSpPr>
            <p:cNvPr id="840" name="Group 62"/>
            <p:cNvGrpSpPr/>
            <p:nvPr/>
          </p:nvGrpSpPr>
          <p:grpSpPr>
            <a:xfrm>
              <a:off x="9272780" y="347757"/>
              <a:ext cx="91441" cy="4663441"/>
              <a:chOff x="0" y="0"/>
              <a:chExt cx="91440" cy="4663440"/>
            </a:xfrm>
          </p:grpSpPr>
          <p:sp>
            <p:nvSpPr>
              <p:cNvPr id="831" name="Straight Connector 63"/>
              <p:cNvSpPr/>
              <p:nvPr/>
            </p:nvSpPr>
            <p:spPr>
              <a:xfrm flipH="1">
                <a:off x="0" y="416051"/>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32" name="Straight Connector 64"/>
              <p:cNvSpPr/>
              <p:nvPr/>
            </p:nvSpPr>
            <p:spPr>
              <a:xfrm flipH="1">
                <a:off x="0" y="105156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33" name="Straight Connector 65"/>
              <p:cNvSpPr/>
              <p:nvPr/>
            </p:nvSpPr>
            <p:spPr>
              <a:xfrm flipH="1">
                <a:off x="0" y="169164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34" name="Straight Connector 66"/>
              <p:cNvSpPr/>
              <p:nvPr/>
            </p:nvSpPr>
            <p:spPr>
              <a:xfrm flipH="1">
                <a:off x="0" y="233172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35" name="Straight Connector 67"/>
              <p:cNvSpPr/>
              <p:nvPr/>
            </p:nvSpPr>
            <p:spPr>
              <a:xfrm flipH="1">
                <a:off x="0" y="2971800"/>
                <a:ext cx="91441" cy="0"/>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36" name="Straight Connector 68"/>
              <p:cNvSpPr/>
              <p:nvPr/>
            </p:nvSpPr>
            <p:spPr>
              <a:xfrm flipH="1">
                <a:off x="0" y="361188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37" name="Straight Connector 69"/>
              <p:cNvSpPr/>
              <p:nvPr/>
            </p:nvSpPr>
            <p:spPr>
              <a:xfrm flipH="1">
                <a:off x="0" y="4256532"/>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38" name="Straight Connector 70"/>
              <p:cNvSpPr/>
              <p:nvPr/>
            </p:nvSpPr>
            <p:spPr>
              <a:xfrm flipH="1" flipV="1">
                <a:off x="0" y="-1"/>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39" name="Straight Connector 71"/>
              <p:cNvSpPr/>
              <p:nvPr/>
            </p:nvSpPr>
            <p:spPr>
              <a:xfrm flipH="1">
                <a:off x="0" y="4663440"/>
                <a:ext cx="91441" cy="1"/>
              </a:xfrm>
              <a:prstGeom prst="line">
                <a:avLst/>
              </a:prstGeom>
              <a:noFill/>
              <a:ln w="3175" cap="flat">
                <a:solidFill>
                  <a:srgbClr val="BEBEBE"/>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grpSp>
      </p:grpSp>
      <p:sp>
        <p:nvSpPr>
          <p:cNvPr id="842" name="Title Text"/>
          <p:cNvSpPr txBox="1">
            <a:spLocks noGrp="1"/>
          </p:cNvSpPr>
          <p:nvPr>
            <p:ph type="title"/>
          </p:nvPr>
        </p:nvSpPr>
        <p:spPr>
          <a:xfrm>
            <a:off x="210311" y="201168"/>
            <a:ext cx="4142234" cy="4294633"/>
          </a:xfrm>
          <a:prstGeom prst="rect">
            <a:avLst/>
          </a:prstGeom>
        </p:spPr>
        <p:txBody>
          <a:bodyPr/>
          <a:lstStyle>
            <a:lvl1pPr defTabSz="685800">
              <a:defRPr>
                <a:solidFill>
                  <a:srgbClr val="FFFFFF"/>
                </a:solidFill>
                <a:latin typeface="Arial"/>
                <a:ea typeface="Arial"/>
                <a:cs typeface="Arial"/>
                <a:sym typeface="Arial"/>
              </a:defRPr>
            </a:lvl1pPr>
          </a:lstStyle>
          <a:p>
            <a:r>
              <a:t>Title Text</a:t>
            </a:r>
          </a:p>
        </p:txBody>
      </p:sp>
      <p:sp>
        <p:nvSpPr>
          <p:cNvPr id="843" name="Slide Number"/>
          <p:cNvSpPr txBox="1">
            <a:spLocks noGrp="1"/>
          </p:cNvSpPr>
          <p:nvPr>
            <p:ph type="sldNum" sz="quarter" idx="2"/>
          </p:nvPr>
        </p:nvSpPr>
        <p:spPr>
          <a:xfrm>
            <a:off x="0" y="0"/>
            <a:ext cx="250796" cy="241395"/>
          </a:xfrm>
          <a:prstGeom prst="rect">
            <a:avLst/>
          </a:prstGeom>
        </p:spPr>
        <p:txBody>
          <a:bodyPr lIns="34289" tIns="34289" rIns="34289" bIns="34289" anchor="t"/>
          <a:lstStyle>
            <a:lvl1pPr algn="l" defTabSz="685800">
              <a:defRPr sz="1200">
                <a:latin typeface="Arial"/>
                <a:ea typeface="Arial"/>
                <a:cs typeface="Arial"/>
                <a:sym typeface="Arial"/>
              </a:defRPr>
            </a:lvl1pPr>
          </a:lstStyle>
          <a:p>
            <a:fld id="{86CB4B4D-7CA3-9044-876B-883B54F8677D}" type="slidenum">
              <a:t>‹#›</a:t>
            </a:fld>
            <a:endParaRPr/>
          </a:p>
        </p:txBody>
      </p:sp>
      <p:sp>
        <p:nvSpPr>
          <p:cNvPr id="844" name="Body Level One…"/>
          <p:cNvSpPr txBox="1">
            <a:spLocks noGrp="1"/>
          </p:cNvSpPr>
          <p:nvPr>
            <p:ph type="body" sz="quarter" idx="1"/>
          </p:nvPr>
        </p:nvSpPr>
        <p:spPr>
          <a:xfrm>
            <a:off x="27301034" y="237905"/>
            <a:ext cx="2874170" cy="2972224"/>
          </a:xfrm>
          <a:prstGeom prst="rect">
            <a:avLst/>
          </a:prstGeom>
        </p:spPr>
        <p:txBody>
          <a:bodyPr>
            <a:normAutofit/>
          </a:bodyPr>
          <a:lstStyle>
            <a:lvl1pPr defTabSz="685800">
              <a:spcBef>
                <a:spcPts val="1000"/>
              </a:spcBef>
              <a:defRPr sz="1200">
                <a:solidFill>
                  <a:srgbClr val="FFFFFF"/>
                </a:solidFill>
                <a:latin typeface="Arial"/>
                <a:ea typeface="Arial"/>
                <a:cs typeface="Arial"/>
                <a:sym typeface="Arial"/>
              </a:defRPr>
            </a:lvl1pPr>
            <a:lvl2pPr marL="151383" indent="-154428" defTabSz="685800">
              <a:spcBef>
                <a:spcPts val="1000"/>
              </a:spcBef>
              <a:buChar char="•"/>
              <a:defRPr sz="1200">
                <a:solidFill>
                  <a:srgbClr val="FFFFFF"/>
                </a:solidFill>
                <a:latin typeface="Arial"/>
                <a:ea typeface="Arial"/>
                <a:cs typeface="Arial"/>
                <a:sym typeface="Arial"/>
              </a:defRPr>
            </a:lvl2pPr>
            <a:lvl3pPr marL="379981" indent="-154428" defTabSz="685800">
              <a:spcBef>
                <a:spcPts val="1000"/>
              </a:spcBef>
              <a:defRPr sz="1200">
                <a:solidFill>
                  <a:srgbClr val="FFFFFF"/>
                </a:solidFill>
                <a:latin typeface="Arial"/>
                <a:ea typeface="Arial"/>
                <a:cs typeface="Arial"/>
                <a:sym typeface="Arial"/>
              </a:defRPr>
            </a:lvl3pPr>
            <a:lvl4pPr marL="760976" indent="-154427" defTabSz="685800">
              <a:spcBef>
                <a:spcPts val="1000"/>
              </a:spcBef>
              <a:buChar char="•"/>
              <a:defRPr sz="1200">
                <a:solidFill>
                  <a:srgbClr val="FFFFFF"/>
                </a:solidFill>
                <a:latin typeface="Arial"/>
                <a:ea typeface="Arial"/>
                <a:cs typeface="Arial"/>
                <a:sym typeface="Arial"/>
              </a:defRPr>
            </a:lvl4pPr>
            <a:lvl5pPr marL="993806" indent="-154427" defTabSz="685800">
              <a:spcBef>
                <a:spcPts val="1000"/>
              </a:spcBef>
              <a:buChar char="•"/>
              <a:defRPr sz="1200">
                <a:solidFill>
                  <a:srgbClr val="FFFFFF"/>
                </a:solidFill>
                <a:latin typeface="Arial"/>
                <a:ea typeface="Arial"/>
                <a:cs typeface="Arial"/>
                <a:sym typeface="Arial"/>
              </a:defRPr>
            </a:lvl5pPr>
          </a:lstStyle>
          <a:p>
            <a:r>
              <a:t>Body Level One</a:t>
            </a:r>
          </a:p>
          <a:p>
            <a:pPr lvl="1"/>
            <a:r>
              <a:t>Body Level Two</a:t>
            </a:r>
          </a:p>
          <a:p>
            <a:pPr lvl="2"/>
            <a:r>
              <a:t>Body Level Three</a:t>
            </a:r>
          </a:p>
          <a:p>
            <a:pPr lvl="3"/>
            <a:r>
              <a:t>Body Level Four</a:t>
            </a:r>
          </a:p>
          <a:p>
            <a:pPr lvl="4"/>
            <a:r>
              <a:t>Body Level Five</a:t>
            </a:r>
          </a:p>
        </p:txBody>
      </p:sp>
      <p:sp>
        <p:nvSpPr>
          <p:cNvPr id="845" name="Text Placeholder 5"/>
          <p:cNvSpPr>
            <a:spLocks noGrp="1"/>
          </p:cNvSpPr>
          <p:nvPr>
            <p:ph type="body" sz="quarter" idx="21" hasCustomPrompt="1"/>
          </p:nvPr>
        </p:nvSpPr>
        <p:spPr>
          <a:xfrm>
            <a:off x="30708600" y="237905"/>
            <a:ext cx="2874169" cy="2972224"/>
          </a:xfrm>
          <a:prstGeom prst="rect">
            <a:avLst/>
          </a:prstGeom>
        </p:spPr>
        <p:txBody>
          <a:bodyPr>
            <a:normAutofit/>
          </a:bodyPr>
          <a:lstStyle/>
          <a:p>
            <a:pPr marL="993806" lvl="4" indent="-154427" defTabSz="685800">
              <a:spcBef>
                <a:spcPts val="0"/>
              </a:spcBef>
              <a:buClr>
                <a:srgbClr val="FFFFFF"/>
              </a:buClr>
              <a:buFont typeface="Arial"/>
              <a:buChar char="•"/>
              <a:defRPr sz="1200">
                <a:solidFill>
                  <a:srgbClr val="FFFFFF"/>
                </a:solidFill>
                <a:latin typeface="Arial"/>
                <a:ea typeface="Arial"/>
                <a:cs typeface="Arial"/>
                <a:sym typeface="Arial"/>
              </a:defRPr>
            </a:pPr>
            <a:r>
              <a:t>Fifth level</a:t>
            </a:r>
          </a:p>
        </p:txBody>
      </p:sp>
    </p:spTree>
    <p:extLst>
      <p:ext uri="{BB962C8B-B14F-4D97-AF65-F5344CB8AC3E}">
        <p14:creationId xmlns:p14="http://schemas.microsoft.com/office/powerpoint/2010/main" val="995752102"/>
      </p:ext>
    </p:extLst>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solidFill>
            <a:srgbClr val="0F62F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solidFill>
            <a:srgbClr val="002D9C"/>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4572000" y="2570163"/>
            <a:ext cx="4572000" cy="2573337"/>
          </a:xfrm>
          <a:solidFill>
            <a:srgbClr val="0043CE"/>
          </a:solidFill>
          <a:ln>
            <a:noFill/>
          </a:ln>
        </p:spPr>
        <p:txBody>
          <a:bodyPr lIns="219456" tIns="201168" rIns="228600" bIns="228600"/>
          <a:lstStyle>
            <a:lvl1pPr>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7290107"/>
      </p:ext>
    </p:extLst>
  </p:cSld>
  <p:clrMapOvr>
    <a:masterClrMapping/>
  </p:clrMapOvr>
</p:sldLayout>
</file>

<file path=ppt/slideLayouts/slideLayout180.xml><?xml version="1.0" encoding="utf-8"?>
<p:sldLayout xmlns:a="http://schemas.openxmlformats.org/drawingml/2006/main" xmlns:r="http://schemas.openxmlformats.org/officeDocument/2006/relationships" xmlns:p="http://schemas.openxmlformats.org/presentationml/2006/main" showMasterSp="0" type="tx">
  <p:cSld name="Blank with footer - dark background">
    <p:bg>
      <p:bgPr>
        <a:solidFill>
          <a:srgbClr val="000000"/>
        </a:solidFill>
        <a:effectLst/>
      </p:bgPr>
    </p:bg>
    <p:spTree>
      <p:nvGrpSpPr>
        <p:cNvPr id="1" name=""/>
        <p:cNvGrpSpPr/>
        <p:nvPr/>
      </p:nvGrpSpPr>
      <p:grpSpPr>
        <a:xfrm>
          <a:off x="0" y="0"/>
          <a:ext cx="0" cy="0"/>
          <a:chOff x="0" y="0"/>
          <a:chExt cx="0" cy="0"/>
        </a:xfrm>
      </p:grpSpPr>
      <p:grpSp>
        <p:nvGrpSpPr>
          <p:cNvPr id="896" name="Group 150"/>
          <p:cNvGrpSpPr/>
          <p:nvPr/>
        </p:nvGrpSpPr>
        <p:grpSpPr>
          <a:xfrm>
            <a:off x="-210867" y="-216036"/>
            <a:ext cx="9579553" cy="5572151"/>
            <a:chOff x="0" y="0"/>
            <a:chExt cx="9579551" cy="5572151"/>
          </a:xfrm>
        </p:grpSpPr>
        <p:grpSp>
          <p:nvGrpSpPr>
            <p:cNvPr id="863" name="Group 151"/>
            <p:cNvGrpSpPr/>
            <p:nvPr/>
          </p:nvGrpSpPr>
          <p:grpSpPr>
            <a:xfrm>
              <a:off x="415655" y="-1"/>
              <a:ext cx="8742223" cy="182881"/>
              <a:chOff x="0" y="0"/>
              <a:chExt cx="8742221" cy="182879"/>
            </a:xfrm>
          </p:grpSpPr>
          <p:sp>
            <p:nvSpPr>
              <p:cNvPr id="852" name="Straight Connector 184"/>
              <p:cNvSpPr/>
              <p:nvPr/>
            </p:nvSpPr>
            <p:spPr>
              <a:xfrm flipH="1">
                <a:off x="-1" y="0"/>
                <a:ext cx="1" cy="182880"/>
              </a:xfrm>
              <a:prstGeom prst="line">
                <a:avLst/>
              </a:prstGeom>
              <a:noFill/>
              <a:ln w="3175" cap="flat">
                <a:solidFill>
                  <a:srgbClr val="9FA5AD"/>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53" name="Straight Connector 185"/>
              <p:cNvSpPr/>
              <p:nvPr/>
            </p:nvSpPr>
            <p:spPr>
              <a:xfrm>
                <a:off x="2282379" y="0"/>
                <a:ext cx="1" cy="182880"/>
              </a:xfrm>
              <a:prstGeom prst="line">
                <a:avLst/>
              </a:prstGeom>
              <a:noFill/>
              <a:ln w="3175" cap="flat">
                <a:solidFill>
                  <a:srgbClr val="9FA5AD"/>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54" name="Straight Connector 186"/>
              <p:cNvSpPr/>
              <p:nvPr/>
            </p:nvSpPr>
            <p:spPr>
              <a:xfrm>
                <a:off x="2081211" y="0"/>
                <a:ext cx="1" cy="182880"/>
              </a:xfrm>
              <a:prstGeom prst="line">
                <a:avLst/>
              </a:prstGeom>
              <a:noFill/>
              <a:ln w="3175" cap="flat">
                <a:solidFill>
                  <a:srgbClr val="9FA5AD"/>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55" name="Straight Connector 187"/>
              <p:cNvSpPr/>
              <p:nvPr/>
            </p:nvSpPr>
            <p:spPr>
              <a:xfrm>
                <a:off x="1880043" y="0"/>
                <a:ext cx="1" cy="182880"/>
              </a:xfrm>
              <a:prstGeom prst="line">
                <a:avLst/>
              </a:prstGeom>
              <a:noFill/>
              <a:ln w="3175" cap="flat">
                <a:solidFill>
                  <a:srgbClr val="9FA5AD"/>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56" name="Straight Connector 188"/>
              <p:cNvSpPr/>
              <p:nvPr/>
            </p:nvSpPr>
            <p:spPr>
              <a:xfrm>
                <a:off x="8742221" y="0"/>
                <a:ext cx="1" cy="182880"/>
              </a:xfrm>
              <a:prstGeom prst="line">
                <a:avLst/>
              </a:prstGeom>
              <a:noFill/>
              <a:ln w="3175" cap="flat">
                <a:solidFill>
                  <a:srgbClr val="9FA5AD"/>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57" name="Straight Connector 189"/>
              <p:cNvSpPr/>
              <p:nvPr/>
            </p:nvSpPr>
            <p:spPr>
              <a:xfrm>
                <a:off x="6852792" y="0"/>
                <a:ext cx="1" cy="182880"/>
              </a:xfrm>
              <a:prstGeom prst="line">
                <a:avLst/>
              </a:prstGeom>
              <a:noFill/>
              <a:ln w="3175" cap="flat">
                <a:solidFill>
                  <a:srgbClr val="9FA5AD"/>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58" name="Straight Connector 190"/>
              <p:cNvSpPr/>
              <p:nvPr/>
            </p:nvSpPr>
            <p:spPr>
              <a:xfrm>
                <a:off x="6651624" y="0"/>
                <a:ext cx="1" cy="182880"/>
              </a:xfrm>
              <a:prstGeom prst="line">
                <a:avLst/>
              </a:prstGeom>
              <a:noFill/>
              <a:ln w="3175" cap="flat">
                <a:solidFill>
                  <a:srgbClr val="9FA5AD"/>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59" name="Straight Connector 191"/>
              <p:cNvSpPr/>
              <p:nvPr/>
            </p:nvSpPr>
            <p:spPr>
              <a:xfrm>
                <a:off x="6450456" y="0"/>
                <a:ext cx="1" cy="182880"/>
              </a:xfrm>
              <a:prstGeom prst="line">
                <a:avLst/>
              </a:prstGeom>
              <a:noFill/>
              <a:ln w="3175" cap="flat">
                <a:solidFill>
                  <a:srgbClr val="9FA5AD"/>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60" name="Straight Connector 192"/>
              <p:cNvSpPr/>
              <p:nvPr/>
            </p:nvSpPr>
            <p:spPr>
              <a:xfrm>
                <a:off x="4571999" y="0"/>
                <a:ext cx="1" cy="182880"/>
              </a:xfrm>
              <a:prstGeom prst="line">
                <a:avLst/>
              </a:prstGeom>
              <a:noFill/>
              <a:ln w="3175" cap="flat">
                <a:solidFill>
                  <a:srgbClr val="9FA5AD"/>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61" name="Straight Connector 193"/>
              <p:cNvSpPr/>
              <p:nvPr/>
            </p:nvSpPr>
            <p:spPr>
              <a:xfrm>
                <a:off x="4370831" y="0"/>
                <a:ext cx="1" cy="182880"/>
              </a:xfrm>
              <a:prstGeom prst="line">
                <a:avLst/>
              </a:prstGeom>
              <a:noFill/>
              <a:ln w="3175" cap="flat">
                <a:solidFill>
                  <a:srgbClr val="9FA5AD"/>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62" name="Straight Connector 194"/>
              <p:cNvSpPr/>
              <p:nvPr/>
            </p:nvSpPr>
            <p:spPr>
              <a:xfrm>
                <a:off x="4169663" y="0"/>
                <a:ext cx="1" cy="182880"/>
              </a:xfrm>
              <a:prstGeom prst="line">
                <a:avLst/>
              </a:prstGeom>
              <a:noFill/>
              <a:ln w="3175" cap="flat">
                <a:solidFill>
                  <a:srgbClr val="9FA5AD"/>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grpSp>
        <p:grpSp>
          <p:nvGrpSpPr>
            <p:cNvPr id="875" name="Group 152"/>
            <p:cNvGrpSpPr/>
            <p:nvPr/>
          </p:nvGrpSpPr>
          <p:grpSpPr>
            <a:xfrm>
              <a:off x="415655" y="5389271"/>
              <a:ext cx="8742223" cy="182881"/>
              <a:chOff x="0" y="0"/>
              <a:chExt cx="8742221" cy="182879"/>
            </a:xfrm>
          </p:grpSpPr>
          <p:sp>
            <p:nvSpPr>
              <p:cNvPr id="864" name="Straight Connector 173"/>
              <p:cNvSpPr/>
              <p:nvPr/>
            </p:nvSpPr>
            <p:spPr>
              <a:xfrm flipH="1">
                <a:off x="-1" y="0"/>
                <a:ext cx="1" cy="182880"/>
              </a:xfrm>
              <a:prstGeom prst="line">
                <a:avLst/>
              </a:prstGeom>
              <a:noFill/>
              <a:ln w="3175" cap="flat">
                <a:solidFill>
                  <a:srgbClr val="9FA5AD"/>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65" name="Straight Connector 174"/>
              <p:cNvSpPr/>
              <p:nvPr/>
            </p:nvSpPr>
            <p:spPr>
              <a:xfrm>
                <a:off x="2282379" y="0"/>
                <a:ext cx="1" cy="182880"/>
              </a:xfrm>
              <a:prstGeom prst="line">
                <a:avLst/>
              </a:prstGeom>
              <a:noFill/>
              <a:ln w="3175" cap="flat">
                <a:solidFill>
                  <a:srgbClr val="9FA5AD"/>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66" name="Straight Connector 175"/>
              <p:cNvSpPr/>
              <p:nvPr/>
            </p:nvSpPr>
            <p:spPr>
              <a:xfrm>
                <a:off x="2081211" y="0"/>
                <a:ext cx="1" cy="182880"/>
              </a:xfrm>
              <a:prstGeom prst="line">
                <a:avLst/>
              </a:prstGeom>
              <a:noFill/>
              <a:ln w="3175" cap="flat">
                <a:solidFill>
                  <a:srgbClr val="9FA5AD"/>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67" name="Straight Connector 176"/>
              <p:cNvSpPr/>
              <p:nvPr/>
            </p:nvSpPr>
            <p:spPr>
              <a:xfrm>
                <a:off x="1880043" y="0"/>
                <a:ext cx="1" cy="182880"/>
              </a:xfrm>
              <a:prstGeom prst="line">
                <a:avLst/>
              </a:prstGeom>
              <a:noFill/>
              <a:ln w="3175" cap="flat">
                <a:solidFill>
                  <a:srgbClr val="9FA5AD"/>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68" name="Straight Connector 177"/>
              <p:cNvSpPr/>
              <p:nvPr/>
            </p:nvSpPr>
            <p:spPr>
              <a:xfrm>
                <a:off x="8742221" y="0"/>
                <a:ext cx="1" cy="182880"/>
              </a:xfrm>
              <a:prstGeom prst="line">
                <a:avLst/>
              </a:prstGeom>
              <a:noFill/>
              <a:ln w="3175" cap="flat">
                <a:solidFill>
                  <a:srgbClr val="9FA5AD"/>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69" name="Straight Connector 178"/>
              <p:cNvSpPr/>
              <p:nvPr/>
            </p:nvSpPr>
            <p:spPr>
              <a:xfrm>
                <a:off x="6852792" y="0"/>
                <a:ext cx="1" cy="182880"/>
              </a:xfrm>
              <a:prstGeom prst="line">
                <a:avLst/>
              </a:prstGeom>
              <a:noFill/>
              <a:ln w="3175" cap="flat">
                <a:solidFill>
                  <a:srgbClr val="9FA5AD"/>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70" name="Straight Connector 179"/>
              <p:cNvSpPr/>
              <p:nvPr/>
            </p:nvSpPr>
            <p:spPr>
              <a:xfrm>
                <a:off x="6651624" y="0"/>
                <a:ext cx="1" cy="182880"/>
              </a:xfrm>
              <a:prstGeom prst="line">
                <a:avLst/>
              </a:prstGeom>
              <a:noFill/>
              <a:ln w="3175" cap="flat">
                <a:solidFill>
                  <a:srgbClr val="9FA5AD"/>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71" name="Straight Connector 180"/>
              <p:cNvSpPr/>
              <p:nvPr/>
            </p:nvSpPr>
            <p:spPr>
              <a:xfrm>
                <a:off x="6450456" y="0"/>
                <a:ext cx="1" cy="182880"/>
              </a:xfrm>
              <a:prstGeom prst="line">
                <a:avLst/>
              </a:prstGeom>
              <a:noFill/>
              <a:ln w="3175" cap="flat">
                <a:solidFill>
                  <a:srgbClr val="9FA5AD"/>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72" name="Straight Connector 181"/>
              <p:cNvSpPr/>
              <p:nvPr/>
            </p:nvSpPr>
            <p:spPr>
              <a:xfrm>
                <a:off x="4571999" y="0"/>
                <a:ext cx="1" cy="182880"/>
              </a:xfrm>
              <a:prstGeom prst="line">
                <a:avLst/>
              </a:prstGeom>
              <a:noFill/>
              <a:ln w="3175" cap="flat">
                <a:solidFill>
                  <a:srgbClr val="9FA5AD"/>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73" name="Straight Connector 182"/>
              <p:cNvSpPr/>
              <p:nvPr/>
            </p:nvSpPr>
            <p:spPr>
              <a:xfrm>
                <a:off x="4370831" y="0"/>
                <a:ext cx="1" cy="182880"/>
              </a:xfrm>
              <a:prstGeom prst="line">
                <a:avLst/>
              </a:prstGeom>
              <a:noFill/>
              <a:ln w="3175" cap="flat">
                <a:solidFill>
                  <a:srgbClr val="9FA5AD"/>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74" name="Straight Connector 183"/>
              <p:cNvSpPr/>
              <p:nvPr/>
            </p:nvSpPr>
            <p:spPr>
              <a:xfrm>
                <a:off x="4169663" y="0"/>
                <a:ext cx="1" cy="182880"/>
              </a:xfrm>
              <a:prstGeom prst="line">
                <a:avLst/>
              </a:prstGeom>
              <a:noFill/>
              <a:ln w="3175" cap="flat">
                <a:solidFill>
                  <a:srgbClr val="9FA5AD"/>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grpSp>
        <p:grpSp>
          <p:nvGrpSpPr>
            <p:cNvPr id="885" name="Group 153"/>
            <p:cNvGrpSpPr/>
            <p:nvPr/>
          </p:nvGrpSpPr>
          <p:grpSpPr>
            <a:xfrm>
              <a:off x="-1" y="419707"/>
              <a:ext cx="182882" cy="4740008"/>
              <a:chOff x="0" y="0"/>
              <a:chExt cx="182880" cy="4740006"/>
            </a:xfrm>
          </p:grpSpPr>
          <p:sp>
            <p:nvSpPr>
              <p:cNvPr id="876" name="Straight Connector 164"/>
              <p:cNvSpPr/>
              <p:nvPr/>
            </p:nvSpPr>
            <p:spPr>
              <a:xfrm>
                <a:off x="0" y="4740006"/>
                <a:ext cx="182881" cy="1"/>
              </a:xfrm>
              <a:prstGeom prst="line">
                <a:avLst/>
              </a:prstGeom>
              <a:noFill/>
              <a:ln w="3175" cap="flat">
                <a:solidFill>
                  <a:srgbClr val="9FA5AD"/>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77" name="Straight Connector 165"/>
              <p:cNvSpPr/>
              <p:nvPr/>
            </p:nvSpPr>
            <p:spPr>
              <a:xfrm>
                <a:off x="0" y="3555005"/>
                <a:ext cx="182881" cy="1"/>
              </a:xfrm>
              <a:prstGeom prst="line">
                <a:avLst/>
              </a:prstGeom>
              <a:noFill/>
              <a:ln w="3175" cap="flat">
                <a:solidFill>
                  <a:srgbClr val="9FA5AD"/>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78" name="Straight Connector 166"/>
              <p:cNvSpPr/>
              <p:nvPr/>
            </p:nvSpPr>
            <p:spPr>
              <a:xfrm>
                <a:off x="0" y="4154910"/>
                <a:ext cx="182881" cy="1"/>
              </a:xfrm>
              <a:prstGeom prst="line">
                <a:avLst/>
              </a:prstGeom>
              <a:noFill/>
              <a:ln w="3175" cap="flat">
                <a:solidFill>
                  <a:srgbClr val="9FA5AD"/>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79" name="Straight Connector 167"/>
              <p:cNvSpPr/>
              <p:nvPr/>
            </p:nvSpPr>
            <p:spPr>
              <a:xfrm>
                <a:off x="0" y="0"/>
                <a:ext cx="182880" cy="0"/>
              </a:xfrm>
              <a:prstGeom prst="line">
                <a:avLst/>
              </a:prstGeom>
              <a:noFill/>
              <a:ln w="3175" cap="flat">
                <a:solidFill>
                  <a:srgbClr val="9FA5AD"/>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80" name="Straight Connector 168"/>
              <p:cNvSpPr/>
              <p:nvPr/>
            </p:nvSpPr>
            <p:spPr>
              <a:xfrm>
                <a:off x="0" y="585096"/>
                <a:ext cx="182880" cy="1"/>
              </a:xfrm>
              <a:prstGeom prst="line">
                <a:avLst/>
              </a:prstGeom>
              <a:noFill/>
              <a:ln w="3175" cap="flat">
                <a:solidFill>
                  <a:srgbClr val="9FA5AD"/>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81" name="Straight Connector 169"/>
              <p:cNvSpPr/>
              <p:nvPr/>
            </p:nvSpPr>
            <p:spPr>
              <a:xfrm>
                <a:off x="0" y="1185001"/>
                <a:ext cx="182880" cy="1"/>
              </a:xfrm>
              <a:prstGeom prst="line">
                <a:avLst/>
              </a:prstGeom>
              <a:noFill/>
              <a:ln w="3175" cap="flat">
                <a:solidFill>
                  <a:srgbClr val="9FA5AD"/>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82" name="Straight Connector 170"/>
              <p:cNvSpPr/>
              <p:nvPr/>
            </p:nvSpPr>
            <p:spPr>
              <a:xfrm>
                <a:off x="0" y="1777502"/>
                <a:ext cx="182880" cy="1"/>
              </a:xfrm>
              <a:prstGeom prst="line">
                <a:avLst/>
              </a:prstGeom>
              <a:noFill/>
              <a:ln w="3175" cap="flat">
                <a:solidFill>
                  <a:srgbClr val="9FA5AD"/>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83" name="Straight Connector 171"/>
              <p:cNvSpPr/>
              <p:nvPr/>
            </p:nvSpPr>
            <p:spPr>
              <a:xfrm>
                <a:off x="0" y="2370003"/>
                <a:ext cx="182880" cy="1"/>
              </a:xfrm>
              <a:prstGeom prst="line">
                <a:avLst/>
              </a:prstGeom>
              <a:noFill/>
              <a:ln w="3175" cap="flat">
                <a:solidFill>
                  <a:srgbClr val="9FA5AD"/>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84" name="Straight Connector 172"/>
              <p:cNvSpPr/>
              <p:nvPr/>
            </p:nvSpPr>
            <p:spPr>
              <a:xfrm>
                <a:off x="0" y="2962504"/>
                <a:ext cx="182881" cy="1"/>
              </a:xfrm>
              <a:prstGeom prst="line">
                <a:avLst/>
              </a:prstGeom>
              <a:noFill/>
              <a:ln w="3175" cap="flat">
                <a:solidFill>
                  <a:srgbClr val="9FA5AD"/>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grpSp>
        <p:grpSp>
          <p:nvGrpSpPr>
            <p:cNvPr id="895" name="Group 154"/>
            <p:cNvGrpSpPr/>
            <p:nvPr/>
          </p:nvGrpSpPr>
          <p:grpSpPr>
            <a:xfrm>
              <a:off x="9396671" y="419707"/>
              <a:ext cx="182881" cy="4740008"/>
              <a:chOff x="0" y="0"/>
              <a:chExt cx="182880" cy="4740006"/>
            </a:xfrm>
          </p:grpSpPr>
          <p:sp>
            <p:nvSpPr>
              <p:cNvPr id="886" name="Straight Connector 155"/>
              <p:cNvSpPr/>
              <p:nvPr/>
            </p:nvSpPr>
            <p:spPr>
              <a:xfrm>
                <a:off x="0" y="4740006"/>
                <a:ext cx="182881" cy="1"/>
              </a:xfrm>
              <a:prstGeom prst="line">
                <a:avLst/>
              </a:prstGeom>
              <a:noFill/>
              <a:ln w="3175" cap="flat">
                <a:solidFill>
                  <a:srgbClr val="9FA5AD"/>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87" name="Straight Connector 156"/>
              <p:cNvSpPr/>
              <p:nvPr/>
            </p:nvSpPr>
            <p:spPr>
              <a:xfrm>
                <a:off x="0" y="3555005"/>
                <a:ext cx="182881" cy="1"/>
              </a:xfrm>
              <a:prstGeom prst="line">
                <a:avLst/>
              </a:prstGeom>
              <a:noFill/>
              <a:ln w="3175" cap="flat">
                <a:solidFill>
                  <a:srgbClr val="9FA5AD"/>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88" name="Straight Connector 157"/>
              <p:cNvSpPr/>
              <p:nvPr/>
            </p:nvSpPr>
            <p:spPr>
              <a:xfrm>
                <a:off x="0" y="4154910"/>
                <a:ext cx="182881" cy="1"/>
              </a:xfrm>
              <a:prstGeom prst="line">
                <a:avLst/>
              </a:prstGeom>
              <a:noFill/>
              <a:ln w="3175" cap="flat">
                <a:solidFill>
                  <a:srgbClr val="9FA5AD"/>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89" name="Straight Connector 158"/>
              <p:cNvSpPr/>
              <p:nvPr/>
            </p:nvSpPr>
            <p:spPr>
              <a:xfrm>
                <a:off x="0" y="0"/>
                <a:ext cx="182880" cy="0"/>
              </a:xfrm>
              <a:prstGeom prst="line">
                <a:avLst/>
              </a:prstGeom>
              <a:noFill/>
              <a:ln w="3175" cap="flat">
                <a:solidFill>
                  <a:srgbClr val="9FA5AD"/>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90" name="Straight Connector 159"/>
              <p:cNvSpPr/>
              <p:nvPr/>
            </p:nvSpPr>
            <p:spPr>
              <a:xfrm>
                <a:off x="0" y="585096"/>
                <a:ext cx="182880" cy="1"/>
              </a:xfrm>
              <a:prstGeom prst="line">
                <a:avLst/>
              </a:prstGeom>
              <a:noFill/>
              <a:ln w="3175" cap="flat">
                <a:solidFill>
                  <a:srgbClr val="9FA5AD"/>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91" name="Straight Connector 160"/>
              <p:cNvSpPr/>
              <p:nvPr/>
            </p:nvSpPr>
            <p:spPr>
              <a:xfrm>
                <a:off x="0" y="1185001"/>
                <a:ext cx="182880" cy="1"/>
              </a:xfrm>
              <a:prstGeom prst="line">
                <a:avLst/>
              </a:prstGeom>
              <a:noFill/>
              <a:ln w="3175" cap="flat">
                <a:solidFill>
                  <a:srgbClr val="9FA5AD"/>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92" name="Straight Connector 161"/>
              <p:cNvSpPr/>
              <p:nvPr/>
            </p:nvSpPr>
            <p:spPr>
              <a:xfrm>
                <a:off x="0" y="1777502"/>
                <a:ext cx="182880" cy="1"/>
              </a:xfrm>
              <a:prstGeom prst="line">
                <a:avLst/>
              </a:prstGeom>
              <a:noFill/>
              <a:ln w="3175" cap="flat">
                <a:solidFill>
                  <a:srgbClr val="9FA5AD"/>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93" name="Straight Connector 162"/>
              <p:cNvSpPr/>
              <p:nvPr/>
            </p:nvSpPr>
            <p:spPr>
              <a:xfrm>
                <a:off x="0" y="2370003"/>
                <a:ext cx="182880" cy="1"/>
              </a:xfrm>
              <a:prstGeom prst="line">
                <a:avLst/>
              </a:prstGeom>
              <a:noFill/>
              <a:ln w="3175" cap="flat">
                <a:solidFill>
                  <a:srgbClr val="9FA5AD"/>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sp>
            <p:nvSpPr>
              <p:cNvPr id="894" name="Straight Connector 163"/>
              <p:cNvSpPr/>
              <p:nvPr/>
            </p:nvSpPr>
            <p:spPr>
              <a:xfrm>
                <a:off x="0" y="2962504"/>
                <a:ext cx="182881" cy="1"/>
              </a:xfrm>
              <a:prstGeom prst="line">
                <a:avLst/>
              </a:prstGeom>
              <a:noFill/>
              <a:ln w="3175" cap="flat">
                <a:solidFill>
                  <a:srgbClr val="9FA5AD"/>
                </a:solidFill>
                <a:prstDash val="solid"/>
                <a:round/>
              </a:ln>
              <a:effectLst/>
            </p:spPr>
            <p:txBody>
              <a:bodyPr wrap="square" lIns="34289" tIns="34289" rIns="34289" bIns="34289" numCol="1" anchor="t">
                <a:noAutofit/>
              </a:bodyPr>
              <a:lstStyle/>
              <a:p>
                <a:pPr defTabSz="685800">
                  <a:defRPr sz="1200">
                    <a:solidFill>
                      <a:srgbClr val="000000"/>
                    </a:solidFill>
                    <a:latin typeface="Graphik"/>
                    <a:ea typeface="Graphik"/>
                    <a:cs typeface="Graphik"/>
                    <a:sym typeface="Graphik"/>
                  </a:defRPr>
                </a:pPr>
                <a:endParaRPr/>
              </a:p>
            </p:txBody>
          </p:sp>
        </p:grpSp>
      </p:grpSp>
      <p:sp>
        <p:nvSpPr>
          <p:cNvPr id="897" name="Slide Number"/>
          <p:cNvSpPr txBox="1">
            <a:spLocks noGrp="1"/>
          </p:cNvSpPr>
          <p:nvPr>
            <p:ph type="sldNum" sz="quarter" idx="2"/>
          </p:nvPr>
        </p:nvSpPr>
        <p:spPr>
          <a:xfrm>
            <a:off x="8815356" y="4857289"/>
            <a:ext cx="127001" cy="127001"/>
          </a:xfrm>
          <a:prstGeom prst="rect">
            <a:avLst/>
          </a:prstGeom>
        </p:spPr>
        <p:txBody>
          <a:bodyPr/>
          <a:lstStyle>
            <a:lvl1pPr defTabSz="685800">
              <a:defRPr>
                <a:solidFill>
                  <a:srgbClr val="868D95"/>
                </a:solidFill>
                <a:latin typeface="IBM Plex Sans Light"/>
                <a:ea typeface="IBM Plex Sans Light"/>
                <a:cs typeface="IBM Plex Sans Light"/>
                <a:sym typeface="IBM Plex Sans Light"/>
              </a:defRPr>
            </a:lvl1pPr>
          </a:lstStyle>
          <a:p>
            <a:fld id="{86CB4B4D-7CA3-9044-876B-883B54F8677D}" type="slidenum">
              <a:t>‹#›</a:t>
            </a:fld>
            <a:endParaRPr/>
          </a:p>
        </p:txBody>
      </p:sp>
    </p:spTree>
    <p:extLst>
      <p:ext uri="{BB962C8B-B14F-4D97-AF65-F5344CB8AC3E}">
        <p14:creationId xmlns:p14="http://schemas.microsoft.com/office/powerpoint/2010/main" val="1456545407"/>
      </p:ext>
    </p:extLst>
  </p:cSld>
  <p:clrMapOvr>
    <a:masterClrMapping/>
  </p:clrMapOvr>
  <p:transition spd="med"/>
</p:sldLayout>
</file>

<file path=ppt/slideLayouts/slideLayout181.xml><?xml version="1.0" encoding="utf-8"?>
<p:sldLayout xmlns:a="http://schemas.openxmlformats.org/drawingml/2006/main" xmlns:r="http://schemas.openxmlformats.org/officeDocument/2006/relationships" xmlns:p="http://schemas.openxmlformats.org/presentationml/2006/main" showMasterSp="0" type="tx">
  <p:cSld name="Blank">
    <p:spTree>
      <p:nvGrpSpPr>
        <p:cNvPr id="1" name=""/>
        <p:cNvGrpSpPr/>
        <p:nvPr/>
      </p:nvGrpSpPr>
      <p:grpSpPr>
        <a:xfrm>
          <a:off x="0" y="0"/>
          <a:ext cx="0" cy="0"/>
          <a:chOff x="0" y="0"/>
          <a:chExt cx="0" cy="0"/>
        </a:xfrm>
      </p:grpSpPr>
      <p:sp>
        <p:nvSpPr>
          <p:cNvPr id="913" name="Slide Number"/>
          <p:cNvSpPr txBox="1">
            <a:spLocks noGrp="1"/>
          </p:cNvSpPr>
          <p:nvPr>
            <p:ph type="sldNum" sz="quarter" idx="2"/>
          </p:nvPr>
        </p:nvSpPr>
        <p:spPr>
          <a:xfrm>
            <a:off x="8318207" y="4812657"/>
            <a:ext cx="197144" cy="183055"/>
          </a:xfrm>
          <a:prstGeom prst="rect">
            <a:avLst/>
          </a:prstGeom>
        </p:spPr>
        <p:txBody>
          <a:bodyPr lIns="34289" tIns="34289" rIns="34289" bIns="34289"/>
          <a:lstStyle>
            <a:lvl1pPr defTabSz="685800">
              <a:defRPr sz="900">
                <a:solidFill>
                  <a:srgbClr val="888888"/>
                </a:solidFill>
                <a:latin typeface="Calibri"/>
                <a:ea typeface="Calibri"/>
                <a:cs typeface="Calibri"/>
                <a:sym typeface="Calibri"/>
              </a:defRPr>
            </a:lvl1pPr>
          </a:lstStyle>
          <a:p>
            <a:fld id="{86CB4B4D-7CA3-9044-876B-883B54F8677D}" type="slidenum">
              <a:t>‹#›</a:t>
            </a:fld>
            <a:endParaRPr/>
          </a:p>
        </p:txBody>
      </p:sp>
    </p:spTree>
    <p:extLst>
      <p:ext uri="{BB962C8B-B14F-4D97-AF65-F5344CB8AC3E}">
        <p14:creationId xmlns:p14="http://schemas.microsoft.com/office/powerpoint/2010/main" val="957670780"/>
      </p:ext>
    </p:extLst>
  </p:cSld>
  <p:clrMapOvr>
    <a:masterClrMapping/>
  </p:clrMapOvr>
  <p:transition spd="med"/>
</p:sldLayout>
</file>

<file path=ppt/slideLayouts/slideLayout182.xml><?xml version="1.0" encoding="utf-8"?>
<p:sldLayout xmlns:a="http://schemas.openxmlformats.org/drawingml/2006/main" xmlns:r="http://schemas.openxmlformats.org/officeDocument/2006/relationships" xmlns:p="http://schemas.openxmlformats.org/presentationml/2006/main" showMasterSp="0" type="tx">
  <p:cSld name="1_fact, number">
    <p:bg>
      <p:bgPr>
        <a:solidFill>
          <a:srgbClr val="242424"/>
        </a:solidFill>
        <a:effectLst/>
      </p:bgPr>
    </p:bg>
    <p:spTree>
      <p:nvGrpSpPr>
        <p:cNvPr id="1" name=""/>
        <p:cNvGrpSpPr/>
        <p:nvPr/>
      </p:nvGrpSpPr>
      <p:grpSpPr>
        <a:xfrm>
          <a:off x="0" y="0"/>
          <a:ext cx="0" cy="0"/>
          <a:chOff x="0" y="0"/>
          <a:chExt cx="0" cy="0"/>
        </a:xfrm>
      </p:grpSpPr>
      <p:sp>
        <p:nvSpPr>
          <p:cNvPr id="932" name="Title Text"/>
          <p:cNvSpPr txBox="1">
            <a:spLocks noGrp="1"/>
          </p:cNvSpPr>
          <p:nvPr>
            <p:ph type="title"/>
          </p:nvPr>
        </p:nvSpPr>
        <p:spPr>
          <a:xfrm>
            <a:off x="228600" y="177801"/>
            <a:ext cx="4114800" cy="1003811"/>
          </a:xfrm>
          <a:prstGeom prst="rect">
            <a:avLst/>
          </a:prstGeom>
        </p:spPr>
        <p:txBody>
          <a:bodyPr lIns="38100" tIns="38100" rIns="38100" bIns="38100"/>
          <a:lstStyle>
            <a:lvl1pPr defTabSz="914331">
              <a:lnSpc>
                <a:spcPct val="80000"/>
              </a:lnSpc>
              <a:defRPr sz="1400" b="1" spc="-56">
                <a:solidFill>
                  <a:srgbClr val="FFFFFF"/>
                </a:solidFill>
                <a:latin typeface="Helvetica Neue"/>
                <a:ea typeface="Helvetica Neue"/>
                <a:cs typeface="Helvetica Neue"/>
                <a:sym typeface="Helvetica Neue"/>
              </a:defRPr>
            </a:lvl1pPr>
          </a:lstStyle>
          <a:p>
            <a:r>
              <a:t>Title Text</a:t>
            </a:r>
          </a:p>
        </p:txBody>
      </p:sp>
      <p:sp>
        <p:nvSpPr>
          <p:cNvPr id="933" name="Body Level One…"/>
          <p:cNvSpPr txBox="1">
            <a:spLocks noGrp="1"/>
          </p:cNvSpPr>
          <p:nvPr>
            <p:ph type="body" sz="half" idx="1"/>
          </p:nvPr>
        </p:nvSpPr>
        <p:spPr>
          <a:xfrm>
            <a:off x="228600" y="1325883"/>
            <a:ext cx="4114800" cy="3108964"/>
          </a:xfrm>
          <a:prstGeom prst="rect">
            <a:avLst/>
          </a:prstGeom>
        </p:spPr>
        <p:txBody>
          <a:bodyPr lIns="38100" tIns="38100" rIns="38100" bIns="38100">
            <a:normAutofit/>
          </a:bodyPr>
          <a:lstStyle>
            <a:lvl1pPr marL="228586" indent="-228586" defTabSz="914331">
              <a:lnSpc>
                <a:spcPct val="90000"/>
              </a:lnSpc>
              <a:spcBef>
                <a:spcPts val="0"/>
              </a:spcBef>
              <a:buSzPct val="123000"/>
              <a:buChar char="•"/>
              <a:defRPr sz="9600" b="1">
                <a:solidFill>
                  <a:srgbClr val="FFFFFF"/>
                </a:solidFill>
                <a:latin typeface="Helvetica Neue"/>
                <a:ea typeface="Helvetica Neue"/>
                <a:cs typeface="Helvetica Neue"/>
                <a:sym typeface="Helvetica Neue"/>
              </a:defRPr>
            </a:lvl1pPr>
            <a:lvl2pPr marL="1186397" indent="-1186397" defTabSz="914331">
              <a:lnSpc>
                <a:spcPct val="90000"/>
              </a:lnSpc>
              <a:spcBef>
                <a:spcPts val="0"/>
              </a:spcBef>
              <a:buSzPct val="123000"/>
              <a:buChar char="•"/>
              <a:defRPr sz="9600" b="1">
                <a:solidFill>
                  <a:srgbClr val="FFFFFF"/>
                </a:solidFill>
                <a:latin typeface="Helvetica Neue"/>
                <a:ea typeface="Helvetica Neue"/>
                <a:cs typeface="Helvetica Neue"/>
                <a:sym typeface="Helvetica Neue"/>
              </a:defRPr>
            </a:lvl2pPr>
            <a:lvl3pPr marL="1484811" indent="-1186397" defTabSz="914331">
              <a:lnSpc>
                <a:spcPct val="90000"/>
              </a:lnSpc>
              <a:spcBef>
                <a:spcPts val="0"/>
              </a:spcBef>
              <a:buSzPct val="123000"/>
              <a:defRPr sz="9600" b="1">
                <a:solidFill>
                  <a:srgbClr val="FFFFFF"/>
                </a:solidFill>
                <a:latin typeface="Helvetica Neue"/>
                <a:ea typeface="Helvetica Neue"/>
                <a:cs typeface="Helvetica Neue"/>
                <a:sym typeface="Helvetica Neue"/>
              </a:defRPr>
            </a:lvl3pPr>
            <a:lvl4pPr marL="1763265" indent="-1153740" defTabSz="914331">
              <a:lnSpc>
                <a:spcPct val="90000"/>
              </a:lnSpc>
              <a:spcBef>
                <a:spcPts val="0"/>
              </a:spcBef>
              <a:buSzPct val="123000"/>
              <a:buChar char="•"/>
              <a:defRPr sz="9600" b="1">
                <a:solidFill>
                  <a:srgbClr val="FFFFFF"/>
                </a:solidFill>
                <a:latin typeface="Helvetica Neue"/>
                <a:ea typeface="Helvetica Neue"/>
                <a:cs typeface="Helvetica Neue"/>
                <a:sym typeface="Helvetica Neue"/>
              </a:defRPr>
            </a:lvl4pPr>
            <a:lvl5pPr marL="2026609" indent="-1186397" defTabSz="914331">
              <a:lnSpc>
                <a:spcPct val="90000"/>
              </a:lnSpc>
              <a:spcBef>
                <a:spcPts val="0"/>
              </a:spcBef>
              <a:buSzPct val="123000"/>
              <a:buChar char="•"/>
              <a:defRPr sz="9600" b="1">
                <a:solidFill>
                  <a:srgbClr val="FFFFFF"/>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934" name="Slide Number"/>
          <p:cNvSpPr txBox="1">
            <a:spLocks noGrp="1"/>
          </p:cNvSpPr>
          <p:nvPr>
            <p:ph type="sldNum" sz="quarter" idx="2"/>
          </p:nvPr>
        </p:nvSpPr>
        <p:spPr>
          <a:xfrm>
            <a:off x="8824030" y="4778265"/>
            <a:ext cx="173635" cy="162968"/>
          </a:xfrm>
          <a:prstGeom prst="rect">
            <a:avLst/>
          </a:prstGeom>
        </p:spPr>
        <p:txBody>
          <a:bodyPr lIns="38100" tIns="38100" rIns="38100" bIns="38100" anchor="b"/>
          <a:lstStyle>
            <a:lvl1pPr algn="l" defTabSz="219063">
              <a:defRPr>
                <a:solidFill>
                  <a:srgbClr val="FFFFFF"/>
                </a:solidFill>
                <a:latin typeface="Helvetica Neue"/>
                <a:ea typeface="Helvetica Neue"/>
                <a:cs typeface="Helvetica Neue"/>
                <a:sym typeface="Helvetica Neue"/>
              </a:defRPr>
            </a:lvl1pPr>
          </a:lstStyle>
          <a:p>
            <a:fld id="{86CB4B4D-7CA3-9044-876B-883B54F8677D}" type="slidenum">
              <a:t>‹#›</a:t>
            </a:fld>
            <a:endParaRPr/>
          </a:p>
        </p:txBody>
      </p:sp>
    </p:spTree>
    <p:extLst>
      <p:ext uri="{BB962C8B-B14F-4D97-AF65-F5344CB8AC3E}">
        <p14:creationId xmlns:p14="http://schemas.microsoft.com/office/powerpoint/2010/main" val="1081484781"/>
      </p:ext>
    </p:extLst>
  </p:cSld>
  <p:clrMapOvr>
    <a:masterClrMapping/>
  </p:clrMapOvr>
  <p:transition spd="med"/>
</p:sldLayout>
</file>

<file path=ppt/slideLayouts/slideLayout183.xml><?xml version="1.0" encoding="utf-8"?>
<p:sldLayout xmlns:a="http://schemas.openxmlformats.org/drawingml/2006/main" xmlns:r="http://schemas.openxmlformats.org/officeDocument/2006/relationships" xmlns:p="http://schemas.openxmlformats.org/presentationml/2006/main">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lvl1pPr>
              <a:defRPr/>
            </a:lvl1pPr>
          </a:lstStyle>
          <a:p>
            <a:r>
              <a:rPr lang="en-US"/>
              <a:t>Click icon to add picture</a:t>
            </a:r>
          </a:p>
        </p:txBody>
      </p:sp>
      <p:sp>
        <p:nvSpPr>
          <p:cNvPr id="2" name="Title 1"/>
          <p:cNvSpPr>
            <a:spLocks noGrp="1"/>
          </p:cNvSpPr>
          <p:nvPr>
            <p:ph type="title"/>
          </p:nvPr>
        </p:nvSpPr>
        <p:spPr>
          <a:xfrm>
            <a:off x="228600" y="411480"/>
            <a:ext cx="4114800" cy="64008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a:solidFill>
                  <a:srgbClr val="000000"/>
                </a:solidFill>
              </a:rPr>
              <a:t>© 2019 IBM Corporation</a:t>
            </a:r>
          </a:p>
        </p:txBody>
      </p:sp>
      <p:sp>
        <p:nvSpPr>
          <p:cNvPr id="12" name="Text Placeholder 11"/>
          <p:cNvSpPr>
            <a:spLocks noGrp="1"/>
          </p:cNvSpPr>
          <p:nvPr>
            <p:ph type="body" sz="quarter" idx="13"/>
          </p:nvPr>
        </p:nvSpPr>
        <p:spPr>
          <a:xfrm>
            <a:off x="228600" y="201171"/>
            <a:ext cx="4114800" cy="300037"/>
          </a:xfrm>
        </p:spPr>
        <p:txBody>
          <a:bodyPr/>
          <a:lstStyle>
            <a:lvl1pPr>
              <a:defRPr sz="1100"/>
            </a:lvl1pPr>
          </a:lstStyle>
          <a:p>
            <a:pPr lvl="0"/>
            <a:r>
              <a:rPr lang="en-US" dirty="0"/>
              <a:t>Edit Master text styles</a:t>
            </a:r>
          </a:p>
        </p:txBody>
      </p:sp>
      <p:sp>
        <p:nvSpPr>
          <p:cNvPr id="7" name="Text Placeholder 6"/>
          <p:cNvSpPr>
            <a:spLocks noGrp="1"/>
          </p:cNvSpPr>
          <p:nvPr>
            <p:ph type="body" sz="quarter" idx="14"/>
          </p:nvPr>
        </p:nvSpPr>
        <p:spPr>
          <a:xfrm>
            <a:off x="228600" y="1097283"/>
            <a:ext cx="4114800" cy="3585845"/>
          </a:xfrm>
        </p:spPr>
        <p:txBody>
          <a:bodyPr/>
          <a:lstStyle>
            <a:lvl1pPr>
              <a:defRPr sz="16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996910612"/>
      </p:ext>
    </p:extLst>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type="tx">
  <p:cSld name="fact, number">
    <p:spTree>
      <p:nvGrpSpPr>
        <p:cNvPr id="1" name=""/>
        <p:cNvGrpSpPr/>
        <p:nvPr/>
      </p:nvGrpSpPr>
      <p:grpSpPr>
        <a:xfrm>
          <a:off x="0" y="0"/>
          <a:ext cx="0" cy="0"/>
          <a:chOff x="0" y="0"/>
          <a:chExt cx="0" cy="0"/>
        </a:xfrm>
      </p:grpSpPr>
      <p:sp>
        <p:nvSpPr>
          <p:cNvPr id="38" name="Shape 38"/>
          <p:cNvSpPr>
            <a:spLocks noGrp="1"/>
          </p:cNvSpPr>
          <p:nvPr>
            <p:ph type="title"/>
          </p:nvPr>
        </p:nvSpPr>
        <p:spPr>
          <a:xfrm>
            <a:off x="228600" y="177800"/>
            <a:ext cx="4114800" cy="1003808"/>
          </a:xfrm>
          <a:prstGeom prst="rect">
            <a:avLst/>
          </a:prstGeom>
        </p:spPr>
        <p:txBody>
          <a:bodyPr>
            <a:normAutofit/>
          </a:bodyPr>
          <a:lstStyle>
            <a:lvl1pPr>
              <a:defRPr sz="1600"/>
            </a:lvl1pPr>
          </a:lstStyle>
          <a:p>
            <a:r>
              <a:t>Title Text</a:t>
            </a:r>
          </a:p>
        </p:txBody>
      </p:sp>
      <p:sp>
        <p:nvSpPr>
          <p:cNvPr id="39" name="Shape 39"/>
          <p:cNvSpPr>
            <a:spLocks noGrp="1"/>
          </p:cNvSpPr>
          <p:nvPr>
            <p:ph type="sldNum" sz="quarter" idx="2"/>
          </p:nvPr>
        </p:nvSpPr>
        <p:spPr>
          <a:prstGeom prst="rect">
            <a:avLst/>
          </a:prstGeom>
        </p:spPr>
        <p:txBody>
          <a:bodyPr/>
          <a:lstStyle/>
          <a:p>
            <a:fld id="{86CB4B4D-7CA3-9044-876B-883B54F8677D}" type="slidenum">
              <a:rPr/>
              <a:pPr/>
              <a:t>‹#›</a:t>
            </a:fld>
            <a:endParaRPr dirty="0"/>
          </a:p>
        </p:txBody>
      </p:sp>
      <p:sp>
        <p:nvSpPr>
          <p:cNvPr id="40" name="Shape 40"/>
          <p:cNvSpPr>
            <a:spLocks noGrp="1"/>
          </p:cNvSpPr>
          <p:nvPr>
            <p:ph type="body" sz="half" idx="1"/>
          </p:nvPr>
        </p:nvSpPr>
        <p:spPr>
          <a:xfrm>
            <a:off x="228600" y="1325880"/>
            <a:ext cx="4114800" cy="3108961"/>
          </a:xfrm>
          <a:prstGeom prst="rect">
            <a:avLst/>
          </a:prstGeom>
        </p:spPr>
        <p:txBody>
          <a:bodyPr>
            <a:normAutofit/>
          </a:bodyPr>
          <a:lstStyle>
            <a:lvl1pPr>
              <a:lnSpc>
                <a:spcPct val="90000"/>
              </a:lnSpc>
              <a:spcBef>
                <a:spcPts val="0"/>
              </a:spcBef>
              <a:defRPr sz="9600" b="1"/>
            </a:lvl1pPr>
            <a:lvl2pPr marL="1186546" indent="-1186546">
              <a:lnSpc>
                <a:spcPct val="90000"/>
              </a:lnSpc>
              <a:spcBef>
                <a:spcPts val="0"/>
              </a:spcBef>
              <a:defRPr sz="9600" b="1"/>
            </a:lvl2pPr>
            <a:lvl3pPr marL="1410383" indent="-1186546">
              <a:lnSpc>
                <a:spcPct val="90000"/>
              </a:lnSpc>
              <a:spcBef>
                <a:spcPts val="0"/>
              </a:spcBef>
              <a:defRPr sz="9600" b="1"/>
            </a:lvl3pPr>
            <a:lvl4pPr marL="1611085" indent="-1153885">
              <a:lnSpc>
                <a:spcPct val="90000"/>
              </a:lnSpc>
              <a:spcBef>
                <a:spcPts val="0"/>
              </a:spcBef>
              <a:defRPr sz="9600" b="1"/>
            </a:lvl4pPr>
            <a:lvl5pPr marL="1816783" indent="-1186546">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656193154"/>
      </p:ext>
    </p:extLst>
  </p:cSld>
  <p:clrMapOvr>
    <a:masterClrMapping/>
  </p:clrMapOvr>
  <p:transition spd="med"/>
</p:sldLayout>
</file>

<file path=ppt/slideLayouts/slideLayout185.xml><?xml version="1.0" encoding="utf-8"?>
<p:sldLayout xmlns:a="http://schemas.openxmlformats.org/drawingml/2006/main" xmlns:r="http://schemas.openxmlformats.org/officeDocument/2006/relationships" xmlns:p="http://schemas.openxmlformats.org/presentationml/2006/main" type="tx">
  <p:cSld name="fact, number, half-image (bleeds)">
    <p:spTree>
      <p:nvGrpSpPr>
        <p:cNvPr id="1" name=""/>
        <p:cNvGrpSpPr/>
        <p:nvPr/>
      </p:nvGrpSpPr>
      <p:grpSpPr>
        <a:xfrm>
          <a:off x="0" y="0"/>
          <a:ext cx="0" cy="0"/>
          <a:chOff x="0" y="0"/>
          <a:chExt cx="0" cy="0"/>
        </a:xfrm>
      </p:grpSpPr>
      <p:sp>
        <p:nvSpPr>
          <p:cNvPr id="47" name="Shape 47"/>
          <p:cNvSpPr>
            <a:spLocks noGrp="1"/>
          </p:cNvSpPr>
          <p:nvPr>
            <p:ph type="title"/>
          </p:nvPr>
        </p:nvSpPr>
        <p:spPr>
          <a:xfrm>
            <a:off x="228600" y="177800"/>
            <a:ext cx="4114800" cy="1003808"/>
          </a:xfrm>
          <a:prstGeom prst="rect">
            <a:avLst/>
          </a:prstGeom>
        </p:spPr>
        <p:txBody>
          <a:bodyPr>
            <a:normAutofit/>
          </a:bodyPr>
          <a:lstStyle>
            <a:lvl1pPr>
              <a:defRPr sz="1600"/>
            </a:lvl1pPr>
          </a:lstStyle>
          <a:p>
            <a:r>
              <a:t>Title Text</a:t>
            </a:r>
          </a:p>
        </p:txBody>
      </p:sp>
      <p:sp>
        <p:nvSpPr>
          <p:cNvPr id="48" name="Shape 48"/>
          <p:cNvSpPr>
            <a:spLocks noGrp="1"/>
          </p:cNvSpPr>
          <p:nvPr>
            <p:ph type="sldNum" sz="quarter" idx="2"/>
          </p:nvPr>
        </p:nvSpPr>
        <p:spPr>
          <a:prstGeom prst="rect">
            <a:avLst/>
          </a:prstGeom>
        </p:spPr>
        <p:txBody>
          <a:bodyPr/>
          <a:lstStyle/>
          <a:p>
            <a:fld id="{86CB4B4D-7CA3-9044-876B-883B54F8677D}" type="slidenum">
              <a:rPr/>
              <a:pPr/>
              <a:t>‹#›</a:t>
            </a:fld>
            <a:endParaRPr dirty="0"/>
          </a:p>
        </p:txBody>
      </p:sp>
      <p:sp>
        <p:nvSpPr>
          <p:cNvPr id="49" name="Shape 49"/>
          <p:cNvSpPr>
            <a:spLocks noGrp="1"/>
          </p:cNvSpPr>
          <p:nvPr>
            <p:ph type="body" sz="half" idx="1"/>
          </p:nvPr>
        </p:nvSpPr>
        <p:spPr>
          <a:xfrm>
            <a:off x="228600" y="1320800"/>
            <a:ext cx="4114800" cy="3108961"/>
          </a:xfrm>
          <a:prstGeom prst="rect">
            <a:avLst/>
          </a:prstGeom>
        </p:spPr>
        <p:txBody>
          <a:bodyPr>
            <a:normAutofit/>
          </a:bodyPr>
          <a:lstStyle>
            <a:lvl1pPr>
              <a:lnSpc>
                <a:spcPct val="90000"/>
              </a:lnSpc>
              <a:spcBef>
                <a:spcPts val="0"/>
              </a:spcBef>
              <a:defRPr sz="9600" b="1"/>
            </a:lvl1pPr>
            <a:lvl2pPr marL="1186546" indent="-1186546">
              <a:lnSpc>
                <a:spcPct val="90000"/>
              </a:lnSpc>
              <a:spcBef>
                <a:spcPts val="0"/>
              </a:spcBef>
              <a:defRPr sz="9600" b="1"/>
            </a:lvl2pPr>
            <a:lvl3pPr marL="1410383" indent="-1186546">
              <a:lnSpc>
                <a:spcPct val="90000"/>
              </a:lnSpc>
              <a:spcBef>
                <a:spcPts val="0"/>
              </a:spcBef>
              <a:defRPr sz="9600" b="1"/>
            </a:lvl3pPr>
            <a:lvl4pPr marL="1611085" indent="-1153885">
              <a:lnSpc>
                <a:spcPct val="90000"/>
              </a:lnSpc>
              <a:spcBef>
                <a:spcPts val="0"/>
              </a:spcBef>
              <a:defRPr sz="9600" b="1"/>
            </a:lvl4pPr>
            <a:lvl5pPr marL="1816783" indent="-1186546">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
        <p:nvSpPr>
          <p:cNvPr id="50" name="Shape 50" descr="Picture Placeholder 5"/>
          <p:cNvSpPr>
            <a:spLocks noGrp="1"/>
          </p:cNvSpPr>
          <p:nvPr>
            <p:ph type="pic" idx="13"/>
          </p:nvPr>
        </p:nvSpPr>
        <p:spPr>
          <a:xfrm>
            <a:off x="4572000" y="0"/>
            <a:ext cx="4572000" cy="5143500"/>
          </a:xfrm>
          <a:prstGeom prst="rect">
            <a:avLst/>
          </a:prstGeom>
        </p:spPr>
        <p:txBody>
          <a:bodyPr lIns="91439" tIns="45719" rIns="91439" bIns="45719"/>
          <a:lstStyle/>
          <a:p>
            <a:endParaRPr dirty="0"/>
          </a:p>
        </p:txBody>
      </p:sp>
    </p:spTree>
    <p:extLst>
      <p:ext uri="{BB962C8B-B14F-4D97-AF65-F5344CB8AC3E}">
        <p14:creationId xmlns:p14="http://schemas.microsoft.com/office/powerpoint/2010/main" val="1086240674"/>
      </p:ext>
    </p:extLst>
  </p:cSld>
  <p:clrMapOvr>
    <a:masterClrMapping/>
  </p:clrMapOvr>
  <p:transition spd="med"/>
</p:sldLayout>
</file>

<file path=ppt/slideLayouts/slideLayout186.xml><?xml version="1.0" encoding="utf-8"?>
<p:sldLayout xmlns:a="http://schemas.openxmlformats.org/drawingml/2006/main" xmlns:r="http://schemas.openxmlformats.org/officeDocument/2006/relationships" xmlns:p="http://schemas.openxmlformats.org/presentationml/2006/main" type="tx">
  <p:cSld name="big text">
    <p:spTree>
      <p:nvGrpSpPr>
        <p:cNvPr id="1" name=""/>
        <p:cNvGrpSpPr/>
        <p:nvPr/>
      </p:nvGrpSpPr>
      <p:grpSpPr>
        <a:xfrm>
          <a:off x="0" y="0"/>
          <a:ext cx="0" cy="0"/>
          <a:chOff x="0" y="0"/>
          <a:chExt cx="0" cy="0"/>
        </a:xfrm>
      </p:grpSpPr>
      <p:sp>
        <p:nvSpPr>
          <p:cNvPr id="57" name="Shape 57"/>
          <p:cNvSpPr>
            <a:spLocks noGrp="1"/>
          </p:cNvSpPr>
          <p:nvPr>
            <p:ph type="title"/>
          </p:nvPr>
        </p:nvSpPr>
        <p:spPr>
          <a:xfrm>
            <a:off x="228600" y="50800"/>
            <a:ext cx="8686800" cy="4473575"/>
          </a:xfrm>
          <a:prstGeom prst="rect">
            <a:avLst/>
          </a:prstGeom>
        </p:spPr>
        <p:txBody>
          <a:bodyPr/>
          <a:lstStyle>
            <a:lvl1pPr>
              <a:lnSpc>
                <a:spcPct val="80000"/>
              </a:lnSpc>
              <a:defRPr sz="9600" b="1"/>
            </a:lvl1pPr>
          </a:lstStyle>
          <a:p>
            <a:r>
              <a:t>Title Text</a:t>
            </a:r>
          </a:p>
        </p:txBody>
      </p:sp>
      <p:sp>
        <p:nvSpPr>
          <p:cNvPr id="58" name="Shape 58"/>
          <p:cNvSpPr>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691772864"/>
      </p:ext>
    </p:extLst>
  </p:cSld>
  <p:clrMapOvr>
    <a:masterClrMapping/>
  </p:clrMapOvr>
  <p:transition spd="med"/>
</p:sldLayout>
</file>

<file path=ppt/slideLayouts/slideLayout187.xml><?xml version="1.0" encoding="utf-8"?>
<p:sldLayout xmlns:a="http://schemas.openxmlformats.org/drawingml/2006/main" xmlns:r="http://schemas.openxmlformats.org/officeDocument/2006/relationships" xmlns:p="http://schemas.openxmlformats.org/presentationml/2006/main" type="tx">
  <p:cSld name="section, title, text">
    <p:spTree>
      <p:nvGrpSpPr>
        <p:cNvPr id="1" name=""/>
        <p:cNvGrpSpPr/>
        <p:nvPr/>
      </p:nvGrpSpPr>
      <p:grpSpPr>
        <a:xfrm>
          <a:off x="0" y="0"/>
          <a:ext cx="0" cy="0"/>
          <a:chOff x="0" y="0"/>
          <a:chExt cx="0" cy="0"/>
        </a:xfrm>
      </p:grpSpPr>
      <p:sp>
        <p:nvSpPr>
          <p:cNvPr id="73" name="Shape 73"/>
          <p:cNvSpPr>
            <a:spLocks noGrp="1"/>
          </p:cNvSpPr>
          <p:nvPr>
            <p:ph type="title"/>
          </p:nvPr>
        </p:nvSpPr>
        <p:spPr>
          <a:xfrm>
            <a:off x="228600" y="342900"/>
            <a:ext cx="4114800" cy="4328051"/>
          </a:xfrm>
          <a:prstGeom prst="rect">
            <a:avLst/>
          </a:prstGeom>
        </p:spPr>
        <p:txBody>
          <a:bodyPr>
            <a:normAutofit/>
          </a:bodyPr>
          <a:lstStyle/>
          <a:p>
            <a:r>
              <a:t>Title Text</a:t>
            </a:r>
          </a:p>
        </p:txBody>
      </p:sp>
      <p:sp>
        <p:nvSpPr>
          <p:cNvPr id="74" name="Shape 74"/>
          <p:cNvSpPr>
            <a:spLocks noGrp="1"/>
          </p:cNvSpPr>
          <p:nvPr>
            <p:ph type="sldNum" sz="quarter" idx="2"/>
          </p:nvPr>
        </p:nvSpPr>
        <p:spPr>
          <a:prstGeom prst="rect">
            <a:avLst/>
          </a:prstGeom>
        </p:spPr>
        <p:txBody>
          <a:bodyPr/>
          <a:lstStyle/>
          <a:p>
            <a:fld id="{86CB4B4D-7CA3-9044-876B-883B54F8677D}" type="slidenum">
              <a:rPr/>
              <a:pPr/>
              <a:t>‹#›</a:t>
            </a:fld>
            <a:endParaRPr dirty="0"/>
          </a:p>
        </p:txBody>
      </p:sp>
      <p:sp>
        <p:nvSpPr>
          <p:cNvPr id="75" name="Shape 75"/>
          <p:cNvSpPr>
            <a:spLocks noGrp="1"/>
          </p:cNvSpPr>
          <p:nvPr>
            <p:ph type="body" sz="half" idx="1"/>
          </p:nvPr>
        </p:nvSpPr>
        <p:spPr>
          <a:xfrm>
            <a:off x="4800600" y="493776"/>
            <a:ext cx="4114800" cy="419973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76" name="Shape 76" descr="Text Placeholder 11"/>
          <p:cNvSpPr>
            <a:spLocks noGrp="1"/>
          </p:cNvSpPr>
          <p:nvPr>
            <p:ph type="body" sz="quarter" idx="13"/>
          </p:nvPr>
        </p:nvSpPr>
        <p:spPr>
          <a:xfrm>
            <a:off x="228600" y="200562"/>
            <a:ext cx="4114800" cy="300039"/>
          </a:xfrm>
          <a:prstGeom prst="rect">
            <a:avLst/>
          </a:prstGeom>
        </p:spPr>
        <p:txBody>
          <a:bodyPr>
            <a:normAutofit/>
          </a:bodyPr>
          <a:lstStyle/>
          <a:p>
            <a:pPr>
              <a:defRPr sz="1100"/>
            </a:pPr>
            <a:endParaRPr/>
          </a:p>
        </p:txBody>
      </p:sp>
    </p:spTree>
    <p:extLst>
      <p:ext uri="{BB962C8B-B14F-4D97-AF65-F5344CB8AC3E}">
        <p14:creationId xmlns:p14="http://schemas.microsoft.com/office/powerpoint/2010/main" val="1087036995"/>
      </p:ext>
    </p:extLst>
  </p:cSld>
  <p:clrMapOvr>
    <a:masterClrMapping/>
  </p:clrMapOvr>
  <p:transition spd="med"/>
</p:sldLayout>
</file>

<file path=ppt/slideLayouts/slideLayout188.xml><?xml version="1.0" encoding="utf-8"?>
<p:sldLayout xmlns:a="http://schemas.openxmlformats.org/drawingml/2006/main" xmlns:r="http://schemas.openxmlformats.org/officeDocument/2006/relationships" xmlns:p="http://schemas.openxmlformats.org/presentationml/2006/main" type="tx">
  <p:cSld name="title, text (two columns)">
    <p:spTree>
      <p:nvGrpSpPr>
        <p:cNvPr id="1" name=""/>
        <p:cNvGrpSpPr/>
        <p:nvPr/>
      </p:nvGrpSpPr>
      <p:grpSpPr>
        <a:xfrm>
          <a:off x="0" y="0"/>
          <a:ext cx="0" cy="0"/>
          <a:chOff x="0" y="0"/>
          <a:chExt cx="0" cy="0"/>
        </a:xfrm>
      </p:grpSpPr>
      <p:sp>
        <p:nvSpPr>
          <p:cNvPr id="83" name="Shape 83"/>
          <p:cNvSpPr>
            <a:spLocks noGrp="1"/>
          </p:cNvSpPr>
          <p:nvPr>
            <p:ph type="title"/>
          </p:nvPr>
        </p:nvSpPr>
        <p:spPr>
          <a:xfrm>
            <a:off x="228600" y="127000"/>
            <a:ext cx="4114800" cy="959359"/>
          </a:xfrm>
          <a:prstGeom prst="rect">
            <a:avLst/>
          </a:prstGeom>
        </p:spPr>
        <p:txBody>
          <a:bodyPr>
            <a:normAutofit/>
          </a:bodyPr>
          <a:lstStyle/>
          <a:p>
            <a:r>
              <a:t>Title Text</a:t>
            </a:r>
          </a:p>
        </p:txBody>
      </p:sp>
      <p:sp>
        <p:nvSpPr>
          <p:cNvPr id="84" name="Shape 84"/>
          <p:cNvSpPr>
            <a:spLocks noGrp="1"/>
          </p:cNvSpPr>
          <p:nvPr>
            <p:ph type="sldNum" sz="quarter" idx="2"/>
          </p:nvPr>
        </p:nvSpPr>
        <p:spPr>
          <a:prstGeom prst="rect">
            <a:avLst/>
          </a:prstGeom>
        </p:spPr>
        <p:txBody>
          <a:bodyPr/>
          <a:lstStyle/>
          <a:p>
            <a:fld id="{86CB4B4D-7CA3-9044-876B-883B54F8677D}" type="slidenum">
              <a:rPr/>
              <a:pPr/>
              <a:t>‹#›</a:t>
            </a:fld>
            <a:endParaRPr dirty="0"/>
          </a:p>
        </p:txBody>
      </p:sp>
      <p:sp>
        <p:nvSpPr>
          <p:cNvPr id="85" name="Shape 85"/>
          <p:cNvSpPr>
            <a:spLocks noGrp="1"/>
          </p:cNvSpPr>
          <p:nvPr>
            <p:ph type="body" sz="half" idx="1"/>
          </p:nvPr>
        </p:nvSpPr>
        <p:spPr>
          <a:xfrm>
            <a:off x="228600" y="1124711"/>
            <a:ext cx="4114800" cy="3585847"/>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86" name="Shape 86" descr="Text Placeholder 9"/>
          <p:cNvSpPr>
            <a:spLocks noGrp="1"/>
          </p:cNvSpPr>
          <p:nvPr>
            <p:ph type="body" sz="half" idx="13"/>
          </p:nvPr>
        </p:nvSpPr>
        <p:spPr>
          <a:xfrm>
            <a:off x="4800600" y="1124711"/>
            <a:ext cx="4114800" cy="3585847"/>
          </a:xfrm>
          <a:prstGeom prst="rect">
            <a:avLst/>
          </a:prstGeom>
        </p:spPr>
        <p:txBody>
          <a:bodyPr>
            <a:normAutofit/>
          </a:bodyPr>
          <a:lstStyle/>
          <a:p>
            <a:pPr>
              <a:spcBef>
                <a:spcPts val="0"/>
              </a:spcBef>
            </a:pPr>
            <a:endParaRPr/>
          </a:p>
        </p:txBody>
      </p:sp>
    </p:spTree>
    <p:extLst>
      <p:ext uri="{BB962C8B-B14F-4D97-AF65-F5344CB8AC3E}">
        <p14:creationId xmlns:p14="http://schemas.microsoft.com/office/powerpoint/2010/main" val="4183079824"/>
      </p:ext>
    </p:extLst>
  </p:cSld>
  <p:clrMapOvr>
    <a:masterClrMapping/>
  </p:clrMapOvr>
  <p:transition spd="med"/>
</p:sldLayout>
</file>

<file path=ppt/slideLayouts/slideLayout189.xml><?xml version="1.0" encoding="utf-8"?>
<p:sldLayout xmlns:a="http://schemas.openxmlformats.org/drawingml/2006/main" xmlns:r="http://schemas.openxmlformats.org/officeDocument/2006/relationships" xmlns:p="http://schemas.openxmlformats.org/presentationml/2006/main" type="tx">
  <p:cSld name="section, title, text (two columns)">
    <p:spTree>
      <p:nvGrpSpPr>
        <p:cNvPr id="1" name=""/>
        <p:cNvGrpSpPr/>
        <p:nvPr/>
      </p:nvGrpSpPr>
      <p:grpSpPr>
        <a:xfrm>
          <a:off x="0" y="0"/>
          <a:ext cx="0" cy="0"/>
          <a:chOff x="0" y="0"/>
          <a:chExt cx="0" cy="0"/>
        </a:xfrm>
      </p:grpSpPr>
      <p:sp>
        <p:nvSpPr>
          <p:cNvPr id="93" name="Shape 93"/>
          <p:cNvSpPr>
            <a:spLocks noGrp="1"/>
          </p:cNvSpPr>
          <p:nvPr>
            <p:ph type="title"/>
          </p:nvPr>
        </p:nvSpPr>
        <p:spPr>
          <a:xfrm>
            <a:off x="228600" y="342900"/>
            <a:ext cx="6400800" cy="640081"/>
          </a:xfrm>
          <a:prstGeom prst="rect">
            <a:avLst/>
          </a:prstGeom>
        </p:spPr>
        <p:txBody>
          <a:bodyPr>
            <a:normAutofit/>
          </a:bodyPr>
          <a:lstStyle/>
          <a:p>
            <a:r>
              <a:t>Title Text</a:t>
            </a:r>
          </a:p>
        </p:txBody>
      </p:sp>
      <p:sp>
        <p:nvSpPr>
          <p:cNvPr id="94" name="Shape 94"/>
          <p:cNvSpPr>
            <a:spLocks noGrp="1"/>
          </p:cNvSpPr>
          <p:nvPr>
            <p:ph type="sldNum" sz="quarter" idx="2"/>
          </p:nvPr>
        </p:nvSpPr>
        <p:spPr>
          <a:prstGeom prst="rect">
            <a:avLst/>
          </a:prstGeom>
        </p:spPr>
        <p:txBody>
          <a:bodyPr/>
          <a:lstStyle/>
          <a:p>
            <a:fld id="{86CB4B4D-7CA3-9044-876B-883B54F8677D}" type="slidenum">
              <a:rPr/>
              <a:pPr/>
              <a:t>‹#›</a:t>
            </a:fld>
            <a:endParaRPr dirty="0"/>
          </a:p>
        </p:txBody>
      </p:sp>
      <p:sp>
        <p:nvSpPr>
          <p:cNvPr id="95" name="Shape 95"/>
          <p:cNvSpPr>
            <a:spLocks noGrp="1"/>
          </p:cNvSpPr>
          <p:nvPr>
            <p:ph type="body" sz="half" idx="1"/>
          </p:nvPr>
        </p:nvSpPr>
        <p:spPr>
          <a:xfrm>
            <a:off x="4800600" y="1093469"/>
            <a:ext cx="4114800" cy="3589658"/>
          </a:xfrm>
          <a:prstGeom prst="rect">
            <a:avLst/>
          </a:prstGeom>
        </p:spPr>
        <p:txBody>
          <a:bodyPr>
            <a:normAutofit/>
          </a:bodyPr>
          <a:lstStyle>
            <a:lvl1pPr>
              <a:defRPr sz="1600"/>
            </a:lvl1pPr>
            <a:lvl2pPr marL="197757" indent="-197757">
              <a:defRPr sz="1600"/>
            </a:lvl2pPr>
            <a:lvl3pPr marL="421594" indent="-197757">
              <a:defRPr sz="1600"/>
            </a:lvl3pPr>
            <a:lvl4pPr marL="649514" indent="-192314">
              <a:defRPr sz="1600"/>
            </a:lvl4pPr>
            <a:lvl5pPr marL="827994" indent="-197757">
              <a:defRPr sz="1600"/>
            </a:lvl5pPr>
          </a:lstStyle>
          <a:p>
            <a:r>
              <a:t>Body Level One</a:t>
            </a:r>
          </a:p>
          <a:p>
            <a:pPr lvl="1"/>
            <a:r>
              <a:t>Body Level Two</a:t>
            </a:r>
          </a:p>
          <a:p>
            <a:pPr lvl="2"/>
            <a:r>
              <a:t>Body Level Three</a:t>
            </a:r>
          </a:p>
          <a:p>
            <a:pPr lvl="3"/>
            <a:r>
              <a:t>Body Level Four</a:t>
            </a:r>
          </a:p>
          <a:p>
            <a:pPr lvl="4"/>
            <a:r>
              <a:t>Body Level Five</a:t>
            </a:r>
          </a:p>
        </p:txBody>
      </p:sp>
      <p:sp>
        <p:nvSpPr>
          <p:cNvPr id="96" name="Shape 96" descr="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97" name="Shape 97" descr="Text Placeholder 6"/>
          <p:cNvSpPr>
            <a:spLocks noGrp="1"/>
          </p:cNvSpPr>
          <p:nvPr>
            <p:ph type="body" sz="half" idx="14"/>
          </p:nvPr>
        </p:nvSpPr>
        <p:spPr>
          <a:xfrm>
            <a:off x="228600" y="1093469"/>
            <a:ext cx="4114800" cy="3589656"/>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1867243031"/>
      </p:ext>
    </p:extLst>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solidFill>
            <a:srgbClr val="0F62F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6858000" y="0"/>
            <a:ext cx="2286000" cy="2571750"/>
          </a:xfrm>
          <a:solidFill>
            <a:srgbClr val="001D6C"/>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2570163"/>
            <a:ext cx="4572000" cy="2573337"/>
          </a:xfrm>
          <a:solidFill>
            <a:srgbClr val="161616"/>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Tree>
    <p:extLst>
      <p:ext uri="{BB962C8B-B14F-4D97-AF65-F5344CB8AC3E}">
        <p14:creationId xmlns:p14="http://schemas.microsoft.com/office/powerpoint/2010/main" val="328735172"/>
      </p:ext>
    </p:extLst>
  </p:cSld>
  <p:clrMapOvr>
    <a:masterClrMapping/>
  </p:clrMapOvr>
</p:sldLayout>
</file>

<file path=ppt/slideLayouts/slideLayout190.xml><?xml version="1.0" encoding="utf-8"?>
<p:sldLayout xmlns:a="http://schemas.openxmlformats.org/drawingml/2006/main" xmlns:r="http://schemas.openxmlformats.org/officeDocument/2006/relationships" xmlns:p="http://schemas.openxmlformats.org/presentationml/2006/main" type="tx">
  <p:cSld name="title, text (two columns, different text sizes)">
    <p:spTree>
      <p:nvGrpSpPr>
        <p:cNvPr id="1" name=""/>
        <p:cNvGrpSpPr/>
        <p:nvPr/>
      </p:nvGrpSpPr>
      <p:grpSpPr>
        <a:xfrm>
          <a:off x="0" y="0"/>
          <a:ext cx="0" cy="0"/>
          <a:chOff x="0" y="0"/>
          <a:chExt cx="0" cy="0"/>
        </a:xfrm>
      </p:grpSpPr>
      <p:sp>
        <p:nvSpPr>
          <p:cNvPr id="104" name="Shape 104"/>
          <p:cNvSpPr>
            <a:spLocks noGrp="1"/>
          </p:cNvSpPr>
          <p:nvPr>
            <p:ph type="title"/>
          </p:nvPr>
        </p:nvSpPr>
        <p:spPr>
          <a:xfrm>
            <a:off x="228600" y="127000"/>
            <a:ext cx="4114800" cy="502159"/>
          </a:xfrm>
          <a:prstGeom prst="rect">
            <a:avLst/>
          </a:prstGeom>
        </p:spPr>
        <p:txBody>
          <a:bodyPr>
            <a:normAutofit/>
          </a:bodyPr>
          <a:lstStyle/>
          <a:p>
            <a:r>
              <a:t>Title Text</a:t>
            </a:r>
          </a:p>
        </p:txBody>
      </p:sp>
      <p:sp>
        <p:nvSpPr>
          <p:cNvPr id="105" name="Shape 105"/>
          <p:cNvSpPr>
            <a:spLocks noGrp="1"/>
          </p:cNvSpPr>
          <p:nvPr>
            <p:ph type="sldNum" sz="quarter" idx="2"/>
          </p:nvPr>
        </p:nvSpPr>
        <p:spPr>
          <a:prstGeom prst="rect">
            <a:avLst/>
          </a:prstGeom>
        </p:spPr>
        <p:txBody>
          <a:bodyPr/>
          <a:lstStyle/>
          <a:p>
            <a:fld id="{86CB4B4D-7CA3-9044-876B-883B54F8677D}" type="slidenum">
              <a:rPr/>
              <a:pPr/>
              <a:t>‹#›</a:t>
            </a:fld>
            <a:endParaRPr dirty="0"/>
          </a:p>
        </p:txBody>
      </p:sp>
      <p:sp>
        <p:nvSpPr>
          <p:cNvPr id="106" name="Shape 106"/>
          <p:cNvSpPr>
            <a:spLocks noGrp="1"/>
          </p:cNvSpPr>
          <p:nvPr>
            <p:ph type="body" sz="half" idx="1"/>
          </p:nvPr>
        </p:nvSpPr>
        <p:spPr>
          <a:xfrm>
            <a:off x="228600" y="977900"/>
            <a:ext cx="4114800" cy="3687608"/>
          </a:xfrm>
          <a:prstGeom prst="rect">
            <a:avLst/>
          </a:prstGeom>
        </p:spPr>
        <p:txBody>
          <a:bodyPr>
            <a:normAutofit/>
          </a:bodyPr>
          <a:lstStyle>
            <a:lvl1pPr>
              <a:defRPr sz="2400"/>
            </a:lvl1pPr>
            <a:lvl2pPr marL="296636" indent="-296636">
              <a:defRPr sz="2400"/>
            </a:lvl2pPr>
            <a:lvl3pPr marL="520473" indent="-296636">
              <a:defRPr sz="2400"/>
            </a:lvl3pPr>
            <a:lvl4pPr marL="745671" indent="-288471">
              <a:defRPr sz="2400"/>
            </a:lvl4pPr>
            <a:lvl5pPr marL="926873" indent="-296636">
              <a:defRPr sz="2400"/>
            </a:lvl5pPr>
          </a:lstStyle>
          <a:p>
            <a:r>
              <a:t>Body Level One</a:t>
            </a:r>
          </a:p>
          <a:p>
            <a:pPr lvl="1"/>
            <a:r>
              <a:t>Body Level Two</a:t>
            </a:r>
          </a:p>
          <a:p>
            <a:pPr lvl="2"/>
            <a:r>
              <a:t>Body Level Three</a:t>
            </a:r>
          </a:p>
          <a:p>
            <a:pPr lvl="3"/>
            <a:r>
              <a:t>Body Level Four</a:t>
            </a:r>
          </a:p>
          <a:p>
            <a:pPr lvl="4"/>
            <a:r>
              <a:t>Body Level Five</a:t>
            </a:r>
          </a:p>
        </p:txBody>
      </p:sp>
      <p:sp>
        <p:nvSpPr>
          <p:cNvPr id="107" name="Shape 107" descr="Footer Placeholder 2"/>
          <p:cNvSpPr/>
          <p:nvPr/>
        </p:nvSpPr>
        <p:spPr>
          <a:xfrm>
            <a:off x="228600" y="4831559"/>
            <a:ext cx="6400800" cy="127001"/>
          </a:xfrm>
          <a:prstGeom prst="rect">
            <a:avLst/>
          </a:prstGeom>
          <a:ln w="12700">
            <a:miter lim="400000"/>
          </a:ln>
          <a:extLst>
            <a:ext uri="{C572A759-6A51-4108-AA02-DFA0A04FC94B}">
              <ma14:wrappingTextBoxFlag xmlns:ma14="http://schemas.microsoft.com/office/mac/drawingml/2011/main" xmlns="" val="1"/>
            </a:ext>
          </a:extLst>
        </p:spPr>
        <p:txBody>
          <a:bodyPr lIns="0" tIns="0" rIns="0" bIns="0" anchor="ctr">
            <a:spAutoFit/>
          </a:bodyPr>
          <a:lstStyle>
            <a:lvl1pPr>
              <a:defRPr sz="600">
                <a:solidFill>
                  <a:srgbClr val="FFFFFF"/>
                </a:solidFill>
              </a:defRPr>
            </a:lvl1pPr>
          </a:lstStyle>
          <a:p>
            <a:pPr defTabSz="685800" hangingPunct="0"/>
            <a:r>
              <a:rPr kern="0" dirty="0">
                <a:latin typeface="IBM Plex Sans"/>
                <a:ea typeface="IBM Plex Sans"/>
                <a:cs typeface="IBM Plex Sans"/>
                <a:sym typeface="IBM Plex Sans"/>
              </a:rPr>
              <a:t>Group Name / DOC ID / Month XX, 2017 / © 2017 IBM Corporation</a:t>
            </a:r>
          </a:p>
        </p:txBody>
      </p:sp>
    </p:spTree>
    <p:extLst>
      <p:ext uri="{BB962C8B-B14F-4D97-AF65-F5344CB8AC3E}">
        <p14:creationId xmlns:p14="http://schemas.microsoft.com/office/powerpoint/2010/main" val="2244304603"/>
      </p:ext>
    </p:extLst>
  </p:cSld>
  <p:clrMapOvr>
    <a:masterClrMapping/>
  </p:clrMapOvr>
  <p:transition spd="med"/>
</p:sldLayout>
</file>

<file path=ppt/slideLayouts/slideLayout191.xml><?xml version="1.0" encoding="utf-8"?>
<p:sldLayout xmlns:a="http://schemas.openxmlformats.org/drawingml/2006/main" xmlns:r="http://schemas.openxmlformats.org/officeDocument/2006/relationships" xmlns:p="http://schemas.openxmlformats.org/presentationml/2006/main" type="tx">
  <p:cSld name="section, title, text (four columns)">
    <p:spTree>
      <p:nvGrpSpPr>
        <p:cNvPr id="1" name=""/>
        <p:cNvGrpSpPr/>
        <p:nvPr/>
      </p:nvGrpSpPr>
      <p:grpSpPr>
        <a:xfrm>
          <a:off x="0" y="0"/>
          <a:ext cx="0" cy="0"/>
          <a:chOff x="0" y="0"/>
          <a:chExt cx="0" cy="0"/>
        </a:xfrm>
      </p:grpSpPr>
      <p:sp>
        <p:nvSpPr>
          <p:cNvPr id="114" name="Shape 114"/>
          <p:cNvSpPr>
            <a:spLocks noGrp="1"/>
          </p:cNvSpPr>
          <p:nvPr>
            <p:ph type="title"/>
          </p:nvPr>
        </p:nvSpPr>
        <p:spPr>
          <a:xfrm>
            <a:off x="228600" y="342900"/>
            <a:ext cx="6400800" cy="640081"/>
          </a:xfrm>
          <a:prstGeom prst="rect">
            <a:avLst/>
          </a:prstGeom>
        </p:spPr>
        <p:txBody>
          <a:bodyPr>
            <a:normAutofit/>
          </a:bodyPr>
          <a:lstStyle/>
          <a:p>
            <a:r>
              <a:t>Title Text</a:t>
            </a:r>
          </a:p>
        </p:txBody>
      </p:sp>
      <p:sp>
        <p:nvSpPr>
          <p:cNvPr id="115" name="Shape 115"/>
          <p:cNvSpPr>
            <a:spLocks noGrp="1"/>
          </p:cNvSpPr>
          <p:nvPr>
            <p:ph type="sldNum" sz="quarter" idx="2"/>
          </p:nvPr>
        </p:nvSpPr>
        <p:spPr>
          <a:prstGeom prst="rect">
            <a:avLst/>
          </a:prstGeom>
        </p:spPr>
        <p:txBody>
          <a:bodyPr/>
          <a:lstStyle/>
          <a:p>
            <a:fld id="{86CB4B4D-7CA3-9044-876B-883B54F8677D}" type="slidenum">
              <a:rPr/>
              <a:pPr/>
              <a:t>‹#›</a:t>
            </a:fld>
            <a:endParaRPr dirty="0"/>
          </a:p>
        </p:txBody>
      </p:sp>
      <p:sp>
        <p:nvSpPr>
          <p:cNvPr id="116" name="Shape 116"/>
          <p:cNvSpPr>
            <a:spLocks noGrp="1"/>
          </p:cNvSpPr>
          <p:nvPr>
            <p:ph type="body" sz="quarter" idx="1"/>
          </p:nvPr>
        </p:nvSpPr>
        <p:spPr>
          <a:xfrm>
            <a:off x="4800600" y="1093469"/>
            <a:ext cx="1828800" cy="3589655"/>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117" name="Shape 117" descr="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118" name="Shape 118" descr="Text Placeholder 6"/>
          <p:cNvSpPr>
            <a:spLocks noGrp="1"/>
          </p:cNvSpPr>
          <p:nvPr>
            <p:ph type="body" sz="quarter" idx="14"/>
          </p:nvPr>
        </p:nvSpPr>
        <p:spPr>
          <a:xfrm>
            <a:off x="228600" y="1093469"/>
            <a:ext cx="1828800" cy="3589655"/>
          </a:xfrm>
          <a:prstGeom prst="rect">
            <a:avLst/>
          </a:prstGeom>
        </p:spPr>
        <p:txBody>
          <a:bodyPr>
            <a:normAutofit/>
          </a:bodyPr>
          <a:lstStyle/>
          <a:p>
            <a:pPr>
              <a:defRPr sz="1600"/>
            </a:pPr>
            <a:endParaRPr/>
          </a:p>
        </p:txBody>
      </p:sp>
      <p:sp>
        <p:nvSpPr>
          <p:cNvPr id="119" name="Shape 119" descr="Text Placeholder 7"/>
          <p:cNvSpPr>
            <a:spLocks noGrp="1"/>
          </p:cNvSpPr>
          <p:nvPr>
            <p:ph type="body" sz="quarter" idx="15"/>
          </p:nvPr>
        </p:nvSpPr>
        <p:spPr>
          <a:xfrm>
            <a:off x="2514600" y="1093469"/>
            <a:ext cx="1828800" cy="3589655"/>
          </a:xfrm>
          <a:prstGeom prst="rect">
            <a:avLst/>
          </a:prstGeom>
        </p:spPr>
        <p:txBody>
          <a:bodyPr>
            <a:normAutofit/>
          </a:bodyPr>
          <a:lstStyle/>
          <a:p>
            <a:pPr>
              <a:defRPr sz="1600"/>
            </a:pPr>
            <a:endParaRPr/>
          </a:p>
        </p:txBody>
      </p:sp>
      <p:sp>
        <p:nvSpPr>
          <p:cNvPr id="120" name="Shape 120" descr="Text Placeholder 9"/>
          <p:cNvSpPr>
            <a:spLocks noGrp="1"/>
          </p:cNvSpPr>
          <p:nvPr>
            <p:ph type="body" sz="quarter" idx="16"/>
          </p:nvPr>
        </p:nvSpPr>
        <p:spPr>
          <a:xfrm>
            <a:off x="7086600" y="1093469"/>
            <a:ext cx="1828800" cy="3589655"/>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710189784"/>
      </p:ext>
    </p:extLst>
  </p:cSld>
  <p:clrMapOvr>
    <a:masterClrMapping/>
  </p:clrMapOvr>
  <p:transition spd="med"/>
</p:sldLayout>
</file>

<file path=ppt/slideLayouts/slideLayout192.xml><?xml version="1.0" encoding="utf-8"?>
<p:sldLayout xmlns:a="http://schemas.openxmlformats.org/drawingml/2006/main" xmlns:r="http://schemas.openxmlformats.org/officeDocument/2006/relationships" xmlns:p="http://schemas.openxmlformats.org/presentationml/2006/main" type="tx">
  <p:cSld name="section, title, text, half-image">
    <p:spTree>
      <p:nvGrpSpPr>
        <p:cNvPr id="1" name=""/>
        <p:cNvGrpSpPr/>
        <p:nvPr/>
      </p:nvGrpSpPr>
      <p:grpSpPr>
        <a:xfrm>
          <a:off x="0" y="0"/>
          <a:ext cx="0" cy="0"/>
          <a:chOff x="0" y="0"/>
          <a:chExt cx="0" cy="0"/>
        </a:xfrm>
      </p:grpSpPr>
      <p:sp>
        <p:nvSpPr>
          <p:cNvPr id="127" name="Shape 127" descr="Picture Placeholder 7"/>
          <p:cNvSpPr>
            <a:spLocks noGrp="1"/>
          </p:cNvSpPr>
          <p:nvPr>
            <p:ph type="pic" idx="13"/>
          </p:nvPr>
        </p:nvSpPr>
        <p:spPr>
          <a:xfrm>
            <a:off x="4572000" y="0"/>
            <a:ext cx="4572000" cy="5143500"/>
          </a:xfrm>
          <a:prstGeom prst="rect">
            <a:avLst/>
          </a:prstGeom>
        </p:spPr>
        <p:txBody>
          <a:bodyPr lIns="91439" tIns="45719" rIns="91439" bIns="45719"/>
          <a:lstStyle/>
          <a:p>
            <a:endParaRPr dirty="0"/>
          </a:p>
        </p:txBody>
      </p:sp>
      <p:sp>
        <p:nvSpPr>
          <p:cNvPr id="128" name="Shape 128"/>
          <p:cNvSpPr>
            <a:spLocks noGrp="1"/>
          </p:cNvSpPr>
          <p:nvPr>
            <p:ph type="title"/>
          </p:nvPr>
        </p:nvSpPr>
        <p:spPr>
          <a:xfrm>
            <a:off x="228600" y="342900"/>
            <a:ext cx="4114800" cy="640081"/>
          </a:xfrm>
          <a:prstGeom prst="rect">
            <a:avLst/>
          </a:prstGeom>
        </p:spPr>
        <p:txBody>
          <a:bodyPr>
            <a:normAutofit/>
          </a:bodyPr>
          <a:lstStyle/>
          <a:p>
            <a:r>
              <a:t>Title Text</a:t>
            </a:r>
          </a:p>
        </p:txBody>
      </p:sp>
      <p:sp>
        <p:nvSpPr>
          <p:cNvPr id="129" name="Shape 129"/>
          <p:cNvSpPr>
            <a:spLocks noGrp="1"/>
          </p:cNvSpPr>
          <p:nvPr>
            <p:ph type="sldNum" sz="quarter" idx="2"/>
          </p:nvPr>
        </p:nvSpPr>
        <p:spPr>
          <a:prstGeom prst="rect">
            <a:avLst/>
          </a:prstGeom>
        </p:spPr>
        <p:txBody>
          <a:bodyPr/>
          <a:lstStyle/>
          <a:p>
            <a:fld id="{86CB4B4D-7CA3-9044-876B-883B54F8677D}" type="slidenum">
              <a:rPr/>
              <a:pPr/>
              <a:t>‹#›</a:t>
            </a:fld>
            <a:endParaRPr dirty="0"/>
          </a:p>
        </p:txBody>
      </p:sp>
      <p:sp>
        <p:nvSpPr>
          <p:cNvPr id="130" name="Shape 130"/>
          <p:cNvSpPr>
            <a:spLocks noGrp="1"/>
          </p:cNvSpPr>
          <p:nvPr>
            <p:ph type="body" sz="quarter" idx="1"/>
          </p:nvPr>
        </p:nvSpPr>
        <p:spPr>
          <a:xfrm>
            <a:off x="228600" y="201168"/>
            <a:ext cx="4114800" cy="300037"/>
          </a:xfrm>
          <a:prstGeom prst="rect">
            <a:avLst/>
          </a:prstGeom>
        </p:spPr>
        <p:txBody>
          <a:bodyPr>
            <a:normAutofit/>
          </a:bodyPr>
          <a:lstStyle>
            <a:lvl1pPr>
              <a:defRPr sz="1100"/>
            </a:lvl1pPr>
            <a:lvl2pPr marL="135958" indent="-135958">
              <a:defRPr sz="1100"/>
            </a:lvl2pPr>
            <a:lvl3pPr marL="359795" indent="-135958">
              <a:defRPr sz="1100"/>
            </a:lvl3pPr>
            <a:lvl4pPr marL="589416" indent="-132216">
              <a:defRPr sz="1100"/>
            </a:lvl4pPr>
            <a:lvl5pPr marL="766195" indent="-135958">
              <a:defRPr sz="1100"/>
            </a:lvl5pPr>
          </a:lstStyle>
          <a:p>
            <a:r>
              <a:t>Body Level One</a:t>
            </a:r>
          </a:p>
          <a:p>
            <a:pPr lvl="1"/>
            <a:r>
              <a:t>Body Level Two</a:t>
            </a:r>
          </a:p>
          <a:p>
            <a:pPr lvl="2"/>
            <a:r>
              <a:t>Body Level Three</a:t>
            </a:r>
          </a:p>
          <a:p>
            <a:pPr lvl="3"/>
            <a:r>
              <a:t>Body Level Four</a:t>
            </a:r>
          </a:p>
          <a:p>
            <a:pPr lvl="4"/>
            <a:r>
              <a:t>Body Level Five</a:t>
            </a:r>
          </a:p>
        </p:txBody>
      </p:sp>
      <p:sp>
        <p:nvSpPr>
          <p:cNvPr id="131" name="Shape 131" descr="Text Placeholder 6"/>
          <p:cNvSpPr>
            <a:spLocks noGrp="1"/>
          </p:cNvSpPr>
          <p:nvPr>
            <p:ph type="body" sz="half" idx="14"/>
          </p:nvPr>
        </p:nvSpPr>
        <p:spPr>
          <a:xfrm>
            <a:off x="228600" y="1097280"/>
            <a:ext cx="4114800" cy="3585846"/>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1062070404"/>
      </p:ext>
    </p:extLst>
  </p:cSld>
  <p:clrMapOvr>
    <a:masterClrMapping/>
  </p:clrMapOvr>
  <p:transition spd="med"/>
</p:sldLayout>
</file>

<file path=ppt/slideLayouts/slideLayout193.xml><?xml version="1.0" encoding="utf-8"?>
<p:sldLayout xmlns:a="http://schemas.openxmlformats.org/drawingml/2006/main" xmlns:r="http://schemas.openxmlformats.org/officeDocument/2006/relationships" xmlns:p="http://schemas.openxmlformats.org/presentationml/2006/main" type="tx">
  <p:cSld name="section, title, text (two columns), half-image">
    <p:spTree>
      <p:nvGrpSpPr>
        <p:cNvPr id="1" name=""/>
        <p:cNvGrpSpPr/>
        <p:nvPr/>
      </p:nvGrpSpPr>
      <p:grpSpPr>
        <a:xfrm>
          <a:off x="0" y="0"/>
          <a:ext cx="0" cy="0"/>
          <a:chOff x="0" y="0"/>
          <a:chExt cx="0" cy="0"/>
        </a:xfrm>
      </p:grpSpPr>
      <p:sp>
        <p:nvSpPr>
          <p:cNvPr id="138" name="Shape 138" descr="Picture Placeholder 8"/>
          <p:cNvSpPr>
            <a:spLocks noGrp="1"/>
          </p:cNvSpPr>
          <p:nvPr>
            <p:ph type="pic" idx="13"/>
          </p:nvPr>
        </p:nvSpPr>
        <p:spPr>
          <a:xfrm>
            <a:off x="4572000" y="0"/>
            <a:ext cx="4572000" cy="5143500"/>
          </a:xfrm>
          <a:prstGeom prst="rect">
            <a:avLst/>
          </a:prstGeom>
        </p:spPr>
        <p:txBody>
          <a:bodyPr lIns="91439" tIns="45719" rIns="91439" bIns="45719"/>
          <a:lstStyle/>
          <a:p>
            <a:endParaRPr dirty="0"/>
          </a:p>
        </p:txBody>
      </p:sp>
      <p:sp>
        <p:nvSpPr>
          <p:cNvPr id="139" name="Shape 139"/>
          <p:cNvSpPr>
            <a:spLocks noGrp="1"/>
          </p:cNvSpPr>
          <p:nvPr>
            <p:ph type="title"/>
          </p:nvPr>
        </p:nvSpPr>
        <p:spPr>
          <a:xfrm>
            <a:off x="228600" y="127000"/>
            <a:ext cx="4114800" cy="640081"/>
          </a:xfrm>
          <a:prstGeom prst="rect">
            <a:avLst/>
          </a:prstGeom>
        </p:spPr>
        <p:txBody>
          <a:bodyPr>
            <a:normAutofit/>
          </a:bodyPr>
          <a:lstStyle/>
          <a:p>
            <a:r>
              <a:t>Title Text</a:t>
            </a:r>
          </a:p>
        </p:txBody>
      </p:sp>
      <p:sp>
        <p:nvSpPr>
          <p:cNvPr id="140" name="Shape 140"/>
          <p:cNvSpPr>
            <a:spLocks noGrp="1"/>
          </p:cNvSpPr>
          <p:nvPr>
            <p:ph type="sldNum" sz="quarter" idx="2"/>
          </p:nvPr>
        </p:nvSpPr>
        <p:spPr>
          <a:prstGeom prst="rect">
            <a:avLst/>
          </a:prstGeom>
        </p:spPr>
        <p:txBody>
          <a:bodyPr/>
          <a:lstStyle/>
          <a:p>
            <a:fld id="{86CB4B4D-7CA3-9044-876B-883B54F8677D}" type="slidenum">
              <a:rPr/>
              <a:pPr/>
              <a:t>‹#›</a:t>
            </a:fld>
            <a:endParaRPr dirty="0"/>
          </a:p>
        </p:txBody>
      </p:sp>
      <p:sp>
        <p:nvSpPr>
          <p:cNvPr id="141" name="Shape 141"/>
          <p:cNvSpPr>
            <a:spLocks noGrp="1"/>
          </p:cNvSpPr>
          <p:nvPr>
            <p:ph type="body" sz="quarter" idx="1"/>
          </p:nvPr>
        </p:nvSpPr>
        <p:spPr>
          <a:xfrm>
            <a:off x="228600" y="1097278"/>
            <a:ext cx="1828800" cy="3585847"/>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142" name="Shape 142" descr="Text Placeholder 7"/>
          <p:cNvSpPr>
            <a:spLocks noGrp="1"/>
          </p:cNvSpPr>
          <p:nvPr>
            <p:ph type="body" sz="quarter" idx="14"/>
          </p:nvPr>
        </p:nvSpPr>
        <p:spPr>
          <a:xfrm>
            <a:off x="2514600" y="1097278"/>
            <a:ext cx="1828800" cy="3585847"/>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2146761125"/>
      </p:ext>
    </p:extLst>
  </p:cSld>
  <p:clrMapOvr>
    <a:masterClrMapping/>
  </p:clrMapOvr>
  <p:transition spd="med"/>
</p:sldLayout>
</file>

<file path=ppt/slideLayouts/slideLayout194.xml><?xml version="1.0" encoding="utf-8"?>
<p:sldLayout xmlns:a="http://schemas.openxmlformats.org/drawingml/2006/main" xmlns:r="http://schemas.openxmlformats.org/officeDocument/2006/relationships" xmlns:p="http://schemas.openxmlformats.org/presentationml/2006/main" type="tx">
  <p:cSld name="section, title, text (two narrow columns)">
    <p:spTree>
      <p:nvGrpSpPr>
        <p:cNvPr id="1" name=""/>
        <p:cNvGrpSpPr/>
        <p:nvPr/>
      </p:nvGrpSpPr>
      <p:grpSpPr>
        <a:xfrm>
          <a:off x="0" y="0"/>
          <a:ext cx="0" cy="0"/>
          <a:chOff x="0" y="0"/>
          <a:chExt cx="0" cy="0"/>
        </a:xfrm>
      </p:grpSpPr>
      <p:sp>
        <p:nvSpPr>
          <p:cNvPr id="149" name="Shape 149"/>
          <p:cNvSpPr>
            <a:spLocks noGrp="1"/>
          </p:cNvSpPr>
          <p:nvPr>
            <p:ph type="title"/>
          </p:nvPr>
        </p:nvSpPr>
        <p:spPr>
          <a:xfrm>
            <a:off x="228600" y="977900"/>
            <a:ext cx="4114800" cy="3566160"/>
          </a:xfrm>
          <a:prstGeom prst="rect">
            <a:avLst/>
          </a:prstGeom>
        </p:spPr>
        <p:txBody>
          <a:bodyPr>
            <a:normAutofit/>
          </a:bodyPr>
          <a:lstStyle/>
          <a:p>
            <a:r>
              <a:t>Title Text</a:t>
            </a:r>
          </a:p>
        </p:txBody>
      </p:sp>
      <p:sp>
        <p:nvSpPr>
          <p:cNvPr id="150" name="Shape 150"/>
          <p:cNvSpPr>
            <a:spLocks noGrp="1"/>
          </p:cNvSpPr>
          <p:nvPr>
            <p:ph type="sldNum" sz="quarter" idx="2"/>
          </p:nvPr>
        </p:nvSpPr>
        <p:spPr>
          <a:prstGeom prst="rect">
            <a:avLst/>
          </a:prstGeom>
        </p:spPr>
        <p:txBody>
          <a:bodyPr/>
          <a:lstStyle/>
          <a:p>
            <a:fld id="{86CB4B4D-7CA3-9044-876B-883B54F8677D}" type="slidenum">
              <a:rPr/>
              <a:pPr/>
              <a:t>‹#›</a:t>
            </a:fld>
            <a:endParaRPr dirty="0"/>
          </a:p>
        </p:txBody>
      </p:sp>
      <p:sp>
        <p:nvSpPr>
          <p:cNvPr id="151" name="Shape 151"/>
          <p:cNvSpPr>
            <a:spLocks noGrp="1"/>
          </p:cNvSpPr>
          <p:nvPr>
            <p:ph type="body" sz="quarter" idx="1"/>
          </p:nvPr>
        </p:nvSpPr>
        <p:spPr>
          <a:xfrm>
            <a:off x="4800600" y="1097280"/>
            <a:ext cx="1828800" cy="350144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152" name="Shape 152" descr="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153" name="Shape 153" descr="Text Placeholder 9"/>
          <p:cNvSpPr>
            <a:spLocks noGrp="1"/>
          </p:cNvSpPr>
          <p:nvPr>
            <p:ph type="body" sz="quarter" idx="14"/>
          </p:nvPr>
        </p:nvSpPr>
        <p:spPr>
          <a:xfrm>
            <a:off x="7086600" y="1097279"/>
            <a:ext cx="1828800" cy="3501447"/>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2322150273"/>
      </p:ext>
    </p:extLst>
  </p:cSld>
  <p:clrMapOvr>
    <a:masterClrMapping/>
  </p:clrMapOvr>
  <p:transition spd="med"/>
</p:sldLayout>
</file>

<file path=ppt/slideLayouts/slideLayout195.xml><?xml version="1.0" encoding="utf-8"?>
<p:sldLayout xmlns:a="http://schemas.openxmlformats.org/drawingml/2006/main" xmlns:r="http://schemas.openxmlformats.org/officeDocument/2006/relationships" xmlns:p="http://schemas.openxmlformats.org/presentationml/2006/main" type="tx">
  <p:cSld name="section, title, text (dark background)">
    <p:spTree>
      <p:nvGrpSpPr>
        <p:cNvPr id="1" name=""/>
        <p:cNvGrpSpPr/>
        <p:nvPr/>
      </p:nvGrpSpPr>
      <p:grpSpPr>
        <a:xfrm>
          <a:off x="0" y="0"/>
          <a:ext cx="0" cy="0"/>
          <a:chOff x="0" y="0"/>
          <a:chExt cx="0" cy="0"/>
        </a:xfrm>
      </p:grpSpPr>
      <p:sp>
        <p:nvSpPr>
          <p:cNvPr id="160" name="Shape 160" descr="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defTabSz="685800" hangingPunct="0">
              <a:defRPr sz="1200">
                <a:solidFill>
                  <a:srgbClr val="FFFFFF"/>
                </a:solidFill>
                <a:latin typeface="Arial"/>
                <a:ea typeface="Arial"/>
                <a:cs typeface="Arial"/>
                <a:sym typeface="Arial"/>
              </a:defRPr>
            </a:pPr>
            <a:endParaRPr sz="1200" kern="0" dirty="0">
              <a:solidFill>
                <a:srgbClr val="FFFFFF"/>
              </a:solidFill>
              <a:latin typeface="Arial"/>
              <a:ea typeface="Arial"/>
              <a:cs typeface="Arial"/>
              <a:sym typeface="Arial"/>
            </a:endParaRPr>
          </a:p>
        </p:txBody>
      </p:sp>
      <p:sp>
        <p:nvSpPr>
          <p:cNvPr id="161" name="Shape 161"/>
          <p:cNvSpPr>
            <a:spLocks noGrp="1"/>
          </p:cNvSpPr>
          <p:nvPr>
            <p:ph type="title"/>
          </p:nvPr>
        </p:nvSpPr>
        <p:spPr>
          <a:xfrm>
            <a:off x="228600" y="977900"/>
            <a:ext cx="4114800" cy="3566160"/>
          </a:xfrm>
          <a:prstGeom prst="rect">
            <a:avLst/>
          </a:prstGeom>
        </p:spPr>
        <p:txBody>
          <a:bodyPr>
            <a:normAutofit/>
          </a:bodyPr>
          <a:lstStyle/>
          <a:p>
            <a:r>
              <a:t>Title Text</a:t>
            </a:r>
          </a:p>
        </p:txBody>
      </p:sp>
      <p:sp>
        <p:nvSpPr>
          <p:cNvPr id="162" name="Shape 162"/>
          <p:cNvSpPr>
            <a:spLocks noGrp="1"/>
          </p:cNvSpPr>
          <p:nvPr>
            <p:ph type="sldNum" sz="quarter" idx="2"/>
          </p:nvPr>
        </p:nvSpPr>
        <p:spPr>
          <a:prstGeom prst="rect">
            <a:avLst/>
          </a:prstGeom>
        </p:spPr>
        <p:txBody>
          <a:bodyPr/>
          <a:lstStyle/>
          <a:p>
            <a:fld id="{86CB4B4D-7CA3-9044-876B-883B54F8677D}" type="slidenum">
              <a:rPr/>
              <a:pPr/>
              <a:t>‹#›</a:t>
            </a:fld>
            <a:endParaRPr dirty="0"/>
          </a:p>
        </p:txBody>
      </p:sp>
      <p:sp>
        <p:nvSpPr>
          <p:cNvPr id="163" name="Shape 163"/>
          <p:cNvSpPr>
            <a:spLocks noGrp="1"/>
          </p:cNvSpPr>
          <p:nvPr>
            <p:ph type="body" sz="half" idx="1"/>
          </p:nvPr>
        </p:nvSpPr>
        <p:spPr>
          <a:xfrm>
            <a:off x="4800600" y="1124711"/>
            <a:ext cx="4114800" cy="3501447"/>
          </a:xfrm>
          <a:prstGeom prst="rect">
            <a:avLst/>
          </a:prstGeom>
        </p:spPr>
        <p:txBody>
          <a:bodyPr>
            <a:normAutofit/>
          </a:bodyPr>
          <a:lstStyle>
            <a:lvl2pPr marL="0" indent="0">
              <a:buSzTx/>
              <a:buNone/>
            </a:lvl2pPr>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
        <p:nvSpPr>
          <p:cNvPr id="164" name="Shape 164" descr="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Tree>
    <p:extLst>
      <p:ext uri="{BB962C8B-B14F-4D97-AF65-F5344CB8AC3E}">
        <p14:creationId xmlns:p14="http://schemas.microsoft.com/office/powerpoint/2010/main" val="1319168283"/>
      </p:ext>
    </p:extLst>
  </p:cSld>
  <p:clrMapOvr>
    <a:masterClrMapping/>
  </p:clrMapOvr>
  <p:transition spd="med"/>
</p:sldLayout>
</file>

<file path=ppt/slideLayouts/slideLayout196.xml><?xml version="1.0" encoding="utf-8"?>
<p:sldLayout xmlns:a="http://schemas.openxmlformats.org/drawingml/2006/main" xmlns:r="http://schemas.openxmlformats.org/officeDocument/2006/relationships" xmlns:p="http://schemas.openxmlformats.org/presentationml/2006/main" type="tx">
  <p:cSld name="title, image">
    <p:spTree>
      <p:nvGrpSpPr>
        <p:cNvPr id="1" name=""/>
        <p:cNvGrpSpPr/>
        <p:nvPr/>
      </p:nvGrpSpPr>
      <p:grpSpPr>
        <a:xfrm>
          <a:off x="0" y="0"/>
          <a:ext cx="0" cy="0"/>
          <a:chOff x="0" y="0"/>
          <a:chExt cx="0" cy="0"/>
        </a:xfrm>
      </p:grpSpPr>
      <p:sp>
        <p:nvSpPr>
          <p:cNvPr id="171" name="Shape 171" descr="Picture Placeholder 7"/>
          <p:cNvSpPr>
            <a:spLocks noGrp="1"/>
          </p:cNvSpPr>
          <p:nvPr>
            <p:ph type="pic" idx="13"/>
          </p:nvPr>
        </p:nvSpPr>
        <p:spPr>
          <a:xfrm>
            <a:off x="4572000" y="0"/>
            <a:ext cx="4572000" cy="5143500"/>
          </a:xfrm>
          <a:prstGeom prst="rect">
            <a:avLst/>
          </a:prstGeom>
        </p:spPr>
        <p:txBody>
          <a:bodyPr lIns="91439" tIns="45719" rIns="91439" bIns="45719"/>
          <a:lstStyle/>
          <a:p>
            <a:endParaRPr dirty="0"/>
          </a:p>
        </p:txBody>
      </p:sp>
      <p:sp>
        <p:nvSpPr>
          <p:cNvPr id="172" name="Shape 172"/>
          <p:cNvSpPr>
            <a:spLocks noGrp="1"/>
          </p:cNvSpPr>
          <p:nvPr>
            <p:ph type="title"/>
          </p:nvPr>
        </p:nvSpPr>
        <p:spPr>
          <a:xfrm>
            <a:off x="228600" y="127000"/>
            <a:ext cx="4114800" cy="4402900"/>
          </a:xfrm>
          <a:prstGeom prst="rect">
            <a:avLst/>
          </a:prstGeom>
        </p:spPr>
        <p:txBody>
          <a:bodyPr>
            <a:normAutofit/>
          </a:bodyPr>
          <a:lstStyle/>
          <a:p>
            <a:r>
              <a:t>Title Text</a:t>
            </a:r>
          </a:p>
        </p:txBody>
      </p:sp>
      <p:sp>
        <p:nvSpPr>
          <p:cNvPr id="173" name="Shape 173"/>
          <p:cNvSpPr>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231624301"/>
      </p:ext>
    </p:extLst>
  </p:cSld>
  <p:clrMapOvr>
    <a:masterClrMapping/>
  </p:clrMapOvr>
  <p:transition spd="med"/>
</p:sldLayout>
</file>

<file path=ppt/slideLayouts/slideLayout197.xml><?xml version="1.0" encoding="utf-8"?>
<p:sldLayout xmlns:a="http://schemas.openxmlformats.org/drawingml/2006/main" xmlns:r="http://schemas.openxmlformats.org/officeDocument/2006/relationships" xmlns:p="http://schemas.openxmlformats.org/presentationml/2006/main" type="tx">
  <p:cSld name="title, half-blank area">
    <p:spTree>
      <p:nvGrpSpPr>
        <p:cNvPr id="1" name=""/>
        <p:cNvGrpSpPr/>
        <p:nvPr/>
      </p:nvGrpSpPr>
      <p:grpSpPr>
        <a:xfrm>
          <a:off x="0" y="0"/>
          <a:ext cx="0" cy="0"/>
          <a:chOff x="0" y="0"/>
          <a:chExt cx="0" cy="0"/>
        </a:xfrm>
      </p:grpSpPr>
      <p:sp>
        <p:nvSpPr>
          <p:cNvPr id="180" name="Shape 180"/>
          <p:cNvSpPr>
            <a:spLocks noGrp="1"/>
          </p:cNvSpPr>
          <p:nvPr>
            <p:ph type="title"/>
          </p:nvPr>
        </p:nvSpPr>
        <p:spPr>
          <a:xfrm>
            <a:off x="228600" y="127000"/>
            <a:ext cx="4114800" cy="4402900"/>
          </a:xfrm>
          <a:prstGeom prst="rect">
            <a:avLst/>
          </a:prstGeom>
        </p:spPr>
        <p:txBody>
          <a:bodyPr/>
          <a:lstStyle/>
          <a:p>
            <a:r>
              <a:t>Title Text</a:t>
            </a:r>
          </a:p>
        </p:txBody>
      </p:sp>
      <p:sp>
        <p:nvSpPr>
          <p:cNvPr id="181" name="Shape 181"/>
          <p:cNvSpPr>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445483332"/>
      </p:ext>
    </p:extLst>
  </p:cSld>
  <p:clrMapOvr>
    <a:masterClrMapping/>
  </p:clrMapOvr>
  <p:transition spd="med"/>
</p:sldLayout>
</file>

<file path=ppt/slideLayouts/slideLayout198.xml><?xml version="1.0" encoding="utf-8"?>
<p:sldLayout xmlns:a="http://schemas.openxmlformats.org/drawingml/2006/main" xmlns:r="http://schemas.openxmlformats.org/officeDocument/2006/relationships" xmlns:p="http://schemas.openxmlformats.org/presentationml/2006/main" type="tx">
  <p:cSld name="title, blank">
    <p:spTree>
      <p:nvGrpSpPr>
        <p:cNvPr id="1" name=""/>
        <p:cNvGrpSpPr/>
        <p:nvPr/>
      </p:nvGrpSpPr>
      <p:grpSpPr>
        <a:xfrm>
          <a:off x="0" y="0"/>
          <a:ext cx="0" cy="0"/>
          <a:chOff x="0" y="0"/>
          <a:chExt cx="0" cy="0"/>
        </a:xfrm>
      </p:grpSpPr>
      <p:sp>
        <p:nvSpPr>
          <p:cNvPr id="188" name="Shape 188"/>
          <p:cNvSpPr>
            <a:spLocks noGrp="1"/>
          </p:cNvSpPr>
          <p:nvPr>
            <p:ph type="title"/>
          </p:nvPr>
        </p:nvSpPr>
        <p:spPr>
          <a:xfrm>
            <a:off x="228600" y="127000"/>
            <a:ext cx="4114800" cy="381000"/>
          </a:xfrm>
          <a:prstGeom prst="rect">
            <a:avLst/>
          </a:prstGeom>
        </p:spPr>
        <p:txBody>
          <a:bodyPr/>
          <a:lstStyle/>
          <a:p>
            <a:r>
              <a:t>Title Text</a:t>
            </a:r>
          </a:p>
        </p:txBody>
      </p:sp>
      <p:sp>
        <p:nvSpPr>
          <p:cNvPr id="189" name="Shape 189"/>
          <p:cNvSpPr>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669148741"/>
      </p:ext>
    </p:extLst>
  </p:cSld>
  <p:clrMapOvr>
    <a:masterClrMapping/>
  </p:clrMapOvr>
  <p:transition spd="med"/>
</p:sldLayout>
</file>

<file path=ppt/slideLayouts/slideLayout199.xml><?xml version="1.0" encoding="utf-8"?>
<p:sldLayout xmlns:a="http://schemas.openxmlformats.org/drawingml/2006/main" xmlns:r="http://schemas.openxmlformats.org/officeDocument/2006/relationships" xmlns:p="http://schemas.openxmlformats.org/presentationml/2006/main" type="tx">
  <p:cSld name="insight, text, boxes">
    <p:spTree>
      <p:nvGrpSpPr>
        <p:cNvPr id="1" name=""/>
        <p:cNvGrpSpPr/>
        <p:nvPr/>
      </p:nvGrpSpPr>
      <p:grpSpPr>
        <a:xfrm>
          <a:off x="0" y="0"/>
          <a:ext cx="0" cy="0"/>
          <a:chOff x="0" y="0"/>
          <a:chExt cx="0" cy="0"/>
        </a:xfrm>
      </p:grpSpPr>
      <p:sp>
        <p:nvSpPr>
          <p:cNvPr id="196" name="Shape 196"/>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
        <p:nvSpPr>
          <p:cNvPr id="197" name="Shape 197" descr="Text Placeholder 11"/>
          <p:cNvSpPr>
            <a:spLocks noGrp="1"/>
          </p:cNvSpPr>
          <p:nvPr>
            <p:ph type="body" sz="quarter" idx="13"/>
          </p:nvPr>
        </p:nvSpPr>
        <p:spPr>
          <a:xfrm>
            <a:off x="228600" y="192023"/>
            <a:ext cx="4114800" cy="300039"/>
          </a:xfrm>
          <a:prstGeom prst="rect">
            <a:avLst/>
          </a:prstGeom>
        </p:spPr>
        <p:txBody>
          <a:bodyPr>
            <a:normAutofit/>
          </a:bodyPr>
          <a:lstStyle/>
          <a:p>
            <a:pPr>
              <a:defRPr sz="1600">
                <a:solidFill>
                  <a:srgbClr val="000000"/>
                </a:solidFill>
              </a:defRPr>
            </a:pPr>
            <a:endParaRPr/>
          </a:p>
        </p:txBody>
      </p:sp>
      <p:sp>
        <p:nvSpPr>
          <p:cNvPr id="198" name="Shape 198" descr="Text Placeholder 6"/>
          <p:cNvSpPr>
            <a:spLocks noGrp="1"/>
          </p:cNvSpPr>
          <p:nvPr>
            <p:ph type="body" sz="half" idx="14"/>
          </p:nvPr>
        </p:nvSpPr>
        <p:spPr>
          <a:xfrm>
            <a:off x="228600" y="1097280"/>
            <a:ext cx="4114800" cy="3488731"/>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323167556"/>
      </p:ext>
    </p:extLst>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Tree>
    <p:extLst>
      <p:ext uri="{BB962C8B-B14F-4D97-AF65-F5344CB8AC3E}">
        <p14:creationId xmlns:p14="http://schemas.microsoft.com/office/powerpoint/2010/main" val="865361189"/>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rgbClr val="001D6C"/>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2286001" y="2570163"/>
            <a:ext cx="2286000" cy="2573337"/>
          </a:xfrm>
          <a:solidFill>
            <a:srgbClr val="0043C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4572000" y="2570162"/>
            <a:ext cx="2286000" cy="2573338"/>
          </a:xfrm>
          <a:solidFill>
            <a:srgbClr val="0F62F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6858000" y="2570162"/>
            <a:ext cx="2286000" cy="2573338"/>
          </a:xfrm>
          <a:solidFill>
            <a:srgbClr val="78A9FF"/>
          </a:solidFill>
          <a:ln>
            <a:noFill/>
          </a:ln>
        </p:spPr>
        <p:txBody>
          <a:bodyPr lIns="219456" tIns="201168" rIns="228600" bIns="228600"/>
          <a:lstStyle>
            <a:lvl1pPr>
              <a:defRPr>
                <a:solidFill>
                  <a:schemeClr val="tx1"/>
                </a:solidFill>
              </a:defRPr>
            </a:lvl1pPr>
          </a:lstStyle>
          <a:p>
            <a:pPr lvl="0"/>
            <a:r>
              <a:rPr lang="en-US"/>
              <a:t>Click to edit Master text styles</a:t>
            </a:r>
          </a:p>
        </p:txBody>
      </p:sp>
    </p:spTree>
    <p:extLst>
      <p:ext uri="{BB962C8B-B14F-4D97-AF65-F5344CB8AC3E}">
        <p14:creationId xmlns:p14="http://schemas.microsoft.com/office/powerpoint/2010/main" val="1062981942"/>
      </p:ext>
    </p:extLst>
  </p:cSld>
  <p:clrMapOvr>
    <a:masterClrMapping/>
  </p:clrMapOvr>
</p:sldLayout>
</file>

<file path=ppt/slideLayouts/slideLayout200.xml><?xml version="1.0" encoding="utf-8"?>
<p:sldLayout xmlns:a="http://schemas.openxmlformats.org/drawingml/2006/main" xmlns:r="http://schemas.openxmlformats.org/officeDocument/2006/relationships" xmlns:p="http://schemas.openxmlformats.org/presentationml/2006/main" type="tx">
  <p:cSld name="graph">
    <p:spTree>
      <p:nvGrpSpPr>
        <p:cNvPr id="1" name=""/>
        <p:cNvGrpSpPr/>
        <p:nvPr/>
      </p:nvGrpSpPr>
      <p:grpSpPr>
        <a:xfrm>
          <a:off x="0" y="0"/>
          <a:ext cx="0" cy="0"/>
          <a:chOff x="0" y="0"/>
          <a:chExt cx="0" cy="0"/>
        </a:xfrm>
      </p:grpSpPr>
      <p:sp>
        <p:nvSpPr>
          <p:cNvPr id="205" name="Shape 205"/>
          <p:cNvSpPr>
            <a:spLocks noGrp="1"/>
          </p:cNvSpPr>
          <p:nvPr>
            <p:ph type="title"/>
          </p:nvPr>
        </p:nvSpPr>
        <p:spPr>
          <a:xfrm>
            <a:off x="228600" y="127000"/>
            <a:ext cx="4114800" cy="895024"/>
          </a:xfrm>
          <a:prstGeom prst="rect">
            <a:avLst/>
          </a:prstGeom>
        </p:spPr>
        <p:txBody>
          <a:bodyPr>
            <a:normAutofit/>
          </a:bodyPr>
          <a:lstStyle/>
          <a:p>
            <a:r>
              <a:t>Title Text</a:t>
            </a:r>
          </a:p>
        </p:txBody>
      </p:sp>
      <p:sp>
        <p:nvSpPr>
          <p:cNvPr id="206" name="Shape 206"/>
          <p:cNvSpPr>
            <a:spLocks noGrp="1"/>
          </p:cNvSpPr>
          <p:nvPr>
            <p:ph type="sldNum" sz="quarter" idx="2"/>
          </p:nvPr>
        </p:nvSpPr>
        <p:spPr>
          <a:prstGeom prst="rect">
            <a:avLst/>
          </a:prstGeom>
        </p:spPr>
        <p:txBody>
          <a:bodyPr/>
          <a:lstStyle/>
          <a:p>
            <a:fld id="{86CB4B4D-7CA3-9044-876B-883B54F8677D}" type="slidenum">
              <a:rPr/>
              <a:pPr/>
              <a:t>‹#›</a:t>
            </a:fld>
            <a:endParaRPr dirty="0"/>
          </a:p>
        </p:txBody>
      </p:sp>
      <p:sp>
        <p:nvSpPr>
          <p:cNvPr id="207" name="Shape 207"/>
          <p:cNvSpPr>
            <a:spLocks noGrp="1"/>
          </p:cNvSpPr>
          <p:nvPr>
            <p:ph type="body" sz="quarter" idx="1"/>
          </p:nvPr>
        </p:nvSpPr>
        <p:spPr>
          <a:xfrm>
            <a:off x="228600" y="1097280"/>
            <a:ext cx="1828800" cy="350144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940534691"/>
      </p:ext>
    </p:extLst>
  </p:cSld>
  <p:clrMapOvr>
    <a:masterClrMapping/>
  </p:clrMapOvr>
  <p:transition spd="med"/>
</p:sldLayout>
</file>

<file path=ppt/slideLayouts/slideLayout201.xml><?xml version="1.0" encoding="utf-8"?>
<p:sldLayout xmlns:a="http://schemas.openxmlformats.org/drawingml/2006/main" xmlns:r="http://schemas.openxmlformats.org/officeDocument/2006/relationships" xmlns:p="http://schemas.openxmlformats.org/presentationml/2006/main" type="tx">
  <p:cSld name="title, text (1/4), content (3/4)">
    <p:spTree>
      <p:nvGrpSpPr>
        <p:cNvPr id="1" name=""/>
        <p:cNvGrpSpPr/>
        <p:nvPr/>
      </p:nvGrpSpPr>
      <p:grpSpPr>
        <a:xfrm>
          <a:off x="0" y="0"/>
          <a:ext cx="0" cy="0"/>
          <a:chOff x="0" y="0"/>
          <a:chExt cx="0" cy="0"/>
        </a:xfrm>
      </p:grpSpPr>
      <p:sp>
        <p:nvSpPr>
          <p:cNvPr id="214" name="Shape 214"/>
          <p:cNvSpPr>
            <a:spLocks noGrp="1"/>
          </p:cNvSpPr>
          <p:nvPr>
            <p:ph type="title"/>
          </p:nvPr>
        </p:nvSpPr>
        <p:spPr>
          <a:xfrm>
            <a:off x="228600" y="127000"/>
            <a:ext cx="4114800" cy="895024"/>
          </a:xfrm>
          <a:prstGeom prst="rect">
            <a:avLst/>
          </a:prstGeom>
        </p:spPr>
        <p:txBody>
          <a:bodyPr>
            <a:normAutofit/>
          </a:bodyPr>
          <a:lstStyle/>
          <a:p>
            <a:r>
              <a:t>Title Text</a:t>
            </a:r>
          </a:p>
        </p:txBody>
      </p:sp>
      <p:sp>
        <p:nvSpPr>
          <p:cNvPr id="215" name="Shape 215"/>
          <p:cNvSpPr>
            <a:spLocks noGrp="1"/>
          </p:cNvSpPr>
          <p:nvPr>
            <p:ph type="sldNum" sz="quarter" idx="2"/>
          </p:nvPr>
        </p:nvSpPr>
        <p:spPr>
          <a:prstGeom prst="rect">
            <a:avLst/>
          </a:prstGeom>
        </p:spPr>
        <p:txBody>
          <a:bodyPr/>
          <a:lstStyle/>
          <a:p>
            <a:fld id="{86CB4B4D-7CA3-9044-876B-883B54F8677D}" type="slidenum">
              <a:rPr/>
              <a:pPr/>
              <a:t>‹#›</a:t>
            </a:fld>
            <a:endParaRPr dirty="0"/>
          </a:p>
        </p:txBody>
      </p:sp>
      <p:sp>
        <p:nvSpPr>
          <p:cNvPr id="216" name="Shape 216"/>
          <p:cNvSpPr>
            <a:spLocks noGrp="1"/>
          </p:cNvSpPr>
          <p:nvPr>
            <p:ph type="body" sz="quarter" idx="1"/>
          </p:nvPr>
        </p:nvSpPr>
        <p:spPr>
          <a:xfrm>
            <a:off x="228600" y="1116487"/>
            <a:ext cx="1828800" cy="3454401"/>
          </a:xfrm>
          <a:prstGeom prst="rect">
            <a:avLst/>
          </a:prstGeom>
        </p:spPr>
        <p:txBody>
          <a:bodyPr>
            <a:normAutofit/>
          </a:bodyPr>
          <a:lstStyle>
            <a:lvl2pPr marL="220230" indent="-220230"/>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4240807255"/>
      </p:ext>
    </p:extLst>
  </p:cSld>
  <p:clrMapOvr>
    <a:masterClrMapping/>
  </p:clrMapOvr>
  <p:transition spd="med"/>
</p:sldLayout>
</file>

<file path=ppt/slideLayouts/slideLayout202.xml><?xml version="1.0" encoding="utf-8"?>
<p:sldLayout xmlns:a="http://schemas.openxmlformats.org/drawingml/2006/main" xmlns:r="http://schemas.openxmlformats.org/officeDocument/2006/relationships" xmlns:p="http://schemas.openxmlformats.org/presentationml/2006/main" type="tx">
  <p:cSld name="title, text (1/4), blank (3/4)">
    <p:spTree>
      <p:nvGrpSpPr>
        <p:cNvPr id="1" name=""/>
        <p:cNvGrpSpPr/>
        <p:nvPr/>
      </p:nvGrpSpPr>
      <p:grpSpPr>
        <a:xfrm>
          <a:off x="0" y="0"/>
          <a:ext cx="0" cy="0"/>
          <a:chOff x="0" y="0"/>
          <a:chExt cx="0" cy="0"/>
        </a:xfrm>
      </p:grpSpPr>
      <p:sp>
        <p:nvSpPr>
          <p:cNvPr id="223" name="Shape 223"/>
          <p:cNvSpPr>
            <a:spLocks noGrp="1"/>
          </p:cNvSpPr>
          <p:nvPr>
            <p:ph type="title"/>
          </p:nvPr>
        </p:nvSpPr>
        <p:spPr>
          <a:xfrm>
            <a:off x="228600" y="127000"/>
            <a:ext cx="4114800" cy="895024"/>
          </a:xfrm>
          <a:prstGeom prst="rect">
            <a:avLst/>
          </a:prstGeom>
        </p:spPr>
        <p:txBody>
          <a:bodyPr>
            <a:normAutofit/>
          </a:bodyPr>
          <a:lstStyle/>
          <a:p>
            <a:r>
              <a:t>Title Text</a:t>
            </a:r>
          </a:p>
        </p:txBody>
      </p:sp>
      <p:sp>
        <p:nvSpPr>
          <p:cNvPr id="224" name="Shape 224"/>
          <p:cNvSpPr>
            <a:spLocks noGrp="1"/>
          </p:cNvSpPr>
          <p:nvPr>
            <p:ph type="sldNum" sz="quarter" idx="2"/>
          </p:nvPr>
        </p:nvSpPr>
        <p:spPr>
          <a:prstGeom prst="rect">
            <a:avLst/>
          </a:prstGeom>
        </p:spPr>
        <p:txBody>
          <a:bodyPr/>
          <a:lstStyle/>
          <a:p>
            <a:fld id="{86CB4B4D-7CA3-9044-876B-883B54F8677D}" type="slidenum">
              <a:rPr/>
              <a:pPr/>
              <a:t>‹#›</a:t>
            </a:fld>
            <a:endParaRPr dirty="0"/>
          </a:p>
        </p:txBody>
      </p:sp>
      <p:sp>
        <p:nvSpPr>
          <p:cNvPr id="225" name="Shape 225"/>
          <p:cNvSpPr>
            <a:spLocks noGrp="1"/>
          </p:cNvSpPr>
          <p:nvPr>
            <p:ph type="body" sz="quarter" idx="1"/>
          </p:nvPr>
        </p:nvSpPr>
        <p:spPr>
          <a:xfrm>
            <a:off x="228600" y="1116487"/>
            <a:ext cx="1828800" cy="3454401"/>
          </a:xfrm>
          <a:prstGeom prst="rect">
            <a:avLst/>
          </a:prstGeom>
        </p:spPr>
        <p:txBody>
          <a:bodyPr>
            <a:normAutofit/>
          </a:bodyPr>
          <a:lstStyle>
            <a:lvl2pPr marL="220230" indent="-220230"/>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051700682"/>
      </p:ext>
    </p:extLst>
  </p:cSld>
  <p:clrMapOvr>
    <a:masterClrMapping/>
  </p:clrMapOvr>
  <p:transition spd="med"/>
</p:sldLayout>
</file>

<file path=ppt/slideLayouts/slideLayout203.xml><?xml version="1.0" encoding="utf-8"?>
<p:sldLayout xmlns:a="http://schemas.openxmlformats.org/drawingml/2006/main" xmlns:r="http://schemas.openxmlformats.org/officeDocument/2006/relationships" xmlns:p="http://schemas.openxmlformats.org/presentationml/2006/main" type="tx">
  <p:cSld name="case study: title, text (2/4), content (2/4)">
    <p:spTree>
      <p:nvGrpSpPr>
        <p:cNvPr id="1" name=""/>
        <p:cNvGrpSpPr/>
        <p:nvPr/>
      </p:nvGrpSpPr>
      <p:grpSpPr>
        <a:xfrm>
          <a:off x="0" y="0"/>
          <a:ext cx="0" cy="0"/>
          <a:chOff x="0" y="0"/>
          <a:chExt cx="0" cy="0"/>
        </a:xfrm>
      </p:grpSpPr>
      <p:sp>
        <p:nvSpPr>
          <p:cNvPr id="232" name="Shape 232"/>
          <p:cNvSpPr>
            <a:spLocks noGrp="1"/>
          </p:cNvSpPr>
          <p:nvPr>
            <p:ph type="title"/>
          </p:nvPr>
        </p:nvSpPr>
        <p:spPr>
          <a:xfrm>
            <a:off x="228600" y="127000"/>
            <a:ext cx="4114800" cy="895024"/>
          </a:xfrm>
          <a:prstGeom prst="rect">
            <a:avLst/>
          </a:prstGeom>
        </p:spPr>
        <p:txBody>
          <a:bodyPr>
            <a:normAutofit/>
          </a:bodyPr>
          <a:lstStyle/>
          <a:p>
            <a:r>
              <a:t>Title Text</a:t>
            </a:r>
          </a:p>
        </p:txBody>
      </p:sp>
      <p:sp>
        <p:nvSpPr>
          <p:cNvPr id="233" name="Shape 233"/>
          <p:cNvSpPr>
            <a:spLocks noGrp="1"/>
          </p:cNvSpPr>
          <p:nvPr>
            <p:ph type="sldNum" sz="quarter" idx="2"/>
          </p:nvPr>
        </p:nvSpPr>
        <p:spPr>
          <a:prstGeom prst="rect">
            <a:avLst/>
          </a:prstGeom>
        </p:spPr>
        <p:txBody>
          <a:bodyPr/>
          <a:lstStyle/>
          <a:p>
            <a:fld id="{86CB4B4D-7CA3-9044-876B-883B54F8677D}" type="slidenum">
              <a:rPr/>
              <a:pPr/>
              <a:t>‹#›</a:t>
            </a:fld>
            <a:endParaRPr dirty="0"/>
          </a:p>
        </p:txBody>
      </p:sp>
      <p:sp>
        <p:nvSpPr>
          <p:cNvPr id="234" name="Shape 234"/>
          <p:cNvSpPr>
            <a:spLocks noGrp="1"/>
          </p:cNvSpPr>
          <p:nvPr>
            <p:ph type="body" sz="quarter" idx="1"/>
          </p:nvPr>
        </p:nvSpPr>
        <p:spPr>
          <a:xfrm>
            <a:off x="228600" y="1097280"/>
            <a:ext cx="1828800" cy="3502153"/>
          </a:xfrm>
          <a:prstGeom prst="rect">
            <a:avLst/>
          </a:prstGeom>
        </p:spPr>
        <p:txBody>
          <a:bodyPr>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235" name="Shape 235" descr="Text Placeholder 5"/>
          <p:cNvSpPr>
            <a:spLocks noGrp="1"/>
          </p:cNvSpPr>
          <p:nvPr>
            <p:ph type="body" sz="quarter" idx="13"/>
          </p:nvPr>
        </p:nvSpPr>
        <p:spPr>
          <a:xfrm>
            <a:off x="2514600" y="1124711"/>
            <a:ext cx="1828800" cy="3456434"/>
          </a:xfrm>
          <a:prstGeom prst="rect">
            <a:avLst/>
          </a:prstGeom>
        </p:spPr>
        <p:txBody>
          <a:bodyPr>
            <a:normAutofit/>
          </a:bodyPr>
          <a:lstStyle/>
          <a:p>
            <a:endParaRPr/>
          </a:p>
        </p:txBody>
      </p:sp>
      <p:sp>
        <p:nvSpPr>
          <p:cNvPr id="236" name="Shape 236" descr="Picture Placeholder 11"/>
          <p:cNvSpPr>
            <a:spLocks noGrp="1"/>
          </p:cNvSpPr>
          <p:nvPr>
            <p:ph type="pic" idx="14"/>
          </p:nvPr>
        </p:nvSpPr>
        <p:spPr>
          <a:xfrm>
            <a:off x="4572000" y="0"/>
            <a:ext cx="4572000" cy="5143500"/>
          </a:xfrm>
          <a:prstGeom prst="rect">
            <a:avLst/>
          </a:prstGeom>
        </p:spPr>
        <p:txBody>
          <a:bodyPr lIns="91439" tIns="45719" rIns="91439" bIns="45719"/>
          <a:lstStyle/>
          <a:p>
            <a:endParaRPr dirty="0"/>
          </a:p>
        </p:txBody>
      </p:sp>
    </p:spTree>
    <p:extLst>
      <p:ext uri="{BB962C8B-B14F-4D97-AF65-F5344CB8AC3E}">
        <p14:creationId xmlns:p14="http://schemas.microsoft.com/office/powerpoint/2010/main" val="778126980"/>
      </p:ext>
    </p:extLst>
  </p:cSld>
  <p:clrMapOvr>
    <a:masterClrMapping/>
  </p:clrMapOvr>
  <p:transition spd="med"/>
</p:sldLayout>
</file>

<file path=ppt/slideLayouts/slideLayout204.xml><?xml version="1.0" encoding="utf-8"?>
<p:sldLayout xmlns:a="http://schemas.openxmlformats.org/drawingml/2006/main" xmlns:r="http://schemas.openxmlformats.org/officeDocument/2006/relationships" xmlns:p="http://schemas.openxmlformats.org/presentationml/2006/main" type="tx">
  <p:cSld name="case study 2: title, text (2/4), quote (2/4)">
    <p:spTree>
      <p:nvGrpSpPr>
        <p:cNvPr id="1" name=""/>
        <p:cNvGrpSpPr/>
        <p:nvPr/>
      </p:nvGrpSpPr>
      <p:grpSpPr>
        <a:xfrm>
          <a:off x="0" y="0"/>
          <a:ext cx="0" cy="0"/>
          <a:chOff x="0" y="0"/>
          <a:chExt cx="0" cy="0"/>
        </a:xfrm>
      </p:grpSpPr>
      <p:sp>
        <p:nvSpPr>
          <p:cNvPr id="243" name="Shape 243"/>
          <p:cNvSpPr>
            <a:spLocks noGrp="1"/>
          </p:cNvSpPr>
          <p:nvPr>
            <p:ph type="title"/>
          </p:nvPr>
        </p:nvSpPr>
        <p:spPr>
          <a:xfrm>
            <a:off x="228600" y="127000"/>
            <a:ext cx="4114800" cy="895024"/>
          </a:xfrm>
          <a:prstGeom prst="rect">
            <a:avLst/>
          </a:prstGeom>
        </p:spPr>
        <p:txBody>
          <a:bodyPr>
            <a:normAutofit/>
          </a:bodyPr>
          <a:lstStyle/>
          <a:p>
            <a:r>
              <a:t>Title Text</a:t>
            </a:r>
          </a:p>
        </p:txBody>
      </p:sp>
      <p:sp>
        <p:nvSpPr>
          <p:cNvPr id="244" name="Shape 244"/>
          <p:cNvSpPr>
            <a:spLocks noGrp="1"/>
          </p:cNvSpPr>
          <p:nvPr>
            <p:ph type="sldNum" sz="quarter" idx="2"/>
          </p:nvPr>
        </p:nvSpPr>
        <p:spPr>
          <a:prstGeom prst="rect">
            <a:avLst/>
          </a:prstGeom>
        </p:spPr>
        <p:txBody>
          <a:bodyPr/>
          <a:lstStyle/>
          <a:p>
            <a:fld id="{86CB4B4D-7CA3-9044-876B-883B54F8677D}" type="slidenum">
              <a:rPr/>
              <a:pPr/>
              <a:t>‹#›</a:t>
            </a:fld>
            <a:endParaRPr dirty="0"/>
          </a:p>
        </p:txBody>
      </p:sp>
      <p:sp>
        <p:nvSpPr>
          <p:cNvPr id="245" name="Shape 245"/>
          <p:cNvSpPr>
            <a:spLocks noGrp="1"/>
          </p:cNvSpPr>
          <p:nvPr>
            <p:ph type="body" sz="quarter" idx="1"/>
          </p:nvPr>
        </p:nvSpPr>
        <p:spPr>
          <a:xfrm>
            <a:off x="228600" y="1097280"/>
            <a:ext cx="1828800" cy="3502153"/>
          </a:xfrm>
          <a:prstGeom prst="rect">
            <a:avLst/>
          </a:prstGeom>
        </p:spPr>
        <p:txBody>
          <a:bodyPr>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246" name="Shape 246" descr="Text Placeholder 5"/>
          <p:cNvSpPr>
            <a:spLocks noGrp="1"/>
          </p:cNvSpPr>
          <p:nvPr>
            <p:ph type="body" sz="quarter" idx="13"/>
          </p:nvPr>
        </p:nvSpPr>
        <p:spPr>
          <a:xfrm>
            <a:off x="2514600" y="1116012"/>
            <a:ext cx="1828800" cy="3456434"/>
          </a:xfrm>
          <a:prstGeom prst="rect">
            <a:avLst/>
          </a:prstGeom>
        </p:spPr>
        <p:txBody>
          <a:bodyPr>
            <a:normAutofit/>
          </a:bodyPr>
          <a:lstStyle/>
          <a:p>
            <a:endParaRPr/>
          </a:p>
        </p:txBody>
      </p:sp>
      <p:sp>
        <p:nvSpPr>
          <p:cNvPr id="247" name="Shape 247" descr="Text Placeholder 8"/>
          <p:cNvSpPr>
            <a:spLocks noGrp="1"/>
          </p:cNvSpPr>
          <p:nvPr>
            <p:ph type="body" sz="half" idx="14"/>
          </p:nvPr>
        </p:nvSpPr>
        <p:spPr>
          <a:xfrm>
            <a:off x="4700392" y="1051560"/>
            <a:ext cx="4215008" cy="3456433"/>
          </a:xfrm>
          <a:prstGeom prst="rect">
            <a:avLst/>
          </a:prstGeom>
        </p:spPr>
        <p:txBody>
          <a:bodyPr>
            <a:normAutofit/>
          </a:bodyPr>
          <a:lstStyle/>
          <a:p>
            <a:pPr marL="117475" indent="-117475">
              <a:defRPr sz="2400"/>
            </a:pPr>
            <a:endParaRPr/>
          </a:p>
        </p:txBody>
      </p:sp>
    </p:spTree>
    <p:extLst>
      <p:ext uri="{BB962C8B-B14F-4D97-AF65-F5344CB8AC3E}">
        <p14:creationId xmlns:p14="http://schemas.microsoft.com/office/powerpoint/2010/main" val="1883198978"/>
      </p:ext>
    </p:extLst>
  </p:cSld>
  <p:clrMapOvr>
    <a:masterClrMapping/>
  </p:clrMapOvr>
  <p:transition spd="med"/>
</p:sldLayout>
</file>

<file path=ppt/slideLayouts/slideLayout205.xml><?xml version="1.0" encoding="utf-8"?>
<p:sldLayout xmlns:a="http://schemas.openxmlformats.org/drawingml/2006/main" xmlns:r="http://schemas.openxmlformats.org/officeDocument/2006/relationships" xmlns:p="http://schemas.openxmlformats.org/presentationml/2006/main" type="tx">
  <p:cSld name="table">
    <p:spTree>
      <p:nvGrpSpPr>
        <p:cNvPr id="1" name=""/>
        <p:cNvGrpSpPr/>
        <p:nvPr/>
      </p:nvGrpSpPr>
      <p:grpSpPr>
        <a:xfrm>
          <a:off x="0" y="0"/>
          <a:ext cx="0" cy="0"/>
          <a:chOff x="0" y="0"/>
          <a:chExt cx="0" cy="0"/>
        </a:xfrm>
      </p:grpSpPr>
      <p:sp>
        <p:nvSpPr>
          <p:cNvPr id="254" name="Shape 254"/>
          <p:cNvSpPr>
            <a:spLocks noGrp="1"/>
          </p:cNvSpPr>
          <p:nvPr>
            <p:ph type="sldNum" sz="quarter" idx="2"/>
          </p:nvPr>
        </p:nvSpPr>
        <p:spPr>
          <a:prstGeom prst="rect">
            <a:avLst/>
          </a:prstGeom>
        </p:spPr>
        <p:txBody>
          <a:bodyPr/>
          <a:lstStyle/>
          <a:p>
            <a:fld id="{86CB4B4D-7CA3-9044-876B-883B54F8677D}" type="slidenum">
              <a:rPr/>
              <a:pPr/>
              <a:t>‹#›</a:t>
            </a:fld>
            <a:endParaRPr dirty="0"/>
          </a:p>
        </p:txBody>
      </p:sp>
      <p:sp>
        <p:nvSpPr>
          <p:cNvPr id="255" name="Shape 255"/>
          <p:cNvSpPr>
            <a:spLocks noGrp="1"/>
          </p:cNvSpPr>
          <p:nvPr>
            <p:ph type="body" sz="quarter" idx="1"/>
          </p:nvPr>
        </p:nvSpPr>
        <p:spPr>
          <a:xfrm>
            <a:off x="228600" y="192023"/>
            <a:ext cx="1828800" cy="440899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528227758"/>
      </p:ext>
    </p:extLst>
  </p:cSld>
  <p:clrMapOvr>
    <a:masterClrMapping/>
  </p:clrMapOvr>
  <p:transition spd="med"/>
</p:sldLayout>
</file>

<file path=ppt/slideLayouts/slideLayout206.xml><?xml version="1.0" encoding="utf-8"?>
<p:sldLayout xmlns:a="http://schemas.openxmlformats.org/drawingml/2006/main" xmlns:r="http://schemas.openxmlformats.org/officeDocument/2006/relationships" xmlns:p="http://schemas.openxmlformats.org/presentationml/2006/main" type="tx">
  <p:cSld name="Thank you">
    <p:spTree>
      <p:nvGrpSpPr>
        <p:cNvPr id="1" name=""/>
        <p:cNvGrpSpPr/>
        <p:nvPr/>
      </p:nvGrpSpPr>
      <p:grpSpPr>
        <a:xfrm>
          <a:off x="0" y="0"/>
          <a:ext cx="0" cy="0"/>
          <a:chOff x="0" y="0"/>
          <a:chExt cx="0" cy="0"/>
        </a:xfrm>
      </p:grpSpPr>
      <p:sp>
        <p:nvSpPr>
          <p:cNvPr id="276" name="Shape 276"/>
          <p:cNvSpPr>
            <a:spLocks noGrp="1"/>
          </p:cNvSpPr>
          <p:nvPr>
            <p:ph type="title"/>
          </p:nvPr>
        </p:nvSpPr>
        <p:spPr>
          <a:xfrm>
            <a:off x="228600" y="127000"/>
            <a:ext cx="4114800" cy="855726"/>
          </a:xfrm>
          <a:prstGeom prst="rect">
            <a:avLst/>
          </a:prstGeom>
        </p:spPr>
        <p:txBody>
          <a:bodyPr>
            <a:normAutofit/>
          </a:bodyPr>
          <a:lstStyle/>
          <a:p>
            <a:r>
              <a:t>Title Text</a:t>
            </a:r>
          </a:p>
        </p:txBody>
      </p:sp>
      <p:sp>
        <p:nvSpPr>
          <p:cNvPr id="277" name="Shape 277"/>
          <p:cNvSpPr>
            <a:spLocks noGrp="1"/>
          </p:cNvSpPr>
          <p:nvPr>
            <p:ph type="sldNum" sz="quarter" idx="2"/>
          </p:nvPr>
        </p:nvSpPr>
        <p:spPr>
          <a:prstGeom prst="rect">
            <a:avLst/>
          </a:prstGeom>
        </p:spPr>
        <p:txBody>
          <a:bodyPr/>
          <a:lstStyle/>
          <a:p>
            <a:fld id="{86CB4B4D-7CA3-9044-876B-883B54F8677D}" type="slidenum">
              <a:rPr/>
              <a:pPr/>
              <a:t>‹#›</a:t>
            </a:fld>
            <a:endParaRPr dirty="0"/>
          </a:p>
        </p:txBody>
      </p:sp>
      <p:sp>
        <p:nvSpPr>
          <p:cNvPr id="278" name="Shape 278"/>
          <p:cNvSpPr>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200" algn="r"/>
              </a:tabLst>
              <a:defRPr sz="1100"/>
            </a:lvl1pPr>
            <a:lvl2pPr marL="135958" indent="-135958">
              <a:spcBef>
                <a:spcPts val="0"/>
              </a:spcBef>
              <a:tabLst>
                <a:tab pos="4013200" algn="r"/>
              </a:tabLst>
              <a:defRPr sz="1100"/>
            </a:lvl2pPr>
            <a:lvl3pPr marL="359795" indent="-135958">
              <a:spcBef>
                <a:spcPts val="0"/>
              </a:spcBef>
              <a:tabLst>
                <a:tab pos="4013200" algn="r"/>
              </a:tabLst>
              <a:defRPr sz="1100"/>
            </a:lvl3pPr>
            <a:lvl4pPr marL="589416" indent="-132216">
              <a:spcBef>
                <a:spcPts val="0"/>
              </a:spcBef>
              <a:tabLst>
                <a:tab pos="4013200" algn="r"/>
              </a:tabLst>
              <a:defRPr sz="1100"/>
            </a:lvl4pPr>
            <a:lvl5pPr marL="766195" indent="-135958">
              <a:spcBef>
                <a:spcPts val="0"/>
              </a:spcBef>
              <a:tabLst>
                <a:tab pos="4013200" algn="r"/>
              </a:tabLst>
              <a:defRPr sz="11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687912031"/>
      </p:ext>
    </p:extLst>
  </p:cSld>
  <p:clrMapOvr>
    <a:masterClrMapping/>
  </p:clrMapOvr>
  <p:transition spd="med"/>
</p:sldLayout>
</file>

<file path=ppt/slideLayouts/slideLayout207.xml><?xml version="1.0" encoding="utf-8"?>
<p:sldLayout xmlns:a="http://schemas.openxmlformats.org/drawingml/2006/main" xmlns:r="http://schemas.openxmlformats.org/officeDocument/2006/relationships" xmlns:p="http://schemas.openxmlformats.org/presentationml/2006/main" type="tx">
  <p:cSld name="ibm sign-off">
    <p:spTree>
      <p:nvGrpSpPr>
        <p:cNvPr id="1" name=""/>
        <p:cNvGrpSpPr/>
        <p:nvPr/>
      </p:nvGrpSpPr>
      <p:grpSpPr>
        <a:xfrm>
          <a:off x="0" y="0"/>
          <a:ext cx="0" cy="0"/>
          <a:chOff x="0" y="0"/>
          <a:chExt cx="0" cy="0"/>
        </a:xfrm>
      </p:grpSpPr>
      <p:sp>
        <p:nvSpPr>
          <p:cNvPr id="285" name="Shape 285"/>
          <p:cNvSpPr>
            <a:spLocks noGrp="1"/>
          </p:cNvSpPr>
          <p:nvPr>
            <p:ph type="sldNum" sz="quarter" idx="2"/>
          </p:nvPr>
        </p:nvSpPr>
        <p:spPr>
          <a:prstGeom prst="rect">
            <a:avLst/>
          </a:prstGeom>
        </p:spPr>
        <p:txBody>
          <a:bodyPr/>
          <a:lstStyle/>
          <a:p>
            <a:fld id="{86CB4B4D-7CA3-9044-876B-883B54F8677D}" type="slidenum">
              <a:rPr/>
              <a:pPr/>
              <a:t>‹#›</a:t>
            </a:fld>
            <a:endParaRPr dirty="0"/>
          </a:p>
        </p:txBody>
      </p:sp>
      <p:pic>
        <p:nvPicPr>
          <p:cNvPr id="286" name="image2.png" descr="Picture 6"/>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2" y="2186150"/>
            <a:ext cx="1292096" cy="526098"/>
          </a:xfrm>
          <a:prstGeom prst="rect">
            <a:avLst/>
          </a:prstGeom>
          <a:ln w="12700">
            <a:miter lim="400000"/>
          </a:ln>
        </p:spPr>
      </p:pic>
    </p:spTree>
    <p:extLst>
      <p:ext uri="{BB962C8B-B14F-4D97-AF65-F5344CB8AC3E}">
        <p14:creationId xmlns:p14="http://schemas.microsoft.com/office/powerpoint/2010/main" val="2861306842"/>
      </p:ext>
    </p:extLst>
  </p:cSld>
  <p:clrMapOvr>
    <a:masterClrMapping/>
  </p:clrMapOvr>
  <p:transition spd="med"/>
</p:sldLayout>
</file>

<file path=ppt/slideLayouts/slideLayout208.xml><?xml version="1.0" encoding="utf-8"?>
<p:sldLayout xmlns:a="http://schemas.openxmlformats.org/drawingml/2006/main" xmlns:r="http://schemas.openxmlformats.org/officeDocument/2006/relationships" xmlns:p="http://schemas.openxmlformats.org/presentationml/2006/main" type="tx">
  <p:cSld name="1_Divider">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302" name="Shape 302"/>
          <p:cNvSpPr>
            <a:spLocks noGrp="1"/>
          </p:cNvSpPr>
          <p:nvPr>
            <p:ph type="sldNum" sz="quarter" idx="2"/>
          </p:nvPr>
        </p:nvSpPr>
        <p:spPr>
          <a:prstGeom prst="rect">
            <a:avLst/>
          </a:prstGeom>
        </p:spPr>
        <p:txBody>
          <a:bodyPr/>
          <a:lstStyle/>
          <a:p>
            <a:fld id="{86CB4B4D-7CA3-9044-876B-883B54F8677D}" type="slidenum">
              <a:rPr/>
              <a:pPr/>
              <a:t>‹#›</a:t>
            </a:fld>
            <a:endParaRPr dirty="0"/>
          </a:p>
        </p:txBody>
      </p:sp>
      <p:sp>
        <p:nvSpPr>
          <p:cNvPr id="303" name="Shape 303"/>
          <p:cNvSpPr>
            <a:spLocks noGrp="1"/>
          </p:cNvSpPr>
          <p:nvPr>
            <p:ph type="title"/>
          </p:nvPr>
        </p:nvSpPr>
        <p:spPr>
          <a:xfrm>
            <a:off x="228600" y="127000"/>
            <a:ext cx="4114800" cy="4493753"/>
          </a:xfrm>
          <a:prstGeom prst="rect">
            <a:avLst/>
          </a:prstGeom>
        </p:spPr>
        <p:txBody>
          <a:bodyPr>
            <a:normAutofit/>
          </a:bodyPr>
          <a:lstStyle/>
          <a:p>
            <a:r>
              <a:t>Title Text</a:t>
            </a:r>
          </a:p>
        </p:txBody>
      </p:sp>
    </p:spTree>
    <p:extLst>
      <p:ext uri="{BB962C8B-B14F-4D97-AF65-F5344CB8AC3E}">
        <p14:creationId xmlns:p14="http://schemas.microsoft.com/office/powerpoint/2010/main" val="2751999968"/>
      </p:ext>
    </p:extLst>
  </p:cSld>
  <p:clrMapOvr>
    <a:masterClrMapping/>
  </p:clrMapOvr>
  <p:transition spd="med"/>
</p:sldLayout>
</file>

<file path=ppt/slideLayouts/slideLayout209.xml><?xml version="1.0" encoding="utf-8"?>
<p:sldLayout xmlns:a="http://schemas.openxmlformats.org/drawingml/2006/main" xmlns:r="http://schemas.openxmlformats.org/officeDocument/2006/relationships" xmlns:p="http://schemas.openxmlformats.org/presentationml/2006/main" type="tx">
  <p:cSld name="Divider (with page contents)">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310" name="Shape 310"/>
          <p:cNvSpPr>
            <a:spLocks noGrp="1"/>
          </p:cNvSpPr>
          <p:nvPr>
            <p:ph type="title"/>
          </p:nvPr>
        </p:nvSpPr>
        <p:spPr>
          <a:xfrm>
            <a:off x="228600" y="127000"/>
            <a:ext cx="4114800" cy="855726"/>
          </a:xfrm>
          <a:prstGeom prst="rect">
            <a:avLst/>
          </a:prstGeom>
        </p:spPr>
        <p:txBody>
          <a:bodyPr>
            <a:normAutofit/>
          </a:bodyPr>
          <a:lstStyle/>
          <a:p>
            <a:r>
              <a:t>Title Text</a:t>
            </a:r>
          </a:p>
        </p:txBody>
      </p:sp>
      <p:sp>
        <p:nvSpPr>
          <p:cNvPr id="311" name="Shape 311"/>
          <p:cNvSpPr>
            <a:spLocks noGrp="1"/>
          </p:cNvSpPr>
          <p:nvPr>
            <p:ph type="sldNum" sz="quarter" idx="2"/>
          </p:nvPr>
        </p:nvSpPr>
        <p:spPr>
          <a:prstGeom prst="rect">
            <a:avLst/>
          </a:prstGeom>
        </p:spPr>
        <p:txBody>
          <a:bodyPr/>
          <a:lstStyle/>
          <a:p>
            <a:fld id="{86CB4B4D-7CA3-9044-876B-883B54F8677D}" type="slidenum">
              <a:rPr/>
              <a:pPr/>
              <a:t>‹#›</a:t>
            </a:fld>
            <a:endParaRPr dirty="0"/>
          </a:p>
        </p:txBody>
      </p:sp>
      <p:sp>
        <p:nvSpPr>
          <p:cNvPr id="312" name="Shape 312"/>
          <p:cNvSpPr>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200" algn="r"/>
              </a:tabLst>
            </a:lvl1pPr>
            <a:lvl2pPr>
              <a:spcBef>
                <a:spcPts val="0"/>
              </a:spcBef>
              <a:tabLst>
                <a:tab pos="4013200" algn="r"/>
              </a:tabLst>
            </a:lvl2pPr>
            <a:lvl3pPr>
              <a:spcBef>
                <a:spcPts val="0"/>
              </a:spcBef>
              <a:tabLst>
                <a:tab pos="4013200" algn="r"/>
              </a:tabLst>
            </a:lvl3pPr>
            <a:lvl4pPr>
              <a:spcBef>
                <a:spcPts val="0"/>
              </a:spcBef>
              <a:tabLst>
                <a:tab pos="4013200" algn="r"/>
              </a:tabLst>
            </a:lvl4pPr>
            <a:lvl5pPr>
              <a:spcBef>
                <a:spcPts val="0"/>
              </a:spcBef>
              <a:tabLst>
                <a:tab pos="4013200" algn="r"/>
              </a:tabLst>
            </a:lvl5pPr>
          </a:lstStyle>
          <a:p>
            <a:r>
              <a:t>Body Level One</a:t>
            </a:r>
          </a:p>
          <a:p>
            <a:pPr lvl="1"/>
            <a:r>
              <a:t>Body Level Two</a:t>
            </a:r>
          </a:p>
          <a:p>
            <a:pPr lvl="2"/>
            <a:r>
              <a:t>Body Level Three</a:t>
            </a:r>
          </a:p>
          <a:p>
            <a:pPr lvl="3"/>
            <a:r>
              <a:t>Body Level Four</a:t>
            </a:r>
          </a:p>
          <a:p>
            <a:pPr lvl="4"/>
            <a:r>
              <a:t>Body Level Five</a:t>
            </a:r>
          </a:p>
        </p:txBody>
      </p:sp>
      <p:sp>
        <p:nvSpPr>
          <p:cNvPr id="313" name="Shape 313" descr="Text Placeholder 6"/>
          <p:cNvSpPr>
            <a:spLocks noGrp="1"/>
          </p:cNvSpPr>
          <p:nvPr>
            <p:ph type="body" sz="half" idx="13"/>
          </p:nvPr>
        </p:nvSpPr>
        <p:spPr>
          <a:xfrm>
            <a:off x="4800600" y="1123950"/>
            <a:ext cx="4114800" cy="3584448"/>
          </a:xfrm>
          <a:prstGeom prst="rect">
            <a:avLst/>
          </a:prstGeom>
        </p:spPr>
        <p:txBody>
          <a:bodyPr>
            <a:normAutofit/>
          </a:bodyPr>
          <a:lstStyle/>
          <a:p>
            <a:pPr>
              <a:tabLst>
                <a:tab pos="4013200" algn="r"/>
              </a:tabLst>
            </a:pPr>
            <a:endParaRPr/>
          </a:p>
        </p:txBody>
      </p:sp>
    </p:spTree>
    <p:extLst>
      <p:ext uri="{BB962C8B-B14F-4D97-AF65-F5344CB8AC3E}">
        <p14:creationId xmlns:p14="http://schemas.microsoft.com/office/powerpoint/2010/main" val="513605526"/>
      </p:ext>
    </p:extLst>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dirty="0"/>
              <a:t>Click icon to add picture</a:t>
            </a:r>
          </a:p>
        </p:txBody>
      </p:sp>
    </p:spTree>
    <p:extLst>
      <p:ext uri="{BB962C8B-B14F-4D97-AF65-F5344CB8AC3E}">
        <p14:creationId xmlns:p14="http://schemas.microsoft.com/office/powerpoint/2010/main" val="1045410987"/>
      </p:ext>
    </p:extLst>
  </p:cSld>
  <p:clrMapOvr>
    <a:masterClrMapping/>
  </p:clrMapOvr>
</p:sldLayout>
</file>

<file path=ppt/slideLayouts/slideLayout210.xml><?xml version="1.0" encoding="utf-8"?>
<p:sldLayout xmlns:a="http://schemas.openxmlformats.org/drawingml/2006/main" xmlns:r="http://schemas.openxmlformats.org/officeDocument/2006/relationships" xmlns:p="http://schemas.openxmlformats.org/presentationml/2006/main" type="tx">
  <p:cSld name="1_fact, number">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320" name="Shape 320"/>
          <p:cNvSpPr>
            <a:spLocks noGrp="1"/>
          </p:cNvSpPr>
          <p:nvPr>
            <p:ph type="title"/>
          </p:nvPr>
        </p:nvSpPr>
        <p:spPr>
          <a:xfrm>
            <a:off x="228600" y="177800"/>
            <a:ext cx="4114800" cy="1003808"/>
          </a:xfrm>
          <a:prstGeom prst="rect">
            <a:avLst/>
          </a:prstGeom>
        </p:spPr>
        <p:txBody>
          <a:bodyPr>
            <a:normAutofit/>
          </a:bodyPr>
          <a:lstStyle>
            <a:lvl1pPr>
              <a:defRPr sz="1600"/>
            </a:lvl1pPr>
          </a:lstStyle>
          <a:p>
            <a:r>
              <a:t>Title Text</a:t>
            </a:r>
          </a:p>
        </p:txBody>
      </p:sp>
      <p:sp>
        <p:nvSpPr>
          <p:cNvPr id="321" name="Shape 321"/>
          <p:cNvSpPr>
            <a:spLocks noGrp="1"/>
          </p:cNvSpPr>
          <p:nvPr>
            <p:ph type="sldNum" sz="quarter" idx="2"/>
          </p:nvPr>
        </p:nvSpPr>
        <p:spPr>
          <a:prstGeom prst="rect">
            <a:avLst/>
          </a:prstGeom>
        </p:spPr>
        <p:txBody>
          <a:bodyPr/>
          <a:lstStyle/>
          <a:p>
            <a:fld id="{86CB4B4D-7CA3-9044-876B-883B54F8677D}" type="slidenum">
              <a:rPr/>
              <a:pPr/>
              <a:t>‹#›</a:t>
            </a:fld>
            <a:endParaRPr dirty="0"/>
          </a:p>
        </p:txBody>
      </p:sp>
      <p:sp>
        <p:nvSpPr>
          <p:cNvPr id="322" name="Shape 322"/>
          <p:cNvSpPr>
            <a:spLocks noGrp="1"/>
          </p:cNvSpPr>
          <p:nvPr>
            <p:ph type="body" sz="half" idx="1"/>
          </p:nvPr>
        </p:nvSpPr>
        <p:spPr>
          <a:xfrm>
            <a:off x="228600" y="1320800"/>
            <a:ext cx="4114800" cy="3108961"/>
          </a:xfrm>
          <a:prstGeom prst="rect">
            <a:avLst/>
          </a:prstGeom>
        </p:spPr>
        <p:txBody>
          <a:bodyPr>
            <a:normAutofit/>
          </a:bodyPr>
          <a:lstStyle>
            <a:lvl1pPr>
              <a:lnSpc>
                <a:spcPct val="90000"/>
              </a:lnSpc>
              <a:spcBef>
                <a:spcPts val="0"/>
              </a:spcBef>
              <a:defRPr sz="9600" b="1"/>
            </a:lvl1pPr>
            <a:lvl2pPr marL="1186546" indent="-1186546">
              <a:lnSpc>
                <a:spcPct val="90000"/>
              </a:lnSpc>
              <a:spcBef>
                <a:spcPts val="0"/>
              </a:spcBef>
              <a:defRPr sz="9600" b="1"/>
            </a:lvl2pPr>
            <a:lvl3pPr marL="1410383" indent="-1186546">
              <a:lnSpc>
                <a:spcPct val="90000"/>
              </a:lnSpc>
              <a:spcBef>
                <a:spcPts val="0"/>
              </a:spcBef>
              <a:defRPr sz="9600" b="1"/>
            </a:lvl3pPr>
            <a:lvl4pPr marL="1611085" indent="-1153885">
              <a:lnSpc>
                <a:spcPct val="90000"/>
              </a:lnSpc>
              <a:spcBef>
                <a:spcPts val="0"/>
              </a:spcBef>
              <a:defRPr sz="9600" b="1"/>
            </a:lvl4pPr>
            <a:lvl5pPr marL="1816783" indent="-1186546">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787448276"/>
      </p:ext>
    </p:extLst>
  </p:cSld>
  <p:clrMapOvr>
    <a:masterClrMapping/>
  </p:clrMapOvr>
  <p:transition spd="med"/>
</p:sldLayout>
</file>

<file path=ppt/slideLayouts/slideLayout211.xml><?xml version="1.0" encoding="utf-8"?>
<p:sldLayout xmlns:a="http://schemas.openxmlformats.org/drawingml/2006/main" xmlns:r="http://schemas.openxmlformats.org/officeDocument/2006/relationships" xmlns:p="http://schemas.openxmlformats.org/presentationml/2006/main" type="tx">
  <p:cSld name="1_fact, number, half-image (bleeds)">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329" name="Shape 329"/>
          <p:cNvSpPr>
            <a:spLocks noGrp="1"/>
          </p:cNvSpPr>
          <p:nvPr>
            <p:ph type="title"/>
          </p:nvPr>
        </p:nvSpPr>
        <p:spPr>
          <a:xfrm>
            <a:off x="228600" y="177800"/>
            <a:ext cx="4114800" cy="1003808"/>
          </a:xfrm>
          <a:prstGeom prst="rect">
            <a:avLst/>
          </a:prstGeom>
        </p:spPr>
        <p:txBody>
          <a:bodyPr>
            <a:normAutofit/>
          </a:bodyPr>
          <a:lstStyle>
            <a:lvl1pPr>
              <a:defRPr sz="1600"/>
            </a:lvl1pPr>
          </a:lstStyle>
          <a:p>
            <a:r>
              <a:t>Title Text</a:t>
            </a:r>
          </a:p>
        </p:txBody>
      </p:sp>
      <p:sp>
        <p:nvSpPr>
          <p:cNvPr id="330" name="Shape 330"/>
          <p:cNvSpPr>
            <a:spLocks noGrp="1"/>
          </p:cNvSpPr>
          <p:nvPr>
            <p:ph type="sldNum" sz="quarter" idx="2"/>
          </p:nvPr>
        </p:nvSpPr>
        <p:spPr>
          <a:prstGeom prst="rect">
            <a:avLst/>
          </a:prstGeom>
        </p:spPr>
        <p:txBody>
          <a:bodyPr/>
          <a:lstStyle/>
          <a:p>
            <a:fld id="{86CB4B4D-7CA3-9044-876B-883B54F8677D}" type="slidenum">
              <a:rPr/>
              <a:pPr/>
              <a:t>‹#›</a:t>
            </a:fld>
            <a:endParaRPr dirty="0"/>
          </a:p>
        </p:txBody>
      </p:sp>
      <p:sp>
        <p:nvSpPr>
          <p:cNvPr id="331" name="Shape 331"/>
          <p:cNvSpPr>
            <a:spLocks noGrp="1"/>
          </p:cNvSpPr>
          <p:nvPr>
            <p:ph type="body" sz="half" idx="1"/>
          </p:nvPr>
        </p:nvSpPr>
        <p:spPr>
          <a:xfrm>
            <a:off x="228600" y="1320800"/>
            <a:ext cx="4114800" cy="3108961"/>
          </a:xfrm>
          <a:prstGeom prst="rect">
            <a:avLst/>
          </a:prstGeom>
        </p:spPr>
        <p:txBody>
          <a:bodyPr>
            <a:normAutofit/>
          </a:bodyPr>
          <a:lstStyle>
            <a:lvl1pPr>
              <a:lnSpc>
                <a:spcPct val="90000"/>
              </a:lnSpc>
              <a:spcBef>
                <a:spcPts val="0"/>
              </a:spcBef>
              <a:defRPr sz="9600" b="1"/>
            </a:lvl1pPr>
            <a:lvl2pPr marL="1186546" indent="-1186546">
              <a:lnSpc>
                <a:spcPct val="90000"/>
              </a:lnSpc>
              <a:spcBef>
                <a:spcPts val="0"/>
              </a:spcBef>
              <a:defRPr sz="9600" b="1"/>
            </a:lvl2pPr>
            <a:lvl3pPr marL="1410383" indent="-1186546">
              <a:lnSpc>
                <a:spcPct val="90000"/>
              </a:lnSpc>
              <a:spcBef>
                <a:spcPts val="0"/>
              </a:spcBef>
              <a:defRPr sz="9600" b="1"/>
            </a:lvl3pPr>
            <a:lvl4pPr marL="1611085" indent="-1153885">
              <a:lnSpc>
                <a:spcPct val="90000"/>
              </a:lnSpc>
              <a:spcBef>
                <a:spcPts val="0"/>
              </a:spcBef>
              <a:defRPr sz="9600" b="1"/>
            </a:lvl4pPr>
            <a:lvl5pPr marL="1816783" indent="-1186546">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
        <p:nvSpPr>
          <p:cNvPr id="332" name="Shape 332" descr="Picture Placeholder 5"/>
          <p:cNvSpPr>
            <a:spLocks noGrp="1"/>
          </p:cNvSpPr>
          <p:nvPr>
            <p:ph type="pic" idx="13"/>
          </p:nvPr>
        </p:nvSpPr>
        <p:spPr>
          <a:xfrm>
            <a:off x="4572000" y="0"/>
            <a:ext cx="4572000" cy="5143500"/>
          </a:xfrm>
          <a:prstGeom prst="rect">
            <a:avLst/>
          </a:prstGeom>
        </p:spPr>
        <p:txBody>
          <a:bodyPr lIns="91439" tIns="45719" rIns="91439" bIns="45719"/>
          <a:lstStyle/>
          <a:p>
            <a:endParaRPr dirty="0"/>
          </a:p>
        </p:txBody>
      </p:sp>
    </p:spTree>
    <p:extLst>
      <p:ext uri="{BB962C8B-B14F-4D97-AF65-F5344CB8AC3E}">
        <p14:creationId xmlns:p14="http://schemas.microsoft.com/office/powerpoint/2010/main" val="643477196"/>
      </p:ext>
    </p:extLst>
  </p:cSld>
  <p:clrMapOvr>
    <a:masterClrMapping/>
  </p:clrMapOvr>
  <p:transition spd="med"/>
</p:sldLayout>
</file>

<file path=ppt/slideLayouts/slideLayout212.xml><?xml version="1.0" encoding="utf-8"?>
<p:sldLayout xmlns:a="http://schemas.openxmlformats.org/drawingml/2006/main" xmlns:r="http://schemas.openxmlformats.org/officeDocument/2006/relationships" xmlns:p="http://schemas.openxmlformats.org/presentationml/2006/main" type="tx">
  <p:cSld name="1_big text">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339" name="Shape 339"/>
          <p:cNvSpPr>
            <a:spLocks noGrp="1"/>
          </p:cNvSpPr>
          <p:nvPr>
            <p:ph type="title"/>
          </p:nvPr>
        </p:nvSpPr>
        <p:spPr>
          <a:xfrm>
            <a:off x="228600" y="50800"/>
            <a:ext cx="8686800" cy="4473575"/>
          </a:xfrm>
          <a:prstGeom prst="rect">
            <a:avLst/>
          </a:prstGeom>
        </p:spPr>
        <p:txBody>
          <a:bodyPr>
            <a:normAutofit/>
          </a:bodyPr>
          <a:lstStyle>
            <a:lvl1pPr>
              <a:lnSpc>
                <a:spcPct val="80000"/>
              </a:lnSpc>
              <a:defRPr sz="9600" b="1"/>
            </a:lvl1pPr>
          </a:lstStyle>
          <a:p>
            <a:r>
              <a:t>Title Text</a:t>
            </a:r>
          </a:p>
        </p:txBody>
      </p:sp>
      <p:sp>
        <p:nvSpPr>
          <p:cNvPr id="340" name="Shape 340"/>
          <p:cNvSpPr>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1612804376"/>
      </p:ext>
    </p:extLst>
  </p:cSld>
  <p:clrMapOvr>
    <a:masterClrMapping/>
  </p:clrMapOvr>
  <p:transition spd="med"/>
</p:sldLayout>
</file>

<file path=ppt/slideLayouts/slideLayout213.xml><?xml version="1.0" encoding="utf-8"?>
<p:sldLayout xmlns:a="http://schemas.openxmlformats.org/drawingml/2006/main" xmlns:r="http://schemas.openxmlformats.org/officeDocument/2006/relationships" xmlns:p="http://schemas.openxmlformats.org/presentationml/2006/main" type="tx">
  <p:cSld name="1_quote">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347" name="Shape 347"/>
          <p:cNvSpPr>
            <a:spLocks noGrp="1"/>
          </p:cNvSpPr>
          <p:nvPr>
            <p:ph type="title"/>
          </p:nvPr>
        </p:nvSpPr>
        <p:spPr>
          <a:xfrm>
            <a:off x="228600" y="127000"/>
            <a:ext cx="5187463" cy="4520806"/>
          </a:xfrm>
          <a:prstGeom prst="rect">
            <a:avLst/>
          </a:prstGeom>
        </p:spPr>
        <p:txBody>
          <a:bodyPr>
            <a:normAutofit/>
          </a:bodyPr>
          <a:lstStyle>
            <a:lvl1pPr marL="117475" indent="-117475"/>
          </a:lstStyle>
          <a:p>
            <a:r>
              <a:t>Title Text</a:t>
            </a:r>
          </a:p>
        </p:txBody>
      </p:sp>
      <p:sp>
        <p:nvSpPr>
          <p:cNvPr id="348" name="Shape 348"/>
          <p:cNvSpPr>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2339548672"/>
      </p:ext>
    </p:extLst>
  </p:cSld>
  <p:clrMapOvr>
    <a:masterClrMapping/>
  </p:clrMapOvr>
  <p:transition spd="med"/>
</p:sldLayout>
</file>

<file path=ppt/slideLayouts/slideLayout214.xml><?xml version="1.0" encoding="utf-8"?>
<p:sldLayout xmlns:a="http://schemas.openxmlformats.org/drawingml/2006/main" xmlns:r="http://schemas.openxmlformats.org/officeDocument/2006/relationships" xmlns:p="http://schemas.openxmlformats.org/presentationml/2006/main" type="tx">
  <p:cSld name="1_section, title, text">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355" name="Shape 355"/>
          <p:cNvSpPr>
            <a:spLocks noGrp="1"/>
          </p:cNvSpPr>
          <p:nvPr>
            <p:ph type="title"/>
          </p:nvPr>
        </p:nvSpPr>
        <p:spPr>
          <a:xfrm>
            <a:off x="228600" y="342900"/>
            <a:ext cx="4114800" cy="4328051"/>
          </a:xfrm>
          <a:prstGeom prst="rect">
            <a:avLst/>
          </a:prstGeom>
        </p:spPr>
        <p:txBody>
          <a:bodyPr>
            <a:normAutofit/>
          </a:bodyPr>
          <a:lstStyle/>
          <a:p>
            <a:r>
              <a:t>Title Text</a:t>
            </a:r>
          </a:p>
        </p:txBody>
      </p:sp>
      <p:sp>
        <p:nvSpPr>
          <p:cNvPr id="356" name="Shape 356"/>
          <p:cNvSpPr>
            <a:spLocks noGrp="1"/>
          </p:cNvSpPr>
          <p:nvPr>
            <p:ph type="sldNum" sz="quarter" idx="2"/>
          </p:nvPr>
        </p:nvSpPr>
        <p:spPr>
          <a:prstGeom prst="rect">
            <a:avLst/>
          </a:prstGeom>
        </p:spPr>
        <p:txBody>
          <a:bodyPr/>
          <a:lstStyle/>
          <a:p>
            <a:fld id="{86CB4B4D-7CA3-9044-876B-883B54F8677D}" type="slidenum">
              <a:rPr/>
              <a:pPr/>
              <a:t>‹#›</a:t>
            </a:fld>
            <a:endParaRPr dirty="0"/>
          </a:p>
        </p:txBody>
      </p:sp>
      <p:sp>
        <p:nvSpPr>
          <p:cNvPr id="357" name="Shape 357"/>
          <p:cNvSpPr>
            <a:spLocks noGrp="1"/>
          </p:cNvSpPr>
          <p:nvPr>
            <p:ph type="body" sz="half" idx="1"/>
          </p:nvPr>
        </p:nvSpPr>
        <p:spPr>
          <a:xfrm>
            <a:off x="4800600" y="493776"/>
            <a:ext cx="4114800" cy="4199731"/>
          </a:xfrm>
          <a:prstGeom prst="rect">
            <a:avLst/>
          </a:prstGeom>
        </p:spPr>
        <p:txBody>
          <a:bodyPr>
            <a:normAutofit/>
          </a:bodyPr>
          <a:lstStyle/>
          <a:p>
            <a:r>
              <a:t>Body Level One</a:t>
            </a:r>
          </a:p>
          <a:p>
            <a:pPr lvl="1"/>
            <a:r>
              <a:t>Body Level Two</a:t>
            </a:r>
          </a:p>
          <a:p>
            <a:pPr lvl="2"/>
            <a:r>
              <a:t>Body Level Three</a:t>
            </a:r>
          </a:p>
          <a:p>
            <a:pPr lvl="3"/>
            <a:r>
              <a:t>Body Level Four</a:t>
            </a:r>
          </a:p>
          <a:p>
            <a:pPr lvl="4"/>
            <a:r>
              <a:t>Body Level Five</a:t>
            </a:r>
          </a:p>
        </p:txBody>
      </p:sp>
      <p:sp>
        <p:nvSpPr>
          <p:cNvPr id="358" name="Shape 358" descr="Text Placeholder 11"/>
          <p:cNvSpPr>
            <a:spLocks noGrp="1"/>
          </p:cNvSpPr>
          <p:nvPr>
            <p:ph type="body" sz="quarter" idx="13"/>
          </p:nvPr>
        </p:nvSpPr>
        <p:spPr>
          <a:xfrm>
            <a:off x="228600" y="200562"/>
            <a:ext cx="4114800" cy="300039"/>
          </a:xfrm>
          <a:prstGeom prst="rect">
            <a:avLst/>
          </a:prstGeom>
        </p:spPr>
        <p:txBody>
          <a:bodyPr>
            <a:normAutofit/>
          </a:bodyPr>
          <a:lstStyle/>
          <a:p>
            <a:pPr>
              <a:defRPr sz="1100"/>
            </a:pPr>
            <a:endParaRPr/>
          </a:p>
        </p:txBody>
      </p:sp>
    </p:spTree>
    <p:extLst>
      <p:ext uri="{BB962C8B-B14F-4D97-AF65-F5344CB8AC3E}">
        <p14:creationId xmlns:p14="http://schemas.microsoft.com/office/powerpoint/2010/main" val="2951714914"/>
      </p:ext>
    </p:extLst>
  </p:cSld>
  <p:clrMapOvr>
    <a:masterClrMapping/>
  </p:clrMapOvr>
  <p:transition spd="med"/>
</p:sldLayout>
</file>

<file path=ppt/slideLayouts/slideLayout215.xml><?xml version="1.0" encoding="utf-8"?>
<p:sldLayout xmlns:a="http://schemas.openxmlformats.org/drawingml/2006/main" xmlns:r="http://schemas.openxmlformats.org/officeDocument/2006/relationships" xmlns:p="http://schemas.openxmlformats.org/presentationml/2006/main" type="tx">
  <p:cSld name="1_title, text (two columns)">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365" name="Shape 365"/>
          <p:cNvSpPr>
            <a:spLocks noGrp="1"/>
          </p:cNvSpPr>
          <p:nvPr>
            <p:ph type="title"/>
          </p:nvPr>
        </p:nvSpPr>
        <p:spPr>
          <a:xfrm>
            <a:off x="228600" y="127000"/>
            <a:ext cx="4114800" cy="959359"/>
          </a:xfrm>
          <a:prstGeom prst="rect">
            <a:avLst/>
          </a:prstGeom>
        </p:spPr>
        <p:txBody>
          <a:bodyPr>
            <a:normAutofit/>
          </a:bodyPr>
          <a:lstStyle/>
          <a:p>
            <a:r>
              <a:t>Title Text</a:t>
            </a:r>
          </a:p>
        </p:txBody>
      </p:sp>
      <p:sp>
        <p:nvSpPr>
          <p:cNvPr id="366" name="Shape 366"/>
          <p:cNvSpPr>
            <a:spLocks noGrp="1"/>
          </p:cNvSpPr>
          <p:nvPr>
            <p:ph type="sldNum" sz="quarter" idx="2"/>
          </p:nvPr>
        </p:nvSpPr>
        <p:spPr>
          <a:prstGeom prst="rect">
            <a:avLst/>
          </a:prstGeom>
        </p:spPr>
        <p:txBody>
          <a:bodyPr/>
          <a:lstStyle/>
          <a:p>
            <a:fld id="{86CB4B4D-7CA3-9044-876B-883B54F8677D}" type="slidenum">
              <a:rPr/>
              <a:pPr/>
              <a:t>‹#›</a:t>
            </a:fld>
            <a:endParaRPr dirty="0"/>
          </a:p>
        </p:txBody>
      </p:sp>
      <p:sp>
        <p:nvSpPr>
          <p:cNvPr id="367" name="Shape 367"/>
          <p:cNvSpPr>
            <a:spLocks noGrp="1"/>
          </p:cNvSpPr>
          <p:nvPr>
            <p:ph type="body" sz="half" idx="1"/>
          </p:nvPr>
        </p:nvSpPr>
        <p:spPr>
          <a:xfrm>
            <a:off x="228600" y="1130300"/>
            <a:ext cx="4114800" cy="3585846"/>
          </a:xfrm>
          <a:prstGeom prst="rect">
            <a:avLst/>
          </a:prstGeom>
        </p:spPr>
        <p:txBody>
          <a:bodyPr>
            <a:normAutofit/>
          </a:bodyPr>
          <a:lstStyle>
            <a:lvl1pPr>
              <a:spcBef>
                <a:spcPts val="0"/>
              </a:spcBef>
            </a:lvl1pPr>
            <a:lvl2pPr>
              <a:spcBef>
                <a:spcPts val="0"/>
              </a:spcBef>
            </a:lvl2pPr>
            <a:lvl3pPr>
              <a:spcBef>
                <a:spcPts val="0"/>
              </a:spcBef>
            </a:lvl3pPr>
            <a:lvl4pPr>
              <a:spcBef>
                <a:spcPts val="0"/>
              </a:spcBef>
            </a:lvl4pPr>
            <a:lvl5pPr>
              <a:spcBef>
                <a:spcPts val="0"/>
              </a:spcBef>
            </a:lvl5pPr>
          </a:lstStyle>
          <a:p>
            <a:r>
              <a:t>Body Level One</a:t>
            </a:r>
          </a:p>
          <a:p>
            <a:pPr lvl="1"/>
            <a:r>
              <a:t>Body Level Two</a:t>
            </a:r>
          </a:p>
          <a:p>
            <a:pPr lvl="2"/>
            <a:r>
              <a:t>Body Level Three</a:t>
            </a:r>
          </a:p>
          <a:p>
            <a:pPr lvl="3"/>
            <a:r>
              <a:t>Body Level Four</a:t>
            </a:r>
          </a:p>
          <a:p>
            <a:pPr lvl="4"/>
            <a:r>
              <a:t>Body Level Five</a:t>
            </a:r>
          </a:p>
        </p:txBody>
      </p:sp>
      <p:sp>
        <p:nvSpPr>
          <p:cNvPr id="368" name="Shape 368" descr="Text Placeholder 9"/>
          <p:cNvSpPr>
            <a:spLocks noGrp="1"/>
          </p:cNvSpPr>
          <p:nvPr>
            <p:ph type="body" sz="half" idx="13"/>
          </p:nvPr>
        </p:nvSpPr>
        <p:spPr>
          <a:xfrm>
            <a:off x="4800600" y="1124711"/>
            <a:ext cx="4114800" cy="3585847"/>
          </a:xfrm>
          <a:prstGeom prst="rect">
            <a:avLst/>
          </a:prstGeom>
        </p:spPr>
        <p:txBody>
          <a:bodyPr>
            <a:normAutofit/>
          </a:bodyPr>
          <a:lstStyle/>
          <a:p>
            <a:pPr>
              <a:spcBef>
                <a:spcPts val="0"/>
              </a:spcBef>
            </a:pPr>
            <a:endParaRPr/>
          </a:p>
        </p:txBody>
      </p:sp>
    </p:spTree>
    <p:extLst>
      <p:ext uri="{BB962C8B-B14F-4D97-AF65-F5344CB8AC3E}">
        <p14:creationId xmlns:p14="http://schemas.microsoft.com/office/powerpoint/2010/main" val="2144730377"/>
      </p:ext>
    </p:extLst>
  </p:cSld>
  <p:clrMapOvr>
    <a:masterClrMapping/>
  </p:clrMapOvr>
  <p:transition spd="med"/>
</p:sldLayout>
</file>

<file path=ppt/slideLayouts/slideLayout216.xml><?xml version="1.0" encoding="utf-8"?>
<p:sldLayout xmlns:a="http://schemas.openxmlformats.org/drawingml/2006/main" xmlns:r="http://schemas.openxmlformats.org/officeDocument/2006/relationships" xmlns:p="http://schemas.openxmlformats.org/presentationml/2006/main" type="tx">
  <p:cSld name="1_section, title, text (two columns)">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375" name="Shape 375"/>
          <p:cNvSpPr>
            <a:spLocks noGrp="1"/>
          </p:cNvSpPr>
          <p:nvPr>
            <p:ph type="title"/>
          </p:nvPr>
        </p:nvSpPr>
        <p:spPr>
          <a:xfrm>
            <a:off x="228600" y="342900"/>
            <a:ext cx="6400800" cy="640081"/>
          </a:xfrm>
          <a:prstGeom prst="rect">
            <a:avLst/>
          </a:prstGeom>
        </p:spPr>
        <p:txBody>
          <a:bodyPr>
            <a:normAutofit/>
          </a:bodyPr>
          <a:lstStyle/>
          <a:p>
            <a:r>
              <a:t>Title Text</a:t>
            </a:r>
          </a:p>
        </p:txBody>
      </p:sp>
      <p:sp>
        <p:nvSpPr>
          <p:cNvPr id="376" name="Shape 376"/>
          <p:cNvSpPr>
            <a:spLocks noGrp="1"/>
          </p:cNvSpPr>
          <p:nvPr>
            <p:ph type="sldNum" sz="quarter" idx="2"/>
          </p:nvPr>
        </p:nvSpPr>
        <p:spPr>
          <a:prstGeom prst="rect">
            <a:avLst/>
          </a:prstGeom>
        </p:spPr>
        <p:txBody>
          <a:bodyPr/>
          <a:lstStyle/>
          <a:p>
            <a:fld id="{86CB4B4D-7CA3-9044-876B-883B54F8677D}" type="slidenum">
              <a:rPr/>
              <a:pPr/>
              <a:t>‹#›</a:t>
            </a:fld>
            <a:endParaRPr dirty="0"/>
          </a:p>
        </p:txBody>
      </p:sp>
      <p:sp>
        <p:nvSpPr>
          <p:cNvPr id="377" name="Shape 377"/>
          <p:cNvSpPr>
            <a:spLocks noGrp="1"/>
          </p:cNvSpPr>
          <p:nvPr>
            <p:ph type="body" sz="half" idx="1"/>
          </p:nvPr>
        </p:nvSpPr>
        <p:spPr>
          <a:xfrm>
            <a:off x="4800600" y="1093469"/>
            <a:ext cx="4114800" cy="3589658"/>
          </a:xfrm>
          <a:prstGeom prst="rect">
            <a:avLst/>
          </a:prstGeom>
        </p:spPr>
        <p:txBody>
          <a:bodyPr>
            <a:normAutofit/>
          </a:bodyPr>
          <a:lstStyle>
            <a:lvl1pPr>
              <a:defRPr sz="1600"/>
            </a:lvl1pPr>
            <a:lvl2pPr marL="197757" indent="-197757">
              <a:defRPr sz="1600"/>
            </a:lvl2pPr>
            <a:lvl3pPr marL="421594" indent="-197757">
              <a:defRPr sz="1600"/>
            </a:lvl3pPr>
            <a:lvl4pPr marL="649514" indent="-192314">
              <a:defRPr sz="1600"/>
            </a:lvl4pPr>
            <a:lvl5pPr marL="827994" indent="-197757">
              <a:defRPr sz="1600"/>
            </a:lvl5pPr>
          </a:lstStyle>
          <a:p>
            <a:r>
              <a:t>Body Level One</a:t>
            </a:r>
          </a:p>
          <a:p>
            <a:pPr lvl="1"/>
            <a:r>
              <a:t>Body Level Two</a:t>
            </a:r>
          </a:p>
          <a:p>
            <a:pPr lvl="2"/>
            <a:r>
              <a:t>Body Level Three</a:t>
            </a:r>
          </a:p>
          <a:p>
            <a:pPr lvl="3"/>
            <a:r>
              <a:t>Body Level Four</a:t>
            </a:r>
          </a:p>
          <a:p>
            <a:pPr lvl="4"/>
            <a:r>
              <a:t>Body Level Five</a:t>
            </a:r>
          </a:p>
        </p:txBody>
      </p:sp>
      <p:sp>
        <p:nvSpPr>
          <p:cNvPr id="378" name="Shape 378" descr="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379" name="Shape 379" descr="Text Placeholder 6"/>
          <p:cNvSpPr>
            <a:spLocks noGrp="1"/>
          </p:cNvSpPr>
          <p:nvPr>
            <p:ph type="body" sz="half" idx="14"/>
          </p:nvPr>
        </p:nvSpPr>
        <p:spPr>
          <a:xfrm>
            <a:off x="228600" y="1093469"/>
            <a:ext cx="4114800" cy="3589656"/>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2496289057"/>
      </p:ext>
    </p:extLst>
  </p:cSld>
  <p:clrMapOvr>
    <a:masterClrMapping/>
  </p:clrMapOvr>
  <p:transition spd="med"/>
</p:sldLayout>
</file>

<file path=ppt/slideLayouts/slideLayout217.xml><?xml version="1.0" encoding="utf-8"?>
<p:sldLayout xmlns:a="http://schemas.openxmlformats.org/drawingml/2006/main" xmlns:r="http://schemas.openxmlformats.org/officeDocument/2006/relationships" xmlns:p="http://schemas.openxmlformats.org/presentationml/2006/main" type="tx">
  <p:cSld name="1_title, text (two columns, different text sizes)">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386" name="Shape 386"/>
          <p:cNvSpPr>
            <a:spLocks noGrp="1"/>
          </p:cNvSpPr>
          <p:nvPr>
            <p:ph type="title"/>
          </p:nvPr>
        </p:nvSpPr>
        <p:spPr>
          <a:xfrm>
            <a:off x="228600" y="127000"/>
            <a:ext cx="4114800" cy="502159"/>
          </a:xfrm>
          <a:prstGeom prst="rect">
            <a:avLst/>
          </a:prstGeom>
        </p:spPr>
        <p:txBody>
          <a:bodyPr>
            <a:normAutofit/>
          </a:bodyPr>
          <a:lstStyle/>
          <a:p>
            <a:r>
              <a:t>Title Text</a:t>
            </a:r>
          </a:p>
        </p:txBody>
      </p:sp>
      <p:sp>
        <p:nvSpPr>
          <p:cNvPr id="387" name="Shape 387"/>
          <p:cNvSpPr>
            <a:spLocks noGrp="1"/>
          </p:cNvSpPr>
          <p:nvPr>
            <p:ph type="sldNum" sz="quarter" idx="2"/>
          </p:nvPr>
        </p:nvSpPr>
        <p:spPr>
          <a:prstGeom prst="rect">
            <a:avLst/>
          </a:prstGeom>
        </p:spPr>
        <p:txBody>
          <a:bodyPr/>
          <a:lstStyle/>
          <a:p>
            <a:fld id="{86CB4B4D-7CA3-9044-876B-883B54F8677D}" type="slidenum">
              <a:rPr/>
              <a:pPr/>
              <a:t>‹#›</a:t>
            </a:fld>
            <a:endParaRPr dirty="0"/>
          </a:p>
        </p:txBody>
      </p:sp>
      <p:sp>
        <p:nvSpPr>
          <p:cNvPr id="388" name="Shape 388"/>
          <p:cNvSpPr>
            <a:spLocks noGrp="1"/>
          </p:cNvSpPr>
          <p:nvPr>
            <p:ph type="body" sz="half" idx="1"/>
          </p:nvPr>
        </p:nvSpPr>
        <p:spPr>
          <a:xfrm>
            <a:off x="228600" y="977900"/>
            <a:ext cx="4114800" cy="3687608"/>
          </a:xfrm>
          <a:prstGeom prst="rect">
            <a:avLst/>
          </a:prstGeom>
        </p:spPr>
        <p:txBody>
          <a:bodyPr>
            <a:normAutofit/>
          </a:bodyPr>
          <a:lstStyle>
            <a:lvl1pPr>
              <a:defRPr sz="2400"/>
            </a:lvl1pPr>
            <a:lvl2pPr marL="296636" indent="-296636">
              <a:defRPr sz="2400"/>
            </a:lvl2pPr>
            <a:lvl3pPr marL="520473" indent="-296636">
              <a:defRPr sz="2400"/>
            </a:lvl3pPr>
            <a:lvl4pPr marL="745671" indent="-288471">
              <a:defRPr sz="2400"/>
            </a:lvl4pPr>
            <a:lvl5pPr marL="926873" indent="-296636">
              <a:defRPr sz="24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068812968"/>
      </p:ext>
    </p:extLst>
  </p:cSld>
  <p:clrMapOvr>
    <a:masterClrMapping/>
  </p:clrMapOvr>
  <p:transition spd="med"/>
</p:sldLayout>
</file>

<file path=ppt/slideLayouts/slideLayout218.xml><?xml version="1.0" encoding="utf-8"?>
<p:sldLayout xmlns:a="http://schemas.openxmlformats.org/drawingml/2006/main" xmlns:r="http://schemas.openxmlformats.org/officeDocument/2006/relationships" xmlns:p="http://schemas.openxmlformats.org/presentationml/2006/main" type="tx">
  <p:cSld name="1_section, title, text (four columns)">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395" name="Shape 395"/>
          <p:cNvSpPr>
            <a:spLocks noGrp="1"/>
          </p:cNvSpPr>
          <p:nvPr>
            <p:ph type="title"/>
          </p:nvPr>
        </p:nvSpPr>
        <p:spPr>
          <a:xfrm>
            <a:off x="228600" y="342900"/>
            <a:ext cx="6400800" cy="640081"/>
          </a:xfrm>
          <a:prstGeom prst="rect">
            <a:avLst/>
          </a:prstGeom>
        </p:spPr>
        <p:txBody>
          <a:bodyPr>
            <a:normAutofit/>
          </a:bodyPr>
          <a:lstStyle/>
          <a:p>
            <a:r>
              <a:t>Title Text</a:t>
            </a:r>
          </a:p>
        </p:txBody>
      </p:sp>
      <p:sp>
        <p:nvSpPr>
          <p:cNvPr id="396" name="Shape 396"/>
          <p:cNvSpPr>
            <a:spLocks noGrp="1"/>
          </p:cNvSpPr>
          <p:nvPr>
            <p:ph type="sldNum" sz="quarter" idx="2"/>
          </p:nvPr>
        </p:nvSpPr>
        <p:spPr>
          <a:prstGeom prst="rect">
            <a:avLst/>
          </a:prstGeom>
        </p:spPr>
        <p:txBody>
          <a:bodyPr/>
          <a:lstStyle/>
          <a:p>
            <a:fld id="{86CB4B4D-7CA3-9044-876B-883B54F8677D}" type="slidenum">
              <a:rPr/>
              <a:pPr/>
              <a:t>‹#›</a:t>
            </a:fld>
            <a:endParaRPr dirty="0"/>
          </a:p>
        </p:txBody>
      </p:sp>
      <p:sp>
        <p:nvSpPr>
          <p:cNvPr id="397" name="Shape 397"/>
          <p:cNvSpPr>
            <a:spLocks noGrp="1"/>
          </p:cNvSpPr>
          <p:nvPr>
            <p:ph type="body" sz="quarter" idx="1"/>
          </p:nvPr>
        </p:nvSpPr>
        <p:spPr>
          <a:xfrm>
            <a:off x="4800600" y="1093469"/>
            <a:ext cx="1828800" cy="3589655"/>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398" name="Shape 398" descr="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399" name="Shape 399" descr="Text Placeholder 6"/>
          <p:cNvSpPr>
            <a:spLocks noGrp="1"/>
          </p:cNvSpPr>
          <p:nvPr>
            <p:ph type="body" sz="quarter" idx="14"/>
          </p:nvPr>
        </p:nvSpPr>
        <p:spPr>
          <a:xfrm>
            <a:off x="228600" y="1093469"/>
            <a:ext cx="1828800" cy="3589655"/>
          </a:xfrm>
          <a:prstGeom prst="rect">
            <a:avLst/>
          </a:prstGeom>
        </p:spPr>
        <p:txBody>
          <a:bodyPr>
            <a:normAutofit/>
          </a:bodyPr>
          <a:lstStyle/>
          <a:p>
            <a:pPr>
              <a:defRPr sz="1600"/>
            </a:pPr>
            <a:endParaRPr/>
          </a:p>
        </p:txBody>
      </p:sp>
      <p:sp>
        <p:nvSpPr>
          <p:cNvPr id="400" name="Shape 400" descr="Text Placeholder 7"/>
          <p:cNvSpPr>
            <a:spLocks noGrp="1"/>
          </p:cNvSpPr>
          <p:nvPr>
            <p:ph type="body" sz="quarter" idx="15"/>
          </p:nvPr>
        </p:nvSpPr>
        <p:spPr>
          <a:xfrm>
            <a:off x="2514600" y="1093469"/>
            <a:ext cx="1828800" cy="3589655"/>
          </a:xfrm>
          <a:prstGeom prst="rect">
            <a:avLst/>
          </a:prstGeom>
        </p:spPr>
        <p:txBody>
          <a:bodyPr>
            <a:normAutofit/>
          </a:bodyPr>
          <a:lstStyle/>
          <a:p>
            <a:pPr>
              <a:defRPr sz="1600"/>
            </a:pPr>
            <a:endParaRPr/>
          </a:p>
        </p:txBody>
      </p:sp>
      <p:sp>
        <p:nvSpPr>
          <p:cNvPr id="401" name="Shape 401" descr="Text Placeholder 9"/>
          <p:cNvSpPr>
            <a:spLocks noGrp="1"/>
          </p:cNvSpPr>
          <p:nvPr>
            <p:ph type="body" sz="quarter" idx="16"/>
          </p:nvPr>
        </p:nvSpPr>
        <p:spPr>
          <a:xfrm>
            <a:off x="7086600" y="1093469"/>
            <a:ext cx="1828800" cy="3589655"/>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830413216"/>
      </p:ext>
    </p:extLst>
  </p:cSld>
  <p:clrMapOvr>
    <a:masterClrMapping/>
  </p:clrMapOvr>
  <p:transition spd="med"/>
</p:sldLayout>
</file>

<file path=ppt/slideLayouts/slideLayout219.xml><?xml version="1.0" encoding="utf-8"?>
<p:sldLayout xmlns:a="http://schemas.openxmlformats.org/drawingml/2006/main" xmlns:r="http://schemas.openxmlformats.org/officeDocument/2006/relationships" xmlns:p="http://schemas.openxmlformats.org/presentationml/2006/main" type="tx">
  <p:cSld name="1_section, title, text, half-image">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408" name="Shape 408" descr="Picture Placeholder 7"/>
          <p:cNvSpPr>
            <a:spLocks noGrp="1"/>
          </p:cNvSpPr>
          <p:nvPr>
            <p:ph type="pic" idx="13"/>
          </p:nvPr>
        </p:nvSpPr>
        <p:spPr>
          <a:xfrm>
            <a:off x="4572000" y="0"/>
            <a:ext cx="4572000" cy="5143500"/>
          </a:xfrm>
          <a:prstGeom prst="rect">
            <a:avLst/>
          </a:prstGeom>
        </p:spPr>
        <p:txBody>
          <a:bodyPr lIns="91439" tIns="45719" rIns="91439" bIns="45719"/>
          <a:lstStyle/>
          <a:p>
            <a:endParaRPr dirty="0"/>
          </a:p>
        </p:txBody>
      </p:sp>
      <p:sp>
        <p:nvSpPr>
          <p:cNvPr id="409" name="Shape 409"/>
          <p:cNvSpPr>
            <a:spLocks noGrp="1"/>
          </p:cNvSpPr>
          <p:nvPr>
            <p:ph type="title"/>
          </p:nvPr>
        </p:nvSpPr>
        <p:spPr>
          <a:xfrm>
            <a:off x="228600" y="342900"/>
            <a:ext cx="4114800" cy="640081"/>
          </a:xfrm>
          <a:prstGeom prst="rect">
            <a:avLst/>
          </a:prstGeom>
        </p:spPr>
        <p:txBody>
          <a:bodyPr>
            <a:normAutofit/>
          </a:bodyPr>
          <a:lstStyle/>
          <a:p>
            <a:r>
              <a:t>Title Text</a:t>
            </a:r>
          </a:p>
        </p:txBody>
      </p:sp>
      <p:sp>
        <p:nvSpPr>
          <p:cNvPr id="410" name="Shape 410"/>
          <p:cNvSpPr>
            <a:spLocks noGrp="1"/>
          </p:cNvSpPr>
          <p:nvPr>
            <p:ph type="sldNum" sz="quarter" idx="2"/>
          </p:nvPr>
        </p:nvSpPr>
        <p:spPr>
          <a:prstGeom prst="rect">
            <a:avLst/>
          </a:prstGeom>
        </p:spPr>
        <p:txBody>
          <a:bodyPr/>
          <a:lstStyle/>
          <a:p>
            <a:fld id="{86CB4B4D-7CA3-9044-876B-883B54F8677D}" type="slidenum">
              <a:rPr/>
              <a:pPr/>
              <a:t>‹#›</a:t>
            </a:fld>
            <a:endParaRPr dirty="0"/>
          </a:p>
        </p:txBody>
      </p:sp>
      <p:sp>
        <p:nvSpPr>
          <p:cNvPr id="411" name="Shape 411"/>
          <p:cNvSpPr>
            <a:spLocks noGrp="1"/>
          </p:cNvSpPr>
          <p:nvPr>
            <p:ph type="body" sz="quarter" idx="1"/>
          </p:nvPr>
        </p:nvSpPr>
        <p:spPr>
          <a:xfrm>
            <a:off x="228600" y="201168"/>
            <a:ext cx="4114800" cy="300037"/>
          </a:xfrm>
          <a:prstGeom prst="rect">
            <a:avLst/>
          </a:prstGeom>
        </p:spPr>
        <p:txBody>
          <a:bodyPr>
            <a:normAutofit/>
          </a:bodyPr>
          <a:lstStyle>
            <a:lvl1pPr>
              <a:defRPr sz="1100"/>
            </a:lvl1pPr>
            <a:lvl2pPr marL="135958" indent="-135958">
              <a:defRPr sz="1100"/>
            </a:lvl2pPr>
            <a:lvl3pPr marL="359795" indent="-135958">
              <a:defRPr sz="1100"/>
            </a:lvl3pPr>
            <a:lvl4pPr marL="589416" indent="-132216">
              <a:defRPr sz="1100"/>
            </a:lvl4pPr>
            <a:lvl5pPr marL="766195" indent="-135958">
              <a:defRPr sz="1100"/>
            </a:lvl5pPr>
          </a:lstStyle>
          <a:p>
            <a:r>
              <a:t>Body Level One</a:t>
            </a:r>
          </a:p>
          <a:p>
            <a:pPr lvl="1"/>
            <a:r>
              <a:t>Body Level Two</a:t>
            </a:r>
          </a:p>
          <a:p>
            <a:pPr lvl="2"/>
            <a:r>
              <a:t>Body Level Three</a:t>
            </a:r>
          </a:p>
          <a:p>
            <a:pPr lvl="3"/>
            <a:r>
              <a:t>Body Level Four</a:t>
            </a:r>
          </a:p>
          <a:p>
            <a:pPr lvl="4"/>
            <a:r>
              <a:t>Body Level Five</a:t>
            </a:r>
          </a:p>
        </p:txBody>
      </p:sp>
      <p:sp>
        <p:nvSpPr>
          <p:cNvPr id="412" name="Shape 412" descr="Text Placeholder 6"/>
          <p:cNvSpPr>
            <a:spLocks noGrp="1"/>
          </p:cNvSpPr>
          <p:nvPr>
            <p:ph type="body" sz="half" idx="14"/>
          </p:nvPr>
        </p:nvSpPr>
        <p:spPr>
          <a:xfrm>
            <a:off x="228600" y="1097280"/>
            <a:ext cx="4114800" cy="3585846"/>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2895299129"/>
      </p:ext>
    </p:extLst>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dirty="0"/>
              <a:t>Click icon to add picture</a:t>
            </a:r>
          </a:p>
        </p:txBody>
      </p:sp>
      <p:sp>
        <p:nvSpPr>
          <p:cNvPr id="6" name="Text Placeholder"/>
          <p:cNvSpPr>
            <a:spLocks noGrp="1"/>
          </p:cNvSpPr>
          <p:nvPr>
            <p:ph type="body" sz="quarter" idx="12"/>
          </p:nvPr>
        </p:nvSpPr>
        <p:spPr>
          <a:xfrm>
            <a:off x="-3" y="2571750"/>
            <a:ext cx="22860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6" y="201613"/>
            <a:ext cx="4143375" cy="4294187"/>
          </a:xfrm>
        </p:spPr>
        <p:txBody>
          <a:bodyPr/>
          <a:lstStyle/>
          <a:p>
            <a:r>
              <a:rPr lang="en-US"/>
              <a:t>Click to edit Master title style</a:t>
            </a:r>
            <a:endParaRPr lang="en-US" dirty="0"/>
          </a:p>
        </p:txBody>
      </p:sp>
    </p:spTree>
    <p:extLst>
      <p:ext uri="{BB962C8B-B14F-4D97-AF65-F5344CB8AC3E}">
        <p14:creationId xmlns:p14="http://schemas.microsoft.com/office/powerpoint/2010/main" val="1998328707"/>
      </p:ext>
    </p:extLst>
  </p:cSld>
  <p:clrMapOvr>
    <a:masterClrMapping/>
  </p:clrMapOvr>
</p:sldLayout>
</file>

<file path=ppt/slideLayouts/slideLayout220.xml><?xml version="1.0" encoding="utf-8"?>
<p:sldLayout xmlns:a="http://schemas.openxmlformats.org/drawingml/2006/main" xmlns:r="http://schemas.openxmlformats.org/officeDocument/2006/relationships" xmlns:p="http://schemas.openxmlformats.org/presentationml/2006/main" type="tx">
  <p:cSld name="1_section, title, text (two columns), half-image">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419" name="Shape 419" descr="Picture Placeholder 8"/>
          <p:cNvSpPr>
            <a:spLocks noGrp="1"/>
          </p:cNvSpPr>
          <p:nvPr>
            <p:ph type="pic" idx="13"/>
          </p:nvPr>
        </p:nvSpPr>
        <p:spPr>
          <a:xfrm>
            <a:off x="4572000" y="0"/>
            <a:ext cx="4572000" cy="5143500"/>
          </a:xfrm>
          <a:prstGeom prst="rect">
            <a:avLst/>
          </a:prstGeom>
        </p:spPr>
        <p:txBody>
          <a:bodyPr lIns="91439" tIns="45719" rIns="91439" bIns="45719"/>
          <a:lstStyle/>
          <a:p>
            <a:endParaRPr dirty="0"/>
          </a:p>
        </p:txBody>
      </p:sp>
      <p:sp>
        <p:nvSpPr>
          <p:cNvPr id="420" name="Shape 420"/>
          <p:cNvSpPr>
            <a:spLocks noGrp="1"/>
          </p:cNvSpPr>
          <p:nvPr>
            <p:ph type="title"/>
          </p:nvPr>
        </p:nvSpPr>
        <p:spPr>
          <a:xfrm>
            <a:off x="228600" y="127000"/>
            <a:ext cx="4114800" cy="640081"/>
          </a:xfrm>
          <a:prstGeom prst="rect">
            <a:avLst/>
          </a:prstGeom>
        </p:spPr>
        <p:txBody>
          <a:bodyPr>
            <a:normAutofit/>
          </a:bodyPr>
          <a:lstStyle/>
          <a:p>
            <a:r>
              <a:t>Title Text</a:t>
            </a:r>
          </a:p>
        </p:txBody>
      </p:sp>
      <p:sp>
        <p:nvSpPr>
          <p:cNvPr id="421" name="Shape 421"/>
          <p:cNvSpPr>
            <a:spLocks noGrp="1"/>
          </p:cNvSpPr>
          <p:nvPr>
            <p:ph type="sldNum" sz="quarter" idx="2"/>
          </p:nvPr>
        </p:nvSpPr>
        <p:spPr>
          <a:prstGeom prst="rect">
            <a:avLst/>
          </a:prstGeom>
        </p:spPr>
        <p:txBody>
          <a:bodyPr/>
          <a:lstStyle/>
          <a:p>
            <a:fld id="{86CB4B4D-7CA3-9044-876B-883B54F8677D}" type="slidenum">
              <a:rPr/>
              <a:pPr/>
              <a:t>‹#›</a:t>
            </a:fld>
            <a:endParaRPr dirty="0"/>
          </a:p>
        </p:txBody>
      </p:sp>
      <p:sp>
        <p:nvSpPr>
          <p:cNvPr id="422" name="Shape 422"/>
          <p:cNvSpPr>
            <a:spLocks noGrp="1"/>
          </p:cNvSpPr>
          <p:nvPr>
            <p:ph type="body" sz="quarter" idx="1"/>
          </p:nvPr>
        </p:nvSpPr>
        <p:spPr>
          <a:xfrm>
            <a:off x="228600" y="1097278"/>
            <a:ext cx="1828800" cy="3585847"/>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423" name="Shape 423" descr="Text Placeholder 7"/>
          <p:cNvSpPr>
            <a:spLocks noGrp="1"/>
          </p:cNvSpPr>
          <p:nvPr>
            <p:ph type="body" sz="quarter" idx="14"/>
          </p:nvPr>
        </p:nvSpPr>
        <p:spPr>
          <a:xfrm>
            <a:off x="2514600" y="1097278"/>
            <a:ext cx="1828800" cy="3585847"/>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2224329801"/>
      </p:ext>
    </p:extLst>
  </p:cSld>
  <p:clrMapOvr>
    <a:masterClrMapping/>
  </p:clrMapOvr>
  <p:transition spd="med"/>
</p:sldLayout>
</file>

<file path=ppt/slideLayouts/slideLayout221.xml><?xml version="1.0" encoding="utf-8"?>
<p:sldLayout xmlns:a="http://schemas.openxmlformats.org/drawingml/2006/main" xmlns:r="http://schemas.openxmlformats.org/officeDocument/2006/relationships" xmlns:p="http://schemas.openxmlformats.org/presentationml/2006/main" type="tx">
  <p:cSld name="1_section, title, text (two narrow columns)">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430" name="Shape 430"/>
          <p:cNvSpPr>
            <a:spLocks noGrp="1"/>
          </p:cNvSpPr>
          <p:nvPr>
            <p:ph type="title"/>
          </p:nvPr>
        </p:nvSpPr>
        <p:spPr>
          <a:xfrm>
            <a:off x="228600" y="977900"/>
            <a:ext cx="4114800" cy="3566160"/>
          </a:xfrm>
          <a:prstGeom prst="rect">
            <a:avLst/>
          </a:prstGeom>
        </p:spPr>
        <p:txBody>
          <a:bodyPr>
            <a:normAutofit/>
          </a:bodyPr>
          <a:lstStyle/>
          <a:p>
            <a:r>
              <a:t>Title Text</a:t>
            </a:r>
          </a:p>
        </p:txBody>
      </p:sp>
      <p:sp>
        <p:nvSpPr>
          <p:cNvPr id="431" name="Shape 431"/>
          <p:cNvSpPr>
            <a:spLocks noGrp="1"/>
          </p:cNvSpPr>
          <p:nvPr>
            <p:ph type="sldNum" sz="quarter" idx="2"/>
          </p:nvPr>
        </p:nvSpPr>
        <p:spPr>
          <a:prstGeom prst="rect">
            <a:avLst/>
          </a:prstGeom>
        </p:spPr>
        <p:txBody>
          <a:bodyPr/>
          <a:lstStyle/>
          <a:p>
            <a:fld id="{86CB4B4D-7CA3-9044-876B-883B54F8677D}" type="slidenum">
              <a:rPr/>
              <a:pPr/>
              <a:t>‹#›</a:t>
            </a:fld>
            <a:endParaRPr dirty="0"/>
          </a:p>
        </p:txBody>
      </p:sp>
      <p:sp>
        <p:nvSpPr>
          <p:cNvPr id="432" name="Shape 432"/>
          <p:cNvSpPr>
            <a:spLocks noGrp="1"/>
          </p:cNvSpPr>
          <p:nvPr>
            <p:ph type="body" sz="quarter" idx="1"/>
          </p:nvPr>
        </p:nvSpPr>
        <p:spPr>
          <a:xfrm>
            <a:off x="4800600" y="1097280"/>
            <a:ext cx="1828800" cy="350144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433" name="Shape 433" descr="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
        <p:nvSpPr>
          <p:cNvPr id="434" name="Shape 434" descr="Text Placeholder 9"/>
          <p:cNvSpPr>
            <a:spLocks noGrp="1"/>
          </p:cNvSpPr>
          <p:nvPr>
            <p:ph type="body" sz="quarter" idx="14"/>
          </p:nvPr>
        </p:nvSpPr>
        <p:spPr>
          <a:xfrm>
            <a:off x="7086600" y="1097279"/>
            <a:ext cx="1828800" cy="3501447"/>
          </a:xfrm>
          <a:prstGeom prst="rect">
            <a:avLst/>
          </a:prstGeom>
        </p:spPr>
        <p:txBody>
          <a:bodyPr>
            <a:normAutofit/>
          </a:bodyPr>
          <a:lstStyle/>
          <a:p>
            <a:pPr>
              <a:defRPr sz="1600"/>
            </a:pPr>
            <a:endParaRPr/>
          </a:p>
        </p:txBody>
      </p:sp>
    </p:spTree>
    <p:extLst>
      <p:ext uri="{BB962C8B-B14F-4D97-AF65-F5344CB8AC3E}">
        <p14:creationId xmlns:p14="http://schemas.microsoft.com/office/powerpoint/2010/main" val="797715858"/>
      </p:ext>
    </p:extLst>
  </p:cSld>
  <p:clrMapOvr>
    <a:masterClrMapping/>
  </p:clrMapOvr>
  <p:transition spd="med"/>
</p:sldLayout>
</file>

<file path=ppt/slideLayouts/slideLayout222.xml><?xml version="1.0" encoding="utf-8"?>
<p:sldLayout xmlns:a="http://schemas.openxmlformats.org/drawingml/2006/main" xmlns:r="http://schemas.openxmlformats.org/officeDocument/2006/relationships" xmlns:p="http://schemas.openxmlformats.org/presentationml/2006/main" type="tx">
  <p:cSld name="1_section, title, text (dark background)">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441" name="Shape 441" descr="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defTabSz="685800" hangingPunct="0">
              <a:defRPr sz="1200">
                <a:solidFill>
                  <a:srgbClr val="FFFFFF"/>
                </a:solidFill>
                <a:latin typeface="Arial"/>
                <a:ea typeface="Arial"/>
                <a:cs typeface="Arial"/>
                <a:sym typeface="Arial"/>
              </a:defRPr>
            </a:pPr>
            <a:endParaRPr sz="1200" kern="0" dirty="0">
              <a:solidFill>
                <a:srgbClr val="FFFFFF"/>
              </a:solidFill>
              <a:latin typeface="Arial"/>
              <a:ea typeface="Arial"/>
              <a:cs typeface="Arial"/>
              <a:sym typeface="Arial"/>
            </a:endParaRPr>
          </a:p>
        </p:txBody>
      </p:sp>
      <p:sp>
        <p:nvSpPr>
          <p:cNvPr id="442" name="Shape 442"/>
          <p:cNvSpPr>
            <a:spLocks noGrp="1"/>
          </p:cNvSpPr>
          <p:nvPr>
            <p:ph type="title"/>
          </p:nvPr>
        </p:nvSpPr>
        <p:spPr>
          <a:xfrm>
            <a:off x="228600" y="977900"/>
            <a:ext cx="4114800" cy="3566160"/>
          </a:xfrm>
          <a:prstGeom prst="rect">
            <a:avLst/>
          </a:prstGeom>
        </p:spPr>
        <p:txBody>
          <a:bodyPr>
            <a:normAutofit/>
          </a:bodyPr>
          <a:lstStyle/>
          <a:p>
            <a:r>
              <a:t>Title Text</a:t>
            </a:r>
          </a:p>
        </p:txBody>
      </p:sp>
      <p:sp>
        <p:nvSpPr>
          <p:cNvPr id="443" name="Shape 443"/>
          <p:cNvSpPr>
            <a:spLocks noGrp="1"/>
          </p:cNvSpPr>
          <p:nvPr>
            <p:ph type="sldNum" sz="quarter" idx="2"/>
          </p:nvPr>
        </p:nvSpPr>
        <p:spPr>
          <a:prstGeom prst="rect">
            <a:avLst/>
          </a:prstGeom>
        </p:spPr>
        <p:txBody>
          <a:bodyPr/>
          <a:lstStyle/>
          <a:p>
            <a:fld id="{86CB4B4D-7CA3-9044-876B-883B54F8677D}" type="slidenum">
              <a:rPr/>
              <a:pPr/>
              <a:t>‹#›</a:t>
            </a:fld>
            <a:endParaRPr dirty="0"/>
          </a:p>
        </p:txBody>
      </p:sp>
      <p:sp>
        <p:nvSpPr>
          <p:cNvPr id="444" name="Shape 444"/>
          <p:cNvSpPr>
            <a:spLocks noGrp="1"/>
          </p:cNvSpPr>
          <p:nvPr>
            <p:ph type="body" sz="half" idx="1"/>
          </p:nvPr>
        </p:nvSpPr>
        <p:spPr>
          <a:xfrm>
            <a:off x="4800600" y="1124711"/>
            <a:ext cx="4114800" cy="3501447"/>
          </a:xfrm>
          <a:prstGeom prst="rect">
            <a:avLst/>
          </a:prstGeom>
        </p:spPr>
        <p:txBody>
          <a:bodyPr>
            <a:normAutofit/>
          </a:bodyPr>
          <a:lstStyle>
            <a:lvl2pPr marL="0" indent="0">
              <a:buSzTx/>
              <a:buNone/>
            </a:lvl2pPr>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
        <p:nvSpPr>
          <p:cNvPr id="445" name="Shape 445" descr="Text Placeholder 11"/>
          <p:cNvSpPr>
            <a:spLocks noGrp="1"/>
          </p:cNvSpPr>
          <p:nvPr>
            <p:ph type="body" sz="quarter" idx="13"/>
          </p:nvPr>
        </p:nvSpPr>
        <p:spPr>
          <a:xfrm>
            <a:off x="228600" y="201167"/>
            <a:ext cx="4114800" cy="300039"/>
          </a:xfrm>
          <a:prstGeom prst="rect">
            <a:avLst/>
          </a:prstGeom>
        </p:spPr>
        <p:txBody>
          <a:bodyPr>
            <a:normAutofit/>
          </a:bodyPr>
          <a:lstStyle/>
          <a:p>
            <a:pPr>
              <a:defRPr sz="1100"/>
            </a:pPr>
            <a:endParaRPr/>
          </a:p>
        </p:txBody>
      </p:sp>
    </p:spTree>
    <p:extLst>
      <p:ext uri="{BB962C8B-B14F-4D97-AF65-F5344CB8AC3E}">
        <p14:creationId xmlns:p14="http://schemas.microsoft.com/office/powerpoint/2010/main" val="2399614835"/>
      </p:ext>
    </p:extLst>
  </p:cSld>
  <p:clrMapOvr>
    <a:masterClrMapping/>
  </p:clrMapOvr>
  <p:transition spd="med"/>
</p:sldLayout>
</file>

<file path=ppt/slideLayouts/slideLayout223.xml><?xml version="1.0" encoding="utf-8"?>
<p:sldLayout xmlns:a="http://schemas.openxmlformats.org/drawingml/2006/main" xmlns:r="http://schemas.openxmlformats.org/officeDocument/2006/relationships" xmlns:p="http://schemas.openxmlformats.org/presentationml/2006/main" type="tx">
  <p:cSld name="1_title, image">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452" name="Shape 452" descr="Picture Placeholder 7"/>
          <p:cNvSpPr>
            <a:spLocks noGrp="1"/>
          </p:cNvSpPr>
          <p:nvPr>
            <p:ph type="pic" idx="13"/>
          </p:nvPr>
        </p:nvSpPr>
        <p:spPr>
          <a:xfrm>
            <a:off x="4572000" y="0"/>
            <a:ext cx="4572000" cy="5143500"/>
          </a:xfrm>
          <a:prstGeom prst="rect">
            <a:avLst/>
          </a:prstGeom>
        </p:spPr>
        <p:txBody>
          <a:bodyPr lIns="91439" tIns="45719" rIns="91439" bIns="45719"/>
          <a:lstStyle/>
          <a:p>
            <a:endParaRPr dirty="0"/>
          </a:p>
        </p:txBody>
      </p:sp>
      <p:sp>
        <p:nvSpPr>
          <p:cNvPr id="453" name="Shape 453"/>
          <p:cNvSpPr>
            <a:spLocks noGrp="1"/>
          </p:cNvSpPr>
          <p:nvPr>
            <p:ph type="title"/>
          </p:nvPr>
        </p:nvSpPr>
        <p:spPr>
          <a:xfrm>
            <a:off x="228600" y="127000"/>
            <a:ext cx="4114800" cy="4402900"/>
          </a:xfrm>
          <a:prstGeom prst="rect">
            <a:avLst/>
          </a:prstGeom>
        </p:spPr>
        <p:txBody>
          <a:bodyPr>
            <a:normAutofit/>
          </a:bodyPr>
          <a:lstStyle/>
          <a:p>
            <a:r>
              <a:t>Title Text</a:t>
            </a:r>
          </a:p>
        </p:txBody>
      </p:sp>
      <p:sp>
        <p:nvSpPr>
          <p:cNvPr id="454" name="Shape 454"/>
          <p:cNvSpPr>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2132240795"/>
      </p:ext>
    </p:extLst>
  </p:cSld>
  <p:clrMapOvr>
    <a:masterClrMapping/>
  </p:clrMapOvr>
  <p:transition spd="med"/>
</p:sldLayout>
</file>

<file path=ppt/slideLayouts/slideLayout224.xml><?xml version="1.0" encoding="utf-8"?>
<p:sldLayout xmlns:a="http://schemas.openxmlformats.org/drawingml/2006/main" xmlns:r="http://schemas.openxmlformats.org/officeDocument/2006/relationships" xmlns:p="http://schemas.openxmlformats.org/presentationml/2006/main" type="tx">
  <p:cSld name="1_title, half-blank area">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461" name="Shape 461"/>
          <p:cNvSpPr>
            <a:spLocks noGrp="1"/>
          </p:cNvSpPr>
          <p:nvPr>
            <p:ph type="title"/>
          </p:nvPr>
        </p:nvSpPr>
        <p:spPr>
          <a:xfrm>
            <a:off x="228600" y="127000"/>
            <a:ext cx="4114800" cy="4402900"/>
          </a:xfrm>
          <a:prstGeom prst="rect">
            <a:avLst/>
          </a:prstGeom>
        </p:spPr>
        <p:txBody>
          <a:bodyPr>
            <a:normAutofit/>
          </a:bodyPr>
          <a:lstStyle/>
          <a:p>
            <a:r>
              <a:t>Title Text</a:t>
            </a:r>
          </a:p>
        </p:txBody>
      </p:sp>
      <p:sp>
        <p:nvSpPr>
          <p:cNvPr id="462" name="Shape 462"/>
          <p:cNvSpPr>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4202417167"/>
      </p:ext>
    </p:extLst>
  </p:cSld>
  <p:clrMapOvr>
    <a:masterClrMapping/>
  </p:clrMapOvr>
  <p:transition spd="med"/>
</p:sldLayout>
</file>

<file path=ppt/slideLayouts/slideLayout225.xml><?xml version="1.0" encoding="utf-8"?>
<p:sldLayout xmlns:a="http://schemas.openxmlformats.org/drawingml/2006/main" xmlns:r="http://schemas.openxmlformats.org/officeDocument/2006/relationships" xmlns:p="http://schemas.openxmlformats.org/presentationml/2006/main" type="tx">
  <p:cSld name="1_title, blank">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469" name="Shape 469"/>
          <p:cNvSpPr>
            <a:spLocks noGrp="1"/>
          </p:cNvSpPr>
          <p:nvPr>
            <p:ph type="sldNum" sz="quarter" idx="2"/>
          </p:nvPr>
        </p:nvSpPr>
        <p:spPr>
          <a:prstGeom prst="rect">
            <a:avLst/>
          </a:prstGeom>
        </p:spPr>
        <p:txBody>
          <a:bodyPr/>
          <a:lstStyle/>
          <a:p>
            <a:fld id="{86CB4B4D-7CA3-9044-876B-883B54F8677D}" type="slidenum">
              <a:rPr/>
              <a:pPr/>
              <a:t>‹#›</a:t>
            </a:fld>
            <a:endParaRPr dirty="0"/>
          </a:p>
        </p:txBody>
      </p:sp>
      <p:sp>
        <p:nvSpPr>
          <p:cNvPr id="470" name="Shape 470"/>
          <p:cNvSpPr>
            <a:spLocks noGrp="1"/>
          </p:cNvSpPr>
          <p:nvPr>
            <p:ph type="title"/>
          </p:nvPr>
        </p:nvSpPr>
        <p:spPr>
          <a:xfrm>
            <a:off x="228600" y="139700"/>
            <a:ext cx="4114800" cy="381000"/>
          </a:xfrm>
          <a:prstGeom prst="rect">
            <a:avLst/>
          </a:prstGeom>
        </p:spPr>
        <p:txBody>
          <a:bodyPr>
            <a:normAutofit/>
          </a:bodyPr>
          <a:lstStyle/>
          <a:p>
            <a:r>
              <a:t>Title Text</a:t>
            </a:r>
          </a:p>
        </p:txBody>
      </p:sp>
    </p:spTree>
    <p:extLst>
      <p:ext uri="{BB962C8B-B14F-4D97-AF65-F5344CB8AC3E}">
        <p14:creationId xmlns:p14="http://schemas.microsoft.com/office/powerpoint/2010/main" val="1520792473"/>
      </p:ext>
    </p:extLst>
  </p:cSld>
  <p:clrMapOvr>
    <a:masterClrMapping/>
  </p:clrMapOvr>
  <p:transition spd="med"/>
</p:sldLayout>
</file>

<file path=ppt/slideLayouts/slideLayout226.xml><?xml version="1.0" encoding="utf-8"?>
<p:sldLayout xmlns:a="http://schemas.openxmlformats.org/drawingml/2006/main" xmlns:r="http://schemas.openxmlformats.org/officeDocument/2006/relationships" xmlns:p="http://schemas.openxmlformats.org/presentationml/2006/main" type="tx">
  <p:cSld name="1_insight, text, boxes">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477" name="Shape 477"/>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
        <p:nvSpPr>
          <p:cNvPr id="478" name="Shape 478" descr="Text Placeholder 11"/>
          <p:cNvSpPr>
            <a:spLocks noGrp="1"/>
          </p:cNvSpPr>
          <p:nvPr>
            <p:ph type="body" sz="quarter" idx="13"/>
          </p:nvPr>
        </p:nvSpPr>
        <p:spPr>
          <a:xfrm>
            <a:off x="228600" y="192023"/>
            <a:ext cx="4114800" cy="300039"/>
          </a:xfrm>
          <a:prstGeom prst="rect">
            <a:avLst/>
          </a:prstGeom>
        </p:spPr>
        <p:txBody>
          <a:bodyPr>
            <a:normAutofit/>
          </a:bodyPr>
          <a:lstStyle/>
          <a:p>
            <a:pPr>
              <a:defRPr sz="1600">
                <a:solidFill>
                  <a:srgbClr val="000000"/>
                </a:solidFill>
              </a:defRPr>
            </a:pPr>
            <a:endParaRPr/>
          </a:p>
        </p:txBody>
      </p:sp>
      <p:sp>
        <p:nvSpPr>
          <p:cNvPr id="479" name="Shape 479" descr="Text Placeholder 6"/>
          <p:cNvSpPr>
            <a:spLocks noGrp="1"/>
          </p:cNvSpPr>
          <p:nvPr>
            <p:ph type="body" sz="half" idx="14"/>
          </p:nvPr>
        </p:nvSpPr>
        <p:spPr>
          <a:xfrm>
            <a:off x="228600" y="1097280"/>
            <a:ext cx="4114800" cy="3488731"/>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3943981775"/>
      </p:ext>
    </p:extLst>
  </p:cSld>
  <p:clrMapOvr>
    <a:masterClrMapping/>
  </p:clrMapOvr>
  <p:transition spd="med"/>
</p:sldLayout>
</file>

<file path=ppt/slideLayouts/slideLayout227.xml><?xml version="1.0" encoding="utf-8"?>
<p:sldLayout xmlns:a="http://schemas.openxmlformats.org/drawingml/2006/main" xmlns:r="http://schemas.openxmlformats.org/officeDocument/2006/relationships" xmlns:p="http://schemas.openxmlformats.org/presentationml/2006/main" type="tx">
  <p:cSld name="1_graph">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486" name="Shape 486"/>
          <p:cNvSpPr>
            <a:spLocks noGrp="1"/>
          </p:cNvSpPr>
          <p:nvPr>
            <p:ph type="title"/>
          </p:nvPr>
        </p:nvSpPr>
        <p:spPr>
          <a:xfrm>
            <a:off x="228600" y="127000"/>
            <a:ext cx="4114800" cy="895024"/>
          </a:xfrm>
          <a:prstGeom prst="rect">
            <a:avLst/>
          </a:prstGeom>
        </p:spPr>
        <p:txBody>
          <a:bodyPr>
            <a:normAutofit/>
          </a:bodyPr>
          <a:lstStyle/>
          <a:p>
            <a:r>
              <a:t>Title Text</a:t>
            </a:r>
          </a:p>
        </p:txBody>
      </p:sp>
      <p:sp>
        <p:nvSpPr>
          <p:cNvPr id="487" name="Shape 487"/>
          <p:cNvSpPr>
            <a:spLocks noGrp="1"/>
          </p:cNvSpPr>
          <p:nvPr>
            <p:ph type="sldNum" sz="quarter" idx="2"/>
          </p:nvPr>
        </p:nvSpPr>
        <p:spPr>
          <a:prstGeom prst="rect">
            <a:avLst/>
          </a:prstGeom>
        </p:spPr>
        <p:txBody>
          <a:bodyPr/>
          <a:lstStyle/>
          <a:p>
            <a:fld id="{86CB4B4D-7CA3-9044-876B-883B54F8677D}" type="slidenum">
              <a:rPr/>
              <a:pPr/>
              <a:t>‹#›</a:t>
            </a:fld>
            <a:endParaRPr dirty="0"/>
          </a:p>
        </p:txBody>
      </p:sp>
      <p:sp>
        <p:nvSpPr>
          <p:cNvPr id="488" name="Shape 488"/>
          <p:cNvSpPr>
            <a:spLocks noGrp="1"/>
          </p:cNvSpPr>
          <p:nvPr>
            <p:ph type="body" sz="quarter" idx="1"/>
          </p:nvPr>
        </p:nvSpPr>
        <p:spPr>
          <a:xfrm>
            <a:off x="228600" y="1097280"/>
            <a:ext cx="1828800" cy="350144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002516693"/>
      </p:ext>
    </p:extLst>
  </p:cSld>
  <p:clrMapOvr>
    <a:masterClrMapping/>
  </p:clrMapOvr>
  <p:transition spd="med"/>
</p:sldLayout>
</file>

<file path=ppt/slideLayouts/slideLayout228.xml><?xml version="1.0" encoding="utf-8"?>
<p:sldLayout xmlns:a="http://schemas.openxmlformats.org/drawingml/2006/main" xmlns:r="http://schemas.openxmlformats.org/officeDocument/2006/relationships" xmlns:p="http://schemas.openxmlformats.org/presentationml/2006/main" type="tx">
  <p:cSld name="1_title, text (1/4), content (3/4)">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495" name="Shape 495"/>
          <p:cNvSpPr>
            <a:spLocks noGrp="1"/>
          </p:cNvSpPr>
          <p:nvPr>
            <p:ph type="title"/>
          </p:nvPr>
        </p:nvSpPr>
        <p:spPr>
          <a:xfrm>
            <a:off x="228600" y="127000"/>
            <a:ext cx="4114800" cy="895024"/>
          </a:xfrm>
          <a:prstGeom prst="rect">
            <a:avLst/>
          </a:prstGeom>
        </p:spPr>
        <p:txBody>
          <a:bodyPr>
            <a:normAutofit/>
          </a:bodyPr>
          <a:lstStyle/>
          <a:p>
            <a:r>
              <a:t>Title Text</a:t>
            </a:r>
          </a:p>
        </p:txBody>
      </p:sp>
      <p:sp>
        <p:nvSpPr>
          <p:cNvPr id="496" name="Shape 496"/>
          <p:cNvSpPr>
            <a:spLocks noGrp="1"/>
          </p:cNvSpPr>
          <p:nvPr>
            <p:ph type="sldNum" sz="quarter" idx="2"/>
          </p:nvPr>
        </p:nvSpPr>
        <p:spPr>
          <a:prstGeom prst="rect">
            <a:avLst/>
          </a:prstGeom>
        </p:spPr>
        <p:txBody>
          <a:bodyPr/>
          <a:lstStyle/>
          <a:p>
            <a:fld id="{86CB4B4D-7CA3-9044-876B-883B54F8677D}" type="slidenum">
              <a:rPr/>
              <a:pPr/>
              <a:t>‹#›</a:t>
            </a:fld>
            <a:endParaRPr dirty="0"/>
          </a:p>
        </p:txBody>
      </p:sp>
      <p:sp>
        <p:nvSpPr>
          <p:cNvPr id="497" name="Shape 497"/>
          <p:cNvSpPr>
            <a:spLocks noGrp="1"/>
          </p:cNvSpPr>
          <p:nvPr>
            <p:ph type="body" sz="quarter" idx="1"/>
          </p:nvPr>
        </p:nvSpPr>
        <p:spPr>
          <a:xfrm>
            <a:off x="228600" y="1116487"/>
            <a:ext cx="1828800" cy="3454401"/>
          </a:xfrm>
          <a:prstGeom prst="rect">
            <a:avLst/>
          </a:prstGeom>
        </p:spPr>
        <p:txBody>
          <a:bodyPr>
            <a:normAutofit/>
          </a:bodyPr>
          <a:lstStyle>
            <a:lvl2pPr marL="220230" indent="-220230"/>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846304619"/>
      </p:ext>
    </p:extLst>
  </p:cSld>
  <p:clrMapOvr>
    <a:masterClrMapping/>
  </p:clrMapOvr>
  <p:transition spd="med"/>
</p:sldLayout>
</file>

<file path=ppt/slideLayouts/slideLayout229.xml><?xml version="1.0" encoding="utf-8"?>
<p:sldLayout xmlns:a="http://schemas.openxmlformats.org/drawingml/2006/main" xmlns:r="http://schemas.openxmlformats.org/officeDocument/2006/relationships" xmlns:p="http://schemas.openxmlformats.org/presentationml/2006/main" type="tx">
  <p:cSld name="1_title, text (1/4), blank (3/4)">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504" name="Shape 504"/>
          <p:cNvSpPr>
            <a:spLocks noGrp="1"/>
          </p:cNvSpPr>
          <p:nvPr>
            <p:ph type="title"/>
          </p:nvPr>
        </p:nvSpPr>
        <p:spPr>
          <a:xfrm>
            <a:off x="228600" y="127000"/>
            <a:ext cx="4114800" cy="895024"/>
          </a:xfrm>
          <a:prstGeom prst="rect">
            <a:avLst/>
          </a:prstGeom>
        </p:spPr>
        <p:txBody>
          <a:bodyPr>
            <a:normAutofit/>
          </a:bodyPr>
          <a:lstStyle/>
          <a:p>
            <a:r>
              <a:t>Title Text</a:t>
            </a:r>
          </a:p>
        </p:txBody>
      </p:sp>
      <p:sp>
        <p:nvSpPr>
          <p:cNvPr id="505" name="Shape 505"/>
          <p:cNvSpPr>
            <a:spLocks noGrp="1"/>
          </p:cNvSpPr>
          <p:nvPr>
            <p:ph type="sldNum" sz="quarter" idx="2"/>
          </p:nvPr>
        </p:nvSpPr>
        <p:spPr>
          <a:prstGeom prst="rect">
            <a:avLst/>
          </a:prstGeom>
        </p:spPr>
        <p:txBody>
          <a:bodyPr/>
          <a:lstStyle/>
          <a:p>
            <a:fld id="{86CB4B4D-7CA3-9044-876B-883B54F8677D}" type="slidenum">
              <a:rPr/>
              <a:pPr/>
              <a:t>‹#›</a:t>
            </a:fld>
            <a:endParaRPr dirty="0"/>
          </a:p>
        </p:txBody>
      </p:sp>
      <p:sp>
        <p:nvSpPr>
          <p:cNvPr id="506" name="Shape 506"/>
          <p:cNvSpPr>
            <a:spLocks noGrp="1"/>
          </p:cNvSpPr>
          <p:nvPr>
            <p:ph type="body" sz="quarter" idx="1"/>
          </p:nvPr>
        </p:nvSpPr>
        <p:spPr>
          <a:xfrm>
            <a:off x="228600" y="1116487"/>
            <a:ext cx="1828800" cy="3454401"/>
          </a:xfrm>
          <a:prstGeom prst="rect">
            <a:avLst/>
          </a:prstGeom>
        </p:spPr>
        <p:txBody>
          <a:bodyPr>
            <a:normAutofit/>
          </a:bodyPr>
          <a:lstStyle>
            <a:lvl2pPr marL="220230" indent="-220230"/>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681623849"/>
      </p:ext>
    </p:extLst>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02D9C"/>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rgbClr val="0043CE"/>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rgbClr val="0F62FE"/>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78A9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218556557"/>
      </p:ext>
    </p:extLst>
  </p:cSld>
  <p:clrMapOvr>
    <a:masterClrMapping/>
  </p:clrMapOvr>
</p:sldLayout>
</file>

<file path=ppt/slideLayouts/slideLayout230.xml><?xml version="1.0" encoding="utf-8"?>
<p:sldLayout xmlns:a="http://schemas.openxmlformats.org/drawingml/2006/main" xmlns:r="http://schemas.openxmlformats.org/officeDocument/2006/relationships" xmlns:p="http://schemas.openxmlformats.org/presentationml/2006/main" type="tx">
  <p:cSld name="1_case study: title, text (2/4), content (2/4)">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513" name="Shape 513"/>
          <p:cNvSpPr>
            <a:spLocks noGrp="1"/>
          </p:cNvSpPr>
          <p:nvPr>
            <p:ph type="title"/>
          </p:nvPr>
        </p:nvSpPr>
        <p:spPr>
          <a:xfrm>
            <a:off x="228600" y="127000"/>
            <a:ext cx="4114800" cy="895024"/>
          </a:xfrm>
          <a:prstGeom prst="rect">
            <a:avLst/>
          </a:prstGeom>
        </p:spPr>
        <p:txBody>
          <a:bodyPr>
            <a:normAutofit/>
          </a:bodyPr>
          <a:lstStyle/>
          <a:p>
            <a:r>
              <a:t>Title Text</a:t>
            </a:r>
          </a:p>
        </p:txBody>
      </p:sp>
      <p:sp>
        <p:nvSpPr>
          <p:cNvPr id="514" name="Shape 514"/>
          <p:cNvSpPr>
            <a:spLocks noGrp="1"/>
          </p:cNvSpPr>
          <p:nvPr>
            <p:ph type="sldNum" sz="quarter" idx="2"/>
          </p:nvPr>
        </p:nvSpPr>
        <p:spPr>
          <a:prstGeom prst="rect">
            <a:avLst/>
          </a:prstGeom>
        </p:spPr>
        <p:txBody>
          <a:bodyPr/>
          <a:lstStyle/>
          <a:p>
            <a:fld id="{86CB4B4D-7CA3-9044-876B-883B54F8677D}" type="slidenum">
              <a:rPr/>
              <a:pPr/>
              <a:t>‹#›</a:t>
            </a:fld>
            <a:endParaRPr dirty="0"/>
          </a:p>
        </p:txBody>
      </p:sp>
      <p:sp>
        <p:nvSpPr>
          <p:cNvPr id="515" name="Shape 515"/>
          <p:cNvSpPr>
            <a:spLocks noGrp="1"/>
          </p:cNvSpPr>
          <p:nvPr>
            <p:ph type="body" sz="quarter" idx="1"/>
          </p:nvPr>
        </p:nvSpPr>
        <p:spPr>
          <a:xfrm>
            <a:off x="228600" y="1097280"/>
            <a:ext cx="1828800" cy="3502153"/>
          </a:xfrm>
          <a:prstGeom prst="rect">
            <a:avLst/>
          </a:prstGeom>
        </p:spPr>
        <p:txBody>
          <a:bodyPr>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516" name="Shape 516" descr="Text Placeholder 5"/>
          <p:cNvSpPr>
            <a:spLocks noGrp="1"/>
          </p:cNvSpPr>
          <p:nvPr>
            <p:ph type="body" sz="quarter" idx="13"/>
          </p:nvPr>
        </p:nvSpPr>
        <p:spPr>
          <a:xfrm>
            <a:off x="2514600" y="1124711"/>
            <a:ext cx="1828800" cy="3456434"/>
          </a:xfrm>
          <a:prstGeom prst="rect">
            <a:avLst/>
          </a:prstGeom>
        </p:spPr>
        <p:txBody>
          <a:bodyPr>
            <a:normAutofit/>
          </a:bodyPr>
          <a:lstStyle/>
          <a:p>
            <a:endParaRPr/>
          </a:p>
        </p:txBody>
      </p:sp>
      <p:sp>
        <p:nvSpPr>
          <p:cNvPr id="517" name="Shape 517" descr="Picture Placeholder 11"/>
          <p:cNvSpPr>
            <a:spLocks noGrp="1"/>
          </p:cNvSpPr>
          <p:nvPr>
            <p:ph type="pic" idx="14"/>
          </p:nvPr>
        </p:nvSpPr>
        <p:spPr>
          <a:xfrm>
            <a:off x="4572000" y="0"/>
            <a:ext cx="4572000" cy="5143500"/>
          </a:xfrm>
          <a:prstGeom prst="rect">
            <a:avLst/>
          </a:prstGeom>
        </p:spPr>
        <p:txBody>
          <a:bodyPr lIns="91439" tIns="45719" rIns="91439" bIns="45719"/>
          <a:lstStyle/>
          <a:p>
            <a:endParaRPr dirty="0"/>
          </a:p>
        </p:txBody>
      </p:sp>
    </p:spTree>
    <p:extLst>
      <p:ext uri="{BB962C8B-B14F-4D97-AF65-F5344CB8AC3E}">
        <p14:creationId xmlns:p14="http://schemas.microsoft.com/office/powerpoint/2010/main" val="2990426444"/>
      </p:ext>
    </p:extLst>
  </p:cSld>
  <p:clrMapOvr>
    <a:masterClrMapping/>
  </p:clrMapOvr>
  <p:transition spd="med"/>
</p:sldLayout>
</file>

<file path=ppt/slideLayouts/slideLayout231.xml><?xml version="1.0" encoding="utf-8"?>
<p:sldLayout xmlns:a="http://schemas.openxmlformats.org/drawingml/2006/main" xmlns:r="http://schemas.openxmlformats.org/officeDocument/2006/relationships" xmlns:p="http://schemas.openxmlformats.org/presentationml/2006/main" type="tx">
  <p:cSld name="1_case study 2: title, text (2/4), quote (2/4)">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524" name="Shape 524"/>
          <p:cNvSpPr>
            <a:spLocks noGrp="1"/>
          </p:cNvSpPr>
          <p:nvPr>
            <p:ph type="title"/>
          </p:nvPr>
        </p:nvSpPr>
        <p:spPr>
          <a:xfrm>
            <a:off x="228600" y="127000"/>
            <a:ext cx="4114800" cy="895024"/>
          </a:xfrm>
          <a:prstGeom prst="rect">
            <a:avLst/>
          </a:prstGeom>
        </p:spPr>
        <p:txBody>
          <a:bodyPr>
            <a:normAutofit/>
          </a:bodyPr>
          <a:lstStyle/>
          <a:p>
            <a:r>
              <a:t>Title Text</a:t>
            </a:r>
          </a:p>
        </p:txBody>
      </p:sp>
      <p:sp>
        <p:nvSpPr>
          <p:cNvPr id="525" name="Shape 525"/>
          <p:cNvSpPr>
            <a:spLocks noGrp="1"/>
          </p:cNvSpPr>
          <p:nvPr>
            <p:ph type="sldNum" sz="quarter" idx="2"/>
          </p:nvPr>
        </p:nvSpPr>
        <p:spPr>
          <a:prstGeom prst="rect">
            <a:avLst/>
          </a:prstGeom>
        </p:spPr>
        <p:txBody>
          <a:bodyPr/>
          <a:lstStyle/>
          <a:p>
            <a:fld id="{86CB4B4D-7CA3-9044-876B-883B54F8677D}" type="slidenum">
              <a:rPr/>
              <a:pPr/>
              <a:t>‹#›</a:t>
            </a:fld>
            <a:endParaRPr dirty="0"/>
          </a:p>
        </p:txBody>
      </p:sp>
      <p:sp>
        <p:nvSpPr>
          <p:cNvPr id="526" name="Shape 526"/>
          <p:cNvSpPr>
            <a:spLocks noGrp="1"/>
          </p:cNvSpPr>
          <p:nvPr>
            <p:ph type="body" sz="quarter" idx="1"/>
          </p:nvPr>
        </p:nvSpPr>
        <p:spPr>
          <a:xfrm>
            <a:off x="228600" y="1097280"/>
            <a:ext cx="1828800" cy="3502153"/>
          </a:xfrm>
          <a:prstGeom prst="rect">
            <a:avLst/>
          </a:prstGeom>
        </p:spPr>
        <p:txBody>
          <a:bodyPr>
            <a:normAutofit/>
          </a:bodyPr>
          <a:lstStyle>
            <a:lvl1pPr>
              <a:defRPr sz="1600"/>
            </a:lvl1pPr>
            <a:lvl2pPr marL="251691" indent="-251691">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
        <p:nvSpPr>
          <p:cNvPr id="527" name="Shape 527" descr="Text Placeholder 5"/>
          <p:cNvSpPr>
            <a:spLocks noGrp="1"/>
          </p:cNvSpPr>
          <p:nvPr>
            <p:ph type="body" sz="quarter" idx="13"/>
          </p:nvPr>
        </p:nvSpPr>
        <p:spPr>
          <a:xfrm>
            <a:off x="2514600" y="1124711"/>
            <a:ext cx="1828800" cy="3456434"/>
          </a:xfrm>
          <a:prstGeom prst="rect">
            <a:avLst/>
          </a:prstGeom>
        </p:spPr>
        <p:txBody>
          <a:bodyPr>
            <a:normAutofit/>
          </a:bodyPr>
          <a:lstStyle/>
          <a:p>
            <a:endParaRPr/>
          </a:p>
        </p:txBody>
      </p:sp>
      <p:sp>
        <p:nvSpPr>
          <p:cNvPr id="528" name="Shape 528" descr="Text Placeholder 8"/>
          <p:cNvSpPr>
            <a:spLocks noGrp="1"/>
          </p:cNvSpPr>
          <p:nvPr>
            <p:ph type="body" sz="half" idx="14"/>
          </p:nvPr>
        </p:nvSpPr>
        <p:spPr>
          <a:xfrm>
            <a:off x="4700392" y="1090961"/>
            <a:ext cx="4215008" cy="3456433"/>
          </a:xfrm>
          <a:prstGeom prst="rect">
            <a:avLst/>
          </a:prstGeom>
        </p:spPr>
        <p:txBody>
          <a:bodyPr>
            <a:normAutofit/>
          </a:bodyPr>
          <a:lstStyle/>
          <a:p>
            <a:pPr marL="117475" indent="-117475">
              <a:defRPr sz="2400"/>
            </a:pPr>
            <a:endParaRPr/>
          </a:p>
        </p:txBody>
      </p:sp>
    </p:spTree>
    <p:extLst>
      <p:ext uri="{BB962C8B-B14F-4D97-AF65-F5344CB8AC3E}">
        <p14:creationId xmlns:p14="http://schemas.microsoft.com/office/powerpoint/2010/main" val="2450749971"/>
      </p:ext>
    </p:extLst>
  </p:cSld>
  <p:clrMapOvr>
    <a:masterClrMapping/>
  </p:clrMapOvr>
  <p:transition spd="med"/>
</p:sldLayout>
</file>

<file path=ppt/slideLayouts/slideLayout232.xml><?xml version="1.0" encoding="utf-8"?>
<p:sldLayout xmlns:a="http://schemas.openxmlformats.org/drawingml/2006/main" xmlns:r="http://schemas.openxmlformats.org/officeDocument/2006/relationships" xmlns:p="http://schemas.openxmlformats.org/presentationml/2006/main" type="tx">
  <p:cSld name="1_table">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535" name="Shape 535"/>
          <p:cNvSpPr>
            <a:spLocks noGrp="1"/>
          </p:cNvSpPr>
          <p:nvPr>
            <p:ph type="sldNum" sz="quarter" idx="2"/>
          </p:nvPr>
        </p:nvSpPr>
        <p:spPr>
          <a:prstGeom prst="rect">
            <a:avLst/>
          </a:prstGeom>
        </p:spPr>
        <p:txBody>
          <a:bodyPr/>
          <a:lstStyle/>
          <a:p>
            <a:fld id="{86CB4B4D-7CA3-9044-876B-883B54F8677D}" type="slidenum">
              <a:rPr/>
              <a:pPr/>
              <a:t>‹#›</a:t>
            </a:fld>
            <a:endParaRPr dirty="0"/>
          </a:p>
        </p:txBody>
      </p:sp>
      <p:sp>
        <p:nvSpPr>
          <p:cNvPr id="536" name="Shape 536"/>
          <p:cNvSpPr>
            <a:spLocks noGrp="1"/>
          </p:cNvSpPr>
          <p:nvPr>
            <p:ph type="body" sz="quarter" idx="1"/>
          </p:nvPr>
        </p:nvSpPr>
        <p:spPr>
          <a:xfrm>
            <a:off x="228600" y="192023"/>
            <a:ext cx="1828800" cy="4408996"/>
          </a:xfrm>
          <a:prstGeom prst="rect">
            <a:avLst/>
          </a:prstGeom>
        </p:spPr>
        <p:txBody>
          <a:bodyPr>
            <a:normAutofit/>
          </a:bodyPr>
          <a:lstStyle>
            <a:lvl1pPr>
              <a:defRPr sz="1600"/>
            </a:lvl1pPr>
            <a:lvl2pPr marL="0" indent="0">
              <a:buSzTx/>
              <a:buNone/>
              <a:defRPr sz="1600"/>
            </a:lvl2pPr>
            <a:lvl3pPr marL="475528" indent="-251691">
              <a:defRPr sz="1600"/>
            </a:lvl3pPr>
            <a:lvl4pPr marL="701963" indent="-244763">
              <a:defRPr sz="1600"/>
            </a:lvl4pPr>
            <a:lvl5pPr marL="881928" indent="-251691">
              <a:defRPr sz="16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460293899"/>
      </p:ext>
    </p:extLst>
  </p:cSld>
  <p:clrMapOvr>
    <a:masterClrMapping/>
  </p:clrMapOvr>
  <p:transition spd="med"/>
</p:sldLayout>
</file>

<file path=ppt/slideLayouts/slideLayout233.xml><?xml version="1.0" encoding="utf-8"?>
<p:sldLayout xmlns:a="http://schemas.openxmlformats.org/drawingml/2006/main" xmlns:r="http://schemas.openxmlformats.org/officeDocument/2006/relationships" xmlns:p="http://schemas.openxmlformats.org/presentationml/2006/main" type="tx">
  <p:cSld name="1_blank (with footer)">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543" name="Shape 543"/>
          <p:cNvSpPr>
            <a:spLocks noGrp="1"/>
          </p:cNvSpPr>
          <p:nvPr>
            <p:ph type="sldNum" sz="quarter" idx="2"/>
          </p:nvPr>
        </p:nvSpPr>
        <p:spPr>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2687241867"/>
      </p:ext>
    </p:extLst>
  </p:cSld>
  <p:clrMapOvr>
    <a:masterClrMapping/>
  </p:clrMapOvr>
  <p:transition spd="med"/>
</p:sldLayout>
</file>

<file path=ppt/slideLayouts/slideLayout234.xml><?xml version="1.0" encoding="utf-8"?>
<p:sldLayout xmlns:a="http://schemas.openxmlformats.org/drawingml/2006/main" xmlns:r="http://schemas.openxmlformats.org/officeDocument/2006/relationships" xmlns:p="http://schemas.openxmlformats.org/presentationml/2006/main" type="tx">
  <p:cSld name="1_Thank you">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557" name="Shape 557"/>
          <p:cNvSpPr>
            <a:spLocks noGrp="1"/>
          </p:cNvSpPr>
          <p:nvPr>
            <p:ph type="title"/>
          </p:nvPr>
        </p:nvSpPr>
        <p:spPr>
          <a:xfrm>
            <a:off x="228600" y="127000"/>
            <a:ext cx="4114800" cy="855726"/>
          </a:xfrm>
          <a:prstGeom prst="rect">
            <a:avLst/>
          </a:prstGeom>
        </p:spPr>
        <p:txBody>
          <a:bodyPr>
            <a:normAutofit/>
          </a:bodyPr>
          <a:lstStyle/>
          <a:p>
            <a:r>
              <a:t>Title Text</a:t>
            </a:r>
          </a:p>
        </p:txBody>
      </p:sp>
      <p:sp>
        <p:nvSpPr>
          <p:cNvPr id="558" name="Shape 558"/>
          <p:cNvSpPr>
            <a:spLocks noGrp="1"/>
          </p:cNvSpPr>
          <p:nvPr>
            <p:ph type="sldNum" sz="quarter" idx="2"/>
          </p:nvPr>
        </p:nvSpPr>
        <p:spPr>
          <a:prstGeom prst="rect">
            <a:avLst/>
          </a:prstGeom>
        </p:spPr>
        <p:txBody>
          <a:bodyPr/>
          <a:lstStyle/>
          <a:p>
            <a:fld id="{86CB4B4D-7CA3-9044-876B-883B54F8677D}" type="slidenum">
              <a:rPr/>
              <a:pPr/>
              <a:t>‹#›</a:t>
            </a:fld>
            <a:endParaRPr dirty="0"/>
          </a:p>
        </p:txBody>
      </p:sp>
      <p:sp>
        <p:nvSpPr>
          <p:cNvPr id="559" name="Shape 559"/>
          <p:cNvSpPr>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200" algn="r"/>
              </a:tabLst>
              <a:defRPr sz="1100"/>
            </a:lvl1pPr>
            <a:lvl2pPr marL="135958" indent="-135958">
              <a:spcBef>
                <a:spcPts val="0"/>
              </a:spcBef>
              <a:tabLst>
                <a:tab pos="4013200" algn="r"/>
              </a:tabLst>
              <a:defRPr sz="1100"/>
            </a:lvl2pPr>
            <a:lvl3pPr marL="359795" indent="-135958">
              <a:spcBef>
                <a:spcPts val="0"/>
              </a:spcBef>
              <a:tabLst>
                <a:tab pos="4013200" algn="r"/>
              </a:tabLst>
              <a:defRPr sz="1100"/>
            </a:lvl3pPr>
            <a:lvl4pPr marL="589416" indent="-132216">
              <a:spcBef>
                <a:spcPts val="0"/>
              </a:spcBef>
              <a:tabLst>
                <a:tab pos="4013200" algn="r"/>
              </a:tabLst>
              <a:defRPr sz="1100"/>
            </a:lvl4pPr>
            <a:lvl5pPr marL="766195" indent="-135958">
              <a:spcBef>
                <a:spcPts val="0"/>
              </a:spcBef>
              <a:tabLst>
                <a:tab pos="4013200" algn="r"/>
              </a:tabLst>
              <a:defRPr sz="1100"/>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456755399"/>
      </p:ext>
    </p:extLst>
  </p:cSld>
  <p:clrMapOvr>
    <a:masterClrMapping/>
  </p:clrMapOvr>
  <p:transition spd="med"/>
</p:sldLayout>
</file>

<file path=ppt/slideLayouts/slideLayout235.xml><?xml version="1.0" encoding="utf-8"?>
<p:sldLayout xmlns:a="http://schemas.openxmlformats.org/drawingml/2006/main" xmlns:r="http://schemas.openxmlformats.org/officeDocument/2006/relationships" xmlns:p="http://schemas.openxmlformats.org/presentationml/2006/main" type="tx">
  <p:cSld name="1_ibm sign-off">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566" name="Shape 566"/>
          <p:cNvSpPr>
            <a:spLocks noGrp="1"/>
          </p:cNvSpPr>
          <p:nvPr>
            <p:ph type="sldNum" sz="quarter" idx="2"/>
          </p:nvPr>
        </p:nvSpPr>
        <p:spPr>
          <a:prstGeom prst="rect">
            <a:avLst/>
          </a:prstGeom>
        </p:spPr>
        <p:txBody>
          <a:bodyPr/>
          <a:lstStyle/>
          <a:p>
            <a:fld id="{86CB4B4D-7CA3-9044-876B-883B54F8677D}" type="slidenum">
              <a:rPr/>
              <a:pPr/>
              <a:t>‹#›</a:t>
            </a:fld>
            <a:endParaRPr dirty="0"/>
          </a:p>
        </p:txBody>
      </p:sp>
      <p:pic>
        <p:nvPicPr>
          <p:cNvPr id="567" name="image2.png" descr="Picture 5"/>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2" y="2186150"/>
            <a:ext cx="1292096" cy="526098"/>
          </a:xfrm>
          <a:prstGeom prst="rect">
            <a:avLst/>
          </a:prstGeom>
          <a:ln w="12700">
            <a:miter lim="400000"/>
          </a:ln>
        </p:spPr>
      </p:pic>
    </p:spTree>
    <p:extLst>
      <p:ext uri="{BB962C8B-B14F-4D97-AF65-F5344CB8AC3E}">
        <p14:creationId xmlns:p14="http://schemas.microsoft.com/office/powerpoint/2010/main" val="3325845498"/>
      </p:ext>
    </p:extLst>
  </p:cSld>
  <p:clrMapOvr>
    <a:masterClrMapping/>
  </p:clrMapOvr>
  <p:transition spd="med"/>
</p:sldLayout>
</file>

<file path=ppt/slideLayouts/slideLayout236.xml><?xml version="1.0" encoding="utf-8"?>
<p:sldLayout xmlns:a="http://schemas.openxmlformats.org/drawingml/2006/main" xmlns:r="http://schemas.openxmlformats.org/officeDocument/2006/relationships" xmlns:p="http://schemas.openxmlformats.org/presentationml/2006/main" type="tx">
  <p:cSld name="2_Cover Slide">
    <p:bg>
      <p:bgPr>
        <a:solidFill>
          <a:srgbClr val="EAEAEA"/>
        </a:solidFill>
        <a:effectLst/>
      </p:bgPr>
    </p:bg>
    <p:spTree>
      <p:nvGrpSpPr>
        <p:cNvPr id="1" name=""/>
        <p:cNvGrpSpPr/>
        <p:nvPr/>
      </p:nvGrpSpPr>
      <p:grpSpPr>
        <a:xfrm>
          <a:off x="0" y="0"/>
          <a:ext cx="0" cy="0"/>
          <a:chOff x="0" y="0"/>
          <a:chExt cx="0" cy="0"/>
        </a:xfrm>
      </p:grpSpPr>
      <p:sp>
        <p:nvSpPr>
          <p:cNvPr id="574" name="Shape 574"/>
          <p:cNvSpPr>
            <a:spLocks noGrp="1"/>
          </p:cNvSpPr>
          <p:nvPr>
            <p:ph type="title"/>
          </p:nvPr>
        </p:nvSpPr>
        <p:spPr>
          <a:xfrm>
            <a:off x="228599" y="127000"/>
            <a:ext cx="4114802" cy="4479345"/>
          </a:xfrm>
          <a:prstGeom prst="rect">
            <a:avLst/>
          </a:prstGeom>
        </p:spPr>
        <p:txBody>
          <a:bodyPr>
            <a:normAutofit/>
          </a:bodyPr>
          <a:lstStyle>
            <a:lvl1pPr>
              <a:defRPr>
                <a:solidFill>
                  <a:srgbClr val="000000"/>
                </a:solidFill>
              </a:defRPr>
            </a:lvl1pPr>
          </a:lstStyle>
          <a:p>
            <a:r>
              <a:t>Title Text</a:t>
            </a:r>
          </a:p>
        </p:txBody>
      </p:sp>
      <p:pic>
        <p:nvPicPr>
          <p:cNvPr id="575" name="image3.png" descr="Picture 7"/>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0" y="4705334"/>
            <a:ext cx="521590" cy="211472"/>
          </a:xfrm>
          <a:prstGeom prst="rect">
            <a:avLst/>
          </a:prstGeom>
          <a:ln w="12700">
            <a:miter lim="400000"/>
          </a:ln>
        </p:spPr>
      </p:pic>
      <p:sp>
        <p:nvSpPr>
          <p:cNvPr id="576" name="Shape 576"/>
          <p:cNvSpPr>
            <a:spLocks noGrp="1"/>
          </p:cNvSpPr>
          <p:nvPr>
            <p:ph type="sldNum" sz="quarter" idx="2"/>
          </p:nvPr>
        </p:nvSpPr>
        <p:spPr>
          <a:xfrm>
            <a:off x="4419600" y="4627562"/>
            <a:ext cx="2133600" cy="279401"/>
          </a:xfrm>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627611531"/>
      </p:ext>
    </p:extLst>
  </p:cSld>
  <p:clrMapOvr>
    <a:masterClrMapping/>
  </p:clrMapOvr>
  <p:transition spd="med"/>
</p:sldLayout>
</file>

<file path=ppt/slideLayouts/slideLayout237.xml><?xml version="1.0" encoding="utf-8"?>
<p:sldLayout xmlns:a="http://schemas.openxmlformats.org/drawingml/2006/main" xmlns:r="http://schemas.openxmlformats.org/officeDocument/2006/relationships" xmlns:p="http://schemas.openxmlformats.org/presentationml/2006/main" type="tx">
  <p:cSld name="2_Divider">
    <p:bg>
      <p:bgPr>
        <a:solidFill>
          <a:srgbClr val="EAEAEA"/>
        </a:solidFill>
        <a:effectLst/>
      </p:bgPr>
    </p:bg>
    <p:spTree>
      <p:nvGrpSpPr>
        <p:cNvPr id="1" name=""/>
        <p:cNvGrpSpPr/>
        <p:nvPr/>
      </p:nvGrpSpPr>
      <p:grpSpPr>
        <a:xfrm>
          <a:off x="0" y="0"/>
          <a:ext cx="0" cy="0"/>
          <a:chOff x="0" y="0"/>
          <a:chExt cx="0" cy="0"/>
        </a:xfrm>
      </p:grpSpPr>
      <p:sp>
        <p:nvSpPr>
          <p:cNvPr id="583" name="Shape 583"/>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
        <p:nvSpPr>
          <p:cNvPr id="584" name="Shape 584"/>
          <p:cNvSpPr>
            <a:spLocks noGrp="1"/>
          </p:cNvSpPr>
          <p:nvPr>
            <p:ph type="title"/>
          </p:nvPr>
        </p:nvSpPr>
        <p:spPr>
          <a:xfrm>
            <a:off x="228600" y="127000"/>
            <a:ext cx="4114800" cy="4493753"/>
          </a:xfrm>
          <a:prstGeom prst="rect">
            <a:avLst/>
          </a:prstGeom>
        </p:spPr>
        <p:txBody>
          <a:bodyPr>
            <a:normAutofit/>
          </a:bodyPr>
          <a:lstStyle>
            <a:lvl1pPr>
              <a:defRPr>
                <a:solidFill>
                  <a:srgbClr val="000000"/>
                </a:solidFill>
              </a:defRPr>
            </a:lvl1pPr>
          </a:lstStyle>
          <a:p>
            <a:r>
              <a:t>Title Text</a:t>
            </a:r>
          </a:p>
        </p:txBody>
      </p:sp>
    </p:spTree>
    <p:extLst>
      <p:ext uri="{BB962C8B-B14F-4D97-AF65-F5344CB8AC3E}">
        <p14:creationId xmlns:p14="http://schemas.microsoft.com/office/powerpoint/2010/main" val="1606110797"/>
      </p:ext>
    </p:extLst>
  </p:cSld>
  <p:clrMapOvr>
    <a:masterClrMapping/>
  </p:clrMapOvr>
  <p:transition spd="med"/>
</p:sldLayout>
</file>

<file path=ppt/slideLayouts/slideLayout238.xml><?xml version="1.0" encoding="utf-8"?>
<p:sldLayout xmlns:a="http://schemas.openxmlformats.org/drawingml/2006/main" xmlns:r="http://schemas.openxmlformats.org/officeDocument/2006/relationships" xmlns:p="http://schemas.openxmlformats.org/presentationml/2006/main" type="tx">
  <p:cSld name="1_Divider (with page contents)">
    <p:bg>
      <p:bgPr>
        <a:solidFill>
          <a:srgbClr val="EAEAEA"/>
        </a:solidFill>
        <a:effectLst/>
      </p:bgPr>
    </p:bg>
    <p:spTree>
      <p:nvGrpSpPr>
        <p:cNvPr id="1" name=""/>
        <p:cNvGrpSpPr/>
        <p:nvPr/>
      </p:nvGrpSpPr>
      <p:grpSpPr>
        <a:xfrm>
          <a:off x="0" y="0"/>
          <a:ext cx="0" cy="0"/>
          <a:chOff x="0" y="0"/>
          <a:chExt cx="0" cy="0"/>
        </a:xfrm>
      </p:grpSpPr>
      <p:sp>
        <p:nvSpPr>
          <p:cNvPr id="591" name="Shape 591"/>
          <p:cNvSpPr>
            <a:spLocks noGrp="1"/>
          </p:cNvSpPr>
          <p:nvPr>
            <p:ph type="title"/>
          </p:nvPr>
        </p:nvSpPr>
        <p:spPr>
          <a:xfrm>
            <a:off x="228600" y="127000"/>
            <a:ext cx="4114800" cy="855726"/>
          </a:xfrm>
          <a:prstGeom prst="rect">
            <a:avLst/>
          </a:prstGeom>
        </p:spPr>
        <p:txBody>
          <a:bodyPr>
            <a:normAutofit/>
          </a:bodyPr>
          <a:lstStyle>
            <a:lvl1pPr>
              <a:defRPr>
                <a:solidFill>
                  <a:srgbClr val="000000"/>
                </a:solidFill>
              </a:defRPr>
            </a:lvl1pPr>
          </a:lstStyle>
          <a:p>
            <a:r>
              <a:t>Title Text</a:t>
            </a:r>
          </a:p>
        </p:txBody>
      </p:sp>
      <p:sp>
        <p:nvSpPr>
          <p:cNvPr id="592" name="Shape 592"/>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
        <p:nvSpPr>
          <p:cNvPr id="593" name="Shape 593"/>
          <p:cNvSpPr>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200" algn="r"/>
              </a:tabLst>
              <a:defRPr>
                <a:solidFill>
                  <a:srgbClr val="000000"/>
                </a:solidFill>
              </a:defRPr>
            </a:lvl1pPr>
            <a:lvl2pPr>
              <a:spcBef>
                <a:spcPts val="0"/>
              </a:spcBef>
              <a:tabLst>
                <a:tab pos="4013200" algn="r"/>
              </a:tabLst>
              <a:defRPr>
                <a:solidFill>
                  <a:srgbClr val="000000"/>
                </a:solidFill>
              </a:defRPr>
            </a:lvl2pPr>
            <a:lvl3pPr>
              <a:spcBef>
                <a:spcPts val="0"/>
              </a:spcBef>
              <a:tabLst>
                <a:tab pos="4013200" algn="r"/>
              </a:tabLst>
              <a:defRPr>
                <a:solidFill>
                  <a:srgbClr val="000000"/>
                </a:solidFill>
              </a:defRPr>
            </a:lvl3pPr>
            <a:lvl4pPr>
              <a:spcBef>
                <a:spcPts val="0"/>
              </a:spcBef>
              <a:tabLst>
                <a:tab pos="4013200" algn="r"/>
              </a:tabLst>
              <a:defRPr>
                <a:solidFill>
                  <a:srgbClr val="000000"/>
                </a:solidFill>
              </a:defRPr>
            </a:lvl4pPr>
            <a:lvl5pPr>
              <a:spcBef>
                <a:spcPts val="0"/>
              </a:spcBef>
              <a:tabLst>
                <a:tab pos="4013200" algn="r"/>
              </a:tabLst>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594" name="Shape 594" descr="Text Placeholder 6"/>
          <p:cNvSpPr>
            <a:spLocks noGrp="1"/>
          </p:cNvSpPr>
          <p:nvPr>
            <p:ph type="body" sz="half" idx="13"/>
          </p:nvPr>
        </p:nvSpPr>
        <p:spPr>
          <a:xfrm>
            <a:off x="4800600" y="1123950"/>
            <a:ext cx="4114800" cy="3584448"/>
          </a:xfrm>
          <a:prstGeom prst="rect">
            <a:avLst/>
          </a:prstGeom>
        </p:spPr>
        <p:txBody>
          <a:bodyPr>
            <a:normAutofit/>
          </a:bodyPr>
          <a:lstStyle/>
          <a:p>
            <a:pPr>
              <a:tabLst>
                <a:tab pos="4013200" algn="r"/>
              </a:tabLst>
              <a:defRPr>
                <a:solidFill>
                  <a:srgbClr val="000000"/>
                </a:solidFill>
              </a:defRPr>
            </a:pPr>
            <a:endParaRPr/>
          </a:p>
        </p:txBody>
      </p:sp>
    </p:spTree>
    <p:extLst>
      <p:ext uri="{BB962C8B-B14F-4D97-AF65-F5344CB8AC3E}">
        <p14:creationId xmlns:p14="http://schemas.microsoft.com/office/powerpoint/2010/main" val="291725263"/>
      </p:ext>
    </p:extLst>
  </p:cSld>
  <p:clrMapOvr>
    <a:masterClrMapping/>
  </p:clrMapOvr>
  <p:transition spd="med"/>
</p:sldLayout>
</file>

<file path=ppt/slideLayouts/slideLayout239.xml><?xml version="1.0" encoding="utf-8"?>
<p:sldLayout xmlns:a="http://schemas.openxmlformats.org/drawingml/2006/main" xmlns:r="http://schemas.openxmlformats.org/officeDocument/2006/relationships" xmlns:p="http://schemas.openxmlformats.org/presentationml/2006/main" type="tx">
  <p:cSld name="2_fact, number">
    <p:bg>
      <p:bgPr>
        <a:solidFill>
          <a:srgbClr val="EAEAEA"/>
        </a:solidFill>
        <a:effectLst/>
      </p:bgPr>
    </p:bg>
    <p:spTree>
      <p:nvGrpSpPr>
        <p:cNvPr id="1" name=""/>
        <p:cNvGrpSpPr/>
        <p:nvPr/>
      </p:nvGrpSpPr>
      <p:grpSpPr>
        <a:xfrm>
          <a:off x="0" y="0"/>
          <a:ext cx="0" cy="0"/>
          <a:chOff x="0" y="0"/>
          <a:chExt cx="0" cy="0"/>
        </a:xfrm>
      </p:grpSpPr>
      <p:sp>
        <p:nvSpPr>
          <p:cNvPr id="601" name="Shape 601"/>
          <p:cNvSpPr>
            <a:spLocks noGrp="1"/>
          </p:cNvSpPr>
          <p:nvPr>
            <p:ph type="title"/>
          </p:nvPr>
        </p:nvSpPr>
        <p:spPr>
          <a:xfrm>
            <a:off x="228600" y="177800"/>
            <a:ext cx="4114800" cy="1003808"/>
          </a:xfrm>
          <a:prstGeom prst="rect">
            <a:avLst/>
          </a:prstGeom>
        </p:spPr>
        <p:txBody>
          <a:bodyPr>
            <a:normAutofit/>
          </a:bodyPr>
          <a:lstStyle>
            <a:lvl1pPr>
              <a:defRPr sz="1600">
                <a:solidFill>
                  <a:srgbClr val="000000"/>
                </a:solidFill>
              </a:defRPr>
            </a:lvl1pPr>
          </a:lstStyle>
          <a:p>
            <a:r>
              <a:t>Title Text</a:t>
            </a:r>
          </a:p>
        </p:txBody>
      </p:sp>
      <p:sp>
        <p:nvSpPr>
          <p:cNvPr id="602" name="Shape 602"/>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
        <p:nvSpPr>
          <p:cNvPr id="603" name="Shape 603"/>
          <p:cNvSpPr>
            <a:spLocks noGrp="1"/>
          </p:cNvSpPr>
          <p:nvPr>
            <p:ph type="body" sz="half" idx="1"/>
          </p:nvPr>
        </p:nvSpPr>
        <p:spPr>
          <a:xfrm>
            <a:off x="228600" y="1320800"/>
            <a:ext cx="4114800" cy="3108961"/>
          </a:xfrm>
          <a:prstGeom prst="rect">
            <a:avLst/>
          </a:prstGeom>
        </p:spPr>
        <p:txBody>
          <a:bodyPr>
            <a:normAutofit/>
          </a:bodyPr>
          <a:lstStyle>
            <a:lvl1pPr>
              <a:lnSpc>
                <a:spcPct val="90000"/>
              </a:lnSpc>
              <a:spcBef>
                <a:spcPts val="0"/>
              </a:spcBef>
              <a:defRPr sz="9600" b="1">
                <a:solidFill>
                  <a:srgbClr val="000000"/>
                </a:solidFill>
              </a:defRPr>
            </a:lvl1pPr>
            <a:lvl2pPr marL="1186546" indent="-1186546">
              <a:lnSpc>
                <a:spcPct val="90000"/>
              </a:lnSpc>
              <a:spcBef>
                <a:spcPts val="0"/>
              </a:spcBef>
              <a:defRPr sz="9600" b="1">
                <a:solidFill>
                  <a:srgbClr val="000000"/>
                </a:solidFill>
              </a:defRPr>
            </a:lvl2pPr>
            <a:lvl3pPr marL="1410383" indent="-1186546">
              <a:lnSpc>
                <a:spcPct val="90000"/>
              </a:lnSpc>
              <a:spcBef>
                <a:spcPts val="0"/>
              </a:spcBef>
              <a:defRPr sz="9600" b="1">
                <a:solidFill>
                  <a:srgbClr val="000000"/>
                </a:solidFill>
              </a:defRPr>
            </a:lvl3pPr>
            <a:lvl4pPr marL="1611085" indent="-1153885">
              <a:lnSpc>
                <a:spcPct val="90000"/>
              </a:lnSpc>
              <a:spcBef>
                <a:spcPts val="0"/>
              </a:spcBef>
              <a:defRPr sz="9600" b="1">
                <a:solidFill>
                  <a:srgbClr val="000000"/>
                </a:solidFill>
              </a:defRPr>
            </a:lvl4pPr>
            <a:lvl5pPr marL="1816783" indent="-1186546">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106190070"/>
      </p:ext>
    </p:extLst>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97495131"/>
      </p:ext>
    </p:extLst>
  </p:cSld>
  <p:clrMapOvr>
    <a:masterClrMapping/>
  </p:clrMapOvr>
</p:sldLayout>
</file>

<file path=ppt/slideLayouts/slideLayout240.xml><?xml version="1.0" encoding="utf-8"?>
<p:sldLayout xmlns:a="http://schemas.openxmlformats.org/drawingml/2006/main" xmlns:r="http://schemas.openxmlformats.org/officeDocument/2006/relationships" xmlns:p="http://schemas.openxmlformats.org/presentationml/2006/main" type="tx">
  <p:cSld name="2_fact, number, half-image (bleeds)">
    <p:bg>
      <p:bgPr>
        <a:solidFill>
          <a:srgbClr val="EAEAEA"/>
        </a:solidFill>
        <a:effectLst/>
      </p:bgPr>
    </p:bg>
    <p:spTree>
      <p:nvGrpSpPr>
        <p:cNvPr id="1" name=""/>
        <p:cNvGrpSpPr/>
        <p:nvPr/>
      </p:nvGrpSpPr>
      <p:grpSpPr>
        <a:xfrm>
          <a:off x="0" y="0"/>
          <a:ext cx="0" cy="0"/>
          <a:chOff x="0" y="0"/>
          <a:chExt cx="0" cy="0"/>
        </a:xfrm>
      </p:grpSpPr>
      <p:sp>
        <p:nvSpPr>
          <p:cNvPr id="610" name="Shape 610"/>
          <p:cNvSpPr>
            <a:spLocks noGrp="1"/>
          </p:cNvSpPr>
          <p:nvPr>
            <p:ph type="title"/>
          </p:nvPr>
        </p:nvSpPr>
        <p:spPr>
          <a:xfrm>
            <a:off x="228600" y="177800"/>
            <a:ext cx="4114800" cy="1003808"/>
          </a:xfrm>
          <a:prstGeom prst="rect">
            <a:avLst/>
          </a:prstGeom>
        </p:spPr>
        <p:txBody>
          <a:bodyPr>
            <a:normAutofit/>
          </a:bodyPr>
          <a:lstStyle>
            <a:lvl1pPr>
              <a:defRPr sz="1600">
                <a:solidFill>
                  <a:srgbClr val="000000"/>
                </a:solidFill>
              </a:defRPr>
            </a:lvl1pPr>
          </a:lstStyle>
          <a:p>
            <a:r>
              <a:t>Title Text</a:t>
            </a:r>
          </a:p>
        </p:txBody>
      </p:sp>
      <p:sp>
        <p:nvSpPr>
          <p:cNvPr id="611" name="Shape 611"/>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
        <p:nvSpPr>
          <p:cNvPr id="612" name="Shape 612"/>
          <p:cNvSpPr>
            <a:spLocks noGrp="1"/>
          </p:cNvSpPr>
          <p:nvPr>
            <p:ph type="body" sz="half" idx="1"/>
          </p:nvPr>
        </p:nvSpPr>
        <p:spPr>
          <a:xfrm>
            <a:off x="228600" y="1320800"/>
            <a:ext cx="4114800" cy="3108961"/>
          </a:xfrm>
          <a:prstGeom prst="rect">
            <a:avLst/>
          </a:prstGeom>
        </p:spPr>
        <p:txBody>
          <a:bodyPr>
            <a:normAutofit/>
          </a:bodyPr>
          <a:lstStyle>
            <a:lvl1pPr>
              <a:lnSpc>
                <a:spcPct val="90000"/>
              </a:lnSpc>
              <a:spcBef>
                <a:spcPts val="0"/>
              </a:spcBef>
              <a:defRPr sz="9600" b="1">
                <a:solidFill>
                  <a:srgbClr val="000000"/>
                </a:solidFill>
              </a:defRPr>
            </a:lvl1pPr>
            <a:lvl2pPr marL="1186546" indent="-1186546">
              <a:lnSpc>
                <a:spcPct val="90000"/>
              </a:lnSpc>
              <a:spcBef>
                <a:spcPts val="0"/>
              </a:spcBef>
              <a:defRPr sz="9600" b="1">
                <a:solidFill>
                  <a:srgbClr val="000000"/>
                </a:solidFill>
              </a:defRPr>
            </a:lvl2pPr>
            <a:lvl3pPr marL="1410383" indent="-1186546">
              <a:lnSpc>
                <a:spcPct val="90000"/>
              </a:lnSpc>
              <a:spcBef>
                <a:spcPts val="0"/>
              </a:spcBef>
              <a:defRPr sz="9600" b="1">
                <a:solidFill>
                  <a:srgbClr val="000000"/>
                </a:solidFill>
              </a:defRPr>
            </a:lvl3pPr>
            <a:lvl4pPr marL="1611085" indent="-1153885">
              <a:lnSpc>
                <a:spcPct val="90000"/>
              </a:lnSpc>
              <a:spcBef>
                <a:spcPts val="0"/>
              </a:spcBef>
              <a:defRPr sz="9600" b="1">
                <a:solidFill>
                  <a:srgbClr val="000000"/>
                </a:solidFill>
              </a:defRPr>
            </a:lvl4pPr>
            <a:lvl5pPr marL="1816783" indent="-1186546">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13" name="Shape 613" descr="Picture Placeholder 5"/>
          <p:cNvSpPr>
            <a:spLocks noGrp="1"/>
          </p:cNvSpPr>
          <p:nvPr>
            <p:ph type="pic" idx="13"/>
          </p:nvPr>
        </p:nvSpPr>
        <p:spPr>
          <a:xfrm>
            <a:off x="4572000" y="0"/>
            <a:ext cx="4572000" cy="5143500"/>
          </a:xfrm>
          <a:prstGeom prst="rect">
            <a:avLst/>
          </a:prstGeom>
        </p:spPr>
        <p:txBody>
          <a:bodyPr lIns="91439" tIns="45719" rIns="91439" bIns="45719"/>
          <a:lstStyle/>
          <a:p>
            <a:endParaRPr dirty="0"/>
          </a:p>
        </p:txBody>
      </p:sp>
    </p:spTree>
    <p:extLst>
      <p:ext uri="{BB962C8B-B14F-4D97-AF65-F5344CB8AC3E}">
        <p14:creationId xmlns:p14="http://schemas.microsoft.com/office/powerpoint/2010/main" val="565490777"/>
      </p:ext>
    </p:extLst>
  </p:cSld>
  <p:clrMapOvr>
    <a:masterClrMapping/>
  </p:clrMapOvr>
  <p:transition spd="med"/>
</p:sldLayout>
</file>

<file path=ppt/slideLayouts/slideLayout241.xml><?xml version="1.0" encoding="utf-8"?>
<p:sldLayout xmlns:a="http://schemas.openxmlformats.org/drawingml/2006/main" xmlns:r="http://schemas.openxmlformats.org/officeDocument/2006/relationships" xmlns:p="http://schemas.openxmlformats.org/presentationml/2006/main" type="tx">
  <p:cSld name="2_big text">
    <p:bg>
      <p:bgPr>
        <a:solidFill>
          <a:srgbClr val="EAEAEA"/>
        </a:solidFill>
        <a:effectLst/>
      </p:bgPr>
    </p:bg>
    <p:spTree>
      <p:nvGrpSpPr>
        <p:cNvPr id="1" name=""/>
        <p:cNvGrpSpPr/>
        <p:nvPr/>
      </p:nvGrpSpPr>
      <p:grpSpPr>
        <a:xfrm>
          <a:off x="0" y="0"/>
          <a:ext cx="0" cy="0"/>
          <a:chOff x="0" y="0"/>
          <a:chExt cx="0" cy="0"/>
        </a:xfrm>
      </p:grpSpPr>
      <p:sp>
        <p:nvSpPr>
          <p:cNvPr id="620" name="Shape 620"/>
          <p:cNvSpPr>
            <a:spLocks noGrp="1"/>
          </p:cNvSpPr>
          <p:nvPr>
            <p:ph type="title"/>
          </p:nvPr>
        </p:nvSpPr>
        <p:spPr>
          <a:xfrm>
            <a:off x="228600" y="50800"/>
            <a:ext cx="8686800" cy="4473575"/>
          </a:xfrm>
          <a:prstGeom prst="rect">
            <a:avLst/>
          </a:prstGeom>
        </p:spPr>
        <p:txBody>
          <a:bodyPr>
            <a:normAutofit/>
          </a:bodyPr>
          <a:lstStyle>
            <a:lvl1pPr>
              <a:lnSpc>
                <a:spcPct val="80000"/>
              </a:lnSpc>
              <a:defRPr sz="9600" b="1">
                <a:solidFill>
                  <a:srgbClr val="000000"/>
                </a:solidFill>
              </a:defRPr>
            </a:lvl1pPr>
          </a:lstStyle>
          <a:p>
            <a:r>
              <a:t>Title Text</a:t>
            </a:r>
          </a:p>
        </p:txBody>
      </p:sp>
      <p:sp>
        <p:nvSpPr>
          <p:cNvPr id="621" name="Shape 621"/>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1657069113"/>
      </p:ext>
    </p:extLst>
  </p:cSld>
  <p:clrMapOvr>
    <a:masterClrMapping/>
  </p:clrMapOvr>
  <p:transition spd="med"/>
</p:sldLayout>
</file>

<file path=ppt/slideLayouts/slideLayout242.xml><?xml version="1.0" encoding="utf-8"?>
<p:sldLayout xmlns:a="http://schemas.openxmlformats.org/drawingml/2006/main" xmlns:r="http://schemas.openxmlformats.org/officeDocument/2006/relationships" xmlns:p="http://schemas.openxmlformats.org/presentationml/2006/main" type="tx">
  <p:cSld name="2_quote">
    <p:bg>
      <p:bgPr>
        <a:solidFill>
          <a:srgbClr val="EAEAEA"/>
        </a:solidFill>
        <a:effectLst/>
      </p:bgPr>
    </p:bg>
    <p:spTree>
      <p:nvGrpSpPr>
        <p:cNvPr id="1" name=""/>
        <p:cNvGrpSpPr/>
        <p:nvPr/>
      </p:nvGrpSpPr>
      <p:grpSpPr>
        <a:xfrm>
          <a:off x="0" y="0"/>
          <a:ext cx="0" cy="0"/>
          <a:chOff x="0" y="0"/>
          <a:chExt cx="0" cy="0"/>
        </a:xfrm>
      </p:grpSpPr>
      <p:sp>
        <p:nvSpPr>
          <p:cNvPr id="628" name="Shape 628"/>
          <p:cNvSpPr>
            <a:spLocks noGrp="1"/>
          </p:cNvSpPr>
          <p:nvPr>
            <p:ph type="title"/>
          </p:nvPr>
        </p:nvSpPr>
        <p:spPr>
          <a:xfrm>
            <a:off x="228600" y="127000"/>
            <a:ext cx="5187463" cy="4520806"/>
          </a:xfrm>
          <a:prstGeom prst="rect">
            <a:avLst/>
          </a:prstGeom>
        </p:spPr>
        <p:txBody>
          <a:bodyPr>
            <a:normAutofit/>
          </a:bodyPr>
          <a:lstStyle>
            <a:lvl1pPr marL="117475" indent="-117475">
              <a:defRPr>
                <a:solidFill>
                  <a:srgbClr val="000000"/>
                </a:solidFill>
              </a:defRPr>
            </a:lvl1pPr>
          </a:lstStyle>
          <a:p>
            <a:r>
              <a:t>Title Text</a:t>
            </a:r>
          </a:p>
        </p:txBody>
      </p:sp>
      <p:sp>
        <p:nvSpPr>
          <p:cNvPr id="629" name="Shape 629"/>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1043043409"/>
      </p:ext>
    </p:extLst>
  </p:cSld>
  <p:clrMapOvr>
    <a:masterClrMapping/>
  </p:clrMapOvr>
  <p:transition spd="med"/>
</p:sldLayout>
</file>

<file path=ppt/slideLayouts/slideLayout243.xml><?xml version="1.0" encoding="utf-8"?>
<p:sldLayout xmlns:a="http://schemas.openxmlformats.org/drawingml/2006/main" xmlns:r="http://schemas.openxmlformats.org/officeDocument/2006/relationships" xmlns:p="http://schemas.openxmlformats.org/presentationml/2006/main" type="tx">
  <p:cSld name="2_section, title, text">
    <p:bg>
      <p:bgPr>
        <a:solidFill>
          <a:srgbClr val="EAEAEA"/>
        </a:solidFill>
        <a:effectLst/>
      </p:bgPr>
    </p:bg>
    <p:spTree>
      <p:nvGrpSpPr>
        <p:cNvPr id="1" name=""/>
        <p:cNvGrpSpPr/>
        <p:nvPr/>
      </p:nvGrpSpPr>
      <p:grpSpPr>
        <a:xfrm>
          <a:off x="0" y="0"/>
          <a:ext cx="0" cy="0"/>
          <a:chOff x="0" y="0"/>
          <a:chExt cx="0" cy="0"/>
        </a:xfrm>
      </p:grpSpPr>
      <p:sp>
        <p:nvSpPr>
          <p:cNvPr id="636" name="Shape 636"/>
          <p:cNvSpPr>
            <a:spLocks noGrp="1"/>
          </p:cNvSpPr>
          <p:nvPr>
            <p:ph type="title"/>
          </p:nvPr>
        </p:nvSpPr>
        <p:spPr>
          <a:xfrm>
            <a:off x="228600" y="347980"/>
            <a:ext cx="4114800" cy="4328051"/>
          </a:xfrm>
          <a:prstGeom prst="rect">
            <a:avLst/>
          </a:prstGeom>
        </p:spPr>
        <p:txBody>
          <a:bodyPr>
            <a:normAutofit/>
          </a:bodyPr>
          <a:lstStyle>
            <a:lvl1pPr>
              <a:defRPr>
                <a:solidFill>
                  <a:srgbClr val="000000"/>
                </a:solidFill>
              </a:defRPr>
            </a:lvl1pPr>
          </a:lstStyle>
          <a:p>
            <a:r>
              <a:t>Title Text</a:t>
            </a:r>
          </a:p>
        </p:txBody>
      </p:sp>
      <p:sp>
        <p:nvSpPr>
          <p:cNvPr id="637" name="Shape 637"/>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
        <p:nvSpPr>
          <p:cNvPr id="638" name="Shape 638"/>
          <p:cNvSpPr>
            <a:spLocks noGrp="1"/>
          </p:cNvSpPr>
          <p:nvPr>
            <p:ph type="body" sz="half" idx="1"/>
          </p:nvPr>
        </p:nvSpPr>
        <p:spPr>
          <a:xfrm>
            <a:off x="4800600" y="493776"/>
            <a:ext cx="4114800" cy="4199731"/>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39" name="Shape 639" descr="Text Placeholder 11"/>
          <p:cNvSpPr>
            <a:spLocks noGrp="1"/>
          </p:cNvSpPr>
          <p:nvPr>
            <p:ph type="body" sz="quarter" idx="13"/>
          </p:nvPr>
        </p:nvSpPr>
        <p:spPr>
          <a:xfrm>
            <a:off x="228600" y="200562"/>
            <a:ext cx="4114800" cy="300039"/>
          </a:xfrm>
          <a:prstGeom prst="rect">
            <a:avLst/>
          </a:prstGeom>
        </p:spPr>
        <p:txBody>
          <a:bodyPr>
            <a:normAutofit/>
          </a:bodyPr>
          <a:lstStyle/>
          <a:p>
            <a:pPr>
              <a:defRPr sz="1100">
                <a:solidFill>
                  <a:srgbClr val="000000"/>
                </a:solidFill>
              </a:defRPr>
            </a:pPr>
            <a:endParaRPr/>
          </a:p>
        </p:txBody>
      </p:sp>
    </p:spTree>
    <p:extLst>
      <p:ext uri="{BB962C8B-B14F-4D97-AF65-F5344CB8AC3E}">
        <p14:creationId xmlns:p14="http://schemas.microsoft.com/office/powerpoint/2010/main" val="1054646397"/>
      </p:ext>
    </p:extLst>
  </p:cSld>
  <p:clrMapOvr>
    <a:masterClrMapping/>
  </p:clrMapOvr>
  <p:transition spd="med"/>
</p:sldLayout>
</file>

<file path=ppt/slideLayouts/slideLayout244.xml><?xml version="1.0" encoding="utf-8"?>
<p:sldLayout xmlns:a="http://schemas.openxmlformats.org/drawingml/2006/main" xmlns:r="http://schemas.openxmlformats.org/officeDocument/2006/relationships" xmlns:p="http://schemas.openxmlformats.org/presentationml/2006/main" type="tx">
  <p:cSld name="2_title, text (two columns)">
    <p:bg>
      <p:bgPr>
        <a:solidFill>
          <a:srgbClr val="EAEAEA"/>
        </a:solidFill>
        <a:effectLst/>
      </p:bgPr>
    </p:bg>
    <p:spTree>
      <p:nvGrpSpPr>
        <p:cNvPr id="1" name=""/>
        <p:cNvGrpSpPr/>
        <p:nvPr/>
      </p:nvGrpSpPr>
      <p:grpSpPr>
        <a:xfrm>
          <a:off x="0" y="0"/>
          <a:ext cx="0" cy="0"/>
          <a:chOff x="0" y="0"/>
          <a:chExt cx="0" cy="0"/>
        </a:xfrm>
      </p:grpSpPr>
      <p:sp>
        <p:nvSpPr>
          <p:cNvPr id="646" name="Shape 646"/>
          <p:cNvSpPr>
            <a:spLocks noGrp="1"/>
          </p:cNvSpPr>
          <p:nvPr>
            <p:ph type="title"/>
          </p:nvPr>
        </p:nvSpPr>
        <p:spPr>
          <a:xfrm>
            <a:off x="228600" y="127000"/>
            <a:ext cx="4114800" cy="959359"/>
          </a:xfrm>
          <a:prstGeom prst="rect">
            <a:avLst/>
          </a:prstGeom>
        </p:spPr>
        <p:txBody>
          <a:bodyPr>
            <a:normAutofit/>
          </a:bodyPr>
          <a:lstStyle>
            <a:lvl1pPr>
              <a:defRPr>
                <a:solidFill>
                  <a:srgbClr val="000000"/>
                </a:solidFill>
              </a:defRPr>
            </a:lvl1pPr>
          </a:lstStyle>
          <a:p>
            <a:r>
              <a:t>Title Text</a:t>
            </a:r>
          </a:p>
        </p:txBody>
      </p:sp>
      <p:sp>
        <p:nvSpPr>
          <p:cNvPr id="647" name="Shape 647"/>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
        <p:nvSpPr>
          <p:cNvPr id="648" name="Shape 648"/>
          <p:cNvSpPr>
            <a:spLocks noGrp="1"/>
          </p:cNvSpPr>
          <p:nvPr>
            <p:ph type="body" sz="half" idx="1"/>
          </p:nvPr>
        </p:nvSpPr>
        <p:spPr>
          <a:xfrm>
            <a:off x="228600" y="1124711"/>
            <a:ext cx="4114800" cy="3585847"/>
          </a:xfrm>
          <a:prstGeom prst="rect">
            <a:avLst/>
          </a:prstGeom>
        </p:spPr>
        <p:txBody>
          <a:bodyPr>
            <a:normAutofit/>
          </a:bodyPr>
          <a:lstStyle>
            <a:lvl1pPr>
              <a:spcBef>
                <a:spcPts val="0"/>
              </a:spcBef>
              <a:defRPr>
                <a:solidFill>
                  <a:srgbClr val="000000"/>
                </a:solidFill>
              </a:defRPr>
            </a:lvl1pPr>
            <a:lvl2pPr>
              <a:spcBef>
                <a:spcPts val="0"/>
              </a:spcBef>
              <a:defRPr>
                <a:solidFill>
                  <a:srgbClr val="000000"/>
                </a:solidFill>
              </a:defRPr>
            </a:lvl2pPr>
            <a:lvl3pPr>
              <a:spcBef>
                <a:spcPts val="0"/>
              </a:spcBef>
              <a:defRPr>
                <a:solidFill>
                  <a:srgbClr val="000000"/>
                </a:solidFill>
              </a:defRPr>
            </a:lvl3pPr>
            <a:lvl4pPr>
              <a:spcBef>
                <a:spcPts val="0"/>
              </a:spcBef>
              <a:defRPr>
                <a:solidFill>
                  <a:srgbClr val="000000"/>
                </a:solidFill>
              </a:defRPr>
            </a:lvl4pPr>
            <a:lvl5pPr>
              <a:spcBef>
                <a:spcPts val="0"/>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49" name="Shape 649" descr="Text Placeholder 9"/>
          <p:cNvSpPr>
            <a:spLocks noGrp="1"/>
          </p:cNvSpPr>
          <p:nvPr>
            <p:ph type="body" sz="half" idx="13"/>
          </p:nvPr>
        </p:nvSpPr>
        <p:spPr>
          <a:xfrm>
            <a:off x="4800600" y="1124711"/>
            <a:ext cx="4114800" cy="3585847"/>
          </a:xfrm>
          <a:prstGeom prst="rect">
            <a:avLst/>
          </a:prstGeom>
        </p:spPr>
        <p:txBody>
          <a:bodyPr>
            <a:normAutofit/>
          </a:bodyPr>
          <a:lstStyle/>
          <a:p>
            <a:pPr>
              <a:spcBef>
                <a:spcPts val="0"/>
              </a:spcBef>
              <a:defRPr>
                <a:solidFill>
                  <a:srgbClr val="000000"/>
                </a:solidFill>
              </a:defRPr>
            </a:pPr>
            <a:endParaRPr/>
          </a:p>
        </p:txBody>
      </p:sp>
    </p:spTree>
    <p:extLst>
      <p:ext uri="{BB962C8B-B14F-4D97-AF65-F5344CB8AC3E}">
        <p14:creationId xmlns:p14="http://schemas.microsoft.com/office/powerpoint/2010/main" val="334600735"/>
      </p:ext>
    </p:extLst>
  </p:cSld>
  <p:clrMapOvr>
    <a:masterClrMapping/>
  </p:clrMapOvr>
  <p:transition spd="med"/>
</p:sldLayout>
</file>

<file path=ppt/slideLayouts/slideLayout245.xml><?xml version="1.0" encoding="utf-8"?>
<p:sldLayout xmlns:a="http://schemas.openxmlformats.org/drawingml/2006/main" xmlns:r="http://schemas.openxmlformats.org/officeDocument/2006/relationships" xmlns:p="http://schemas.openxmlformats.org/presentationml/2006/main" type="tx">
  <p:cSld name="2_section, title, text (two columns)">
    <p:bg>
      <p:bgPr>
        <a:solidFill>
          <a:srgbClr val="EAEAEA"/>
        </a:solidFill>
        <a:effectLst/>
      </p:bgPr>
    </p:bg>
    <p:spTree>
      <p:nvGrpSpPr>
        <p:cNvPr id="1" name=""/>
        <p:cNvGrpSpPr/>
        <p:nvPr/>
      </p:nvGrpSpPr>
      <p:grpSpPr>
        <a:xfrm>
          <a:off x="0" y="0"/>
          <a:ext cx="0" cy="0"/>
          <a:chOff x="0" y="0"/>
          <a:chExt cx="0" cy="0"/>
        </a:xfrm>
      </p:grpSpPr>
      <p:sp>
        <p:nvSpPr>
          <p:cNvPr id="656" name="Shape 656"/>
          <p:cNvSpPr>
            <a:spLocks noGrp="1"/>
          </p:cNvSpPr>
          <p:nvPr>
            <p:ph type="title"/>
          </p:nvPr>
        </p:nvSpPr>
        <p:spPr>
          <a:xfrm>
            <a:off x="228600" y="342900"/>
            <a:ext cx="6400800" cy="640081"/>
          </a:xfrm>
          <a:prstGeom prst="rect">
            <a:avLst/>
          </a:prstGeom>
        </p:spPr>
        <p:txBody>
          <a:bodyPr>
            <a:normAutofit/>
          </a:bodyPr>
          <a:lstStyle>
            <a:lvl1pPr>
              <a:defRPr>
                <a:solidFill>
                  <a:srgbClr val="000000"/>
                </a:solidFill>
              </a:defRPr>
            </a:lvl1pPr>
          </a:lstStyle>
          <a:p>
            <a:r>
              <a:t>Title Text</a:t>
            </a:r>
          </a:p>
        </p:txBody>
      </p:sp>
      <p:sp>
        <p:nvSpPr>
          <p:cNvPr id="657" name="Shape 657"/>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
        <p:nvSpPr>
          <p:cNvPr id="658" name="Shape 658"/>
          <p:cNvSpPr>
            <a:spLocks noGrp="1"/>
          </p:cNvSpPr>
          <p:nvPr>
            <p:ph type="body" sz="half" idx="1"/>
          </p:nvPr>
        </p:nvSpPr>
        <p:spPr>
          <a:xfrm>
            <a:off x="4800600" y="1093469"/>
            <a:ext cx="4114800" cy="3589658"/>
          </a:xfrm>
          <a:prstGeom prst="rect">
            <a:avLst/>
          </a:prstGeom>
        </p:spPr>
        <p:txBody>
          <a:bodyPr>
            <a:normAutofit/>
          </a:bodyPr>
          <a:lstStyle>
            <a:lvl1pPr>
              <a:defRPr sz="1600">
                <a:solidFill>
                  <a:srgbClr val="000000"/>
                </a:solidFill>
              </a:defRPr>
            </a:lvl1pPr>
            <a:lvl2pPr marL="197757" indent="-197757">
              <a:defRPr sz="1600">
                <a:solidFill>
                  <a:srgbClr val="000000"/>
                </a:solidFill>
              </a:defRPr>
            </a:lvl2pPr>
            <a:lvl3pPr marL="421594" indent="-197757">
              <a:defRPr sz="1600">
                <a:solidFill>
                  <a:srgbClr val="000000"/>
                </a:solidFill>
              </a:defRPr>
            </a:lvl3pPr>
            <a:lvl4pPr marL="649514" indent="-192314">
              <a:defRPr sz="1600">
                <a:solidFill>
                  <a:srgbClr val="000000"/>
                </a:solidFill>
              </a:defRPr>
            </a:lvl4pPr>
            <a:lvl5pPr marL="827994" indent="-197757">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59" name="Shape 659" descr="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660" name="Shape 660" descr="Text Placeholder 6"/>
          <p:cNvSpPr>
            <a:spLocks noGrp="1"/>
          </p:cNvSpPr>
          <p:nvPr>
            <p:ph type="body" sz="half" idx="14"/>
          </p:nvPr>
        </p:nvSpPr>
        <p:spPr>
          <a:xfrm>
            <a:off x="228600" y="1093469"/>
            <a:ext cx="4114800" cy="3589656"/>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302110651"/>
      </p:ext>
    </p:extLst>
  </p:cSld>
  <p:clrMapOvr>
    <a:masterClrMapping/>
  </p:clrMapOvr>
  <p:transition spd="med"/>
</p:sldLayout>
</file>

<file path=ppt/slideLayouts/slideLayout246.xml><?xml version="1.0" encoding="utf-8"?>
<p:sldLayout xmlns:a="http://schemas.openxmlformats.org/drawingml/2006/main" xmlns:r="http://schemas.openxmlformats.org/officeDocument/2006/relationships" xmlns:p="http://schemas.openxmlformats.org/presentationml/2006/main" type="tx">
  <p:cSld name="2_title, text (two columns, different text sizes)">
    <p:bg>
      <p:bgPr>
        <a:solidFill>
          <a:srgbClr val="EAEAEA"/>
        </a:solidFill>
        <a:effectLst/>
      </p:bgPr>
    </p:bg>
    <p:spTree>
      <p:nvGrpSpPr>
        <p:cNvPr id="1" name=""/>
        <p:cNvGrpSpPr/>
        <p:nvPr/>
      </p:nvGrpSpPr>
      <p:grpSpPr>
        <a:xfrm>
          <a:off x="0" y="0"/>
          <a:ext cx="0" cy="0"/>
          <a:chOff x="0" y="0"/>
          <a:chExt cx="0" cy="0"/>
        </a:xfrm>
      </p:grpSpPr>
      <p:sp>
        <p:nvSpPr>
          <p:cNvPr id="667" name="Shape 667"/>
          <p:cNvSpPr>
            <a:spLocks noGrp="1"/>
          </p:cNvSpPr>
          <p:nvPr>
            <p:ph type="title"/>
          </p:nvPr>
        </p:nvSpPr>
        <p:spPr>
          <a:xfrm>
            <a:off x="228600" y="127000"/>
            <a:ext cx="4114800" cy="502159"/>
          </a:xfrm>
          <a:prstGeom prst="rect">
            <a:avLst/>
          </a:prstGeom>
        </p:spPr>
        <p:txBody>
          <a:bodyPr>
            <a:normAutofit/>
          </a:bodyPr>
          <a:lstStyle>
            <a:lvl1pPr>
              <a:defRPr>
                <a:solidFill>
                  <a:srgbClr val="000000"/>
                </a:solidFill>
              </a:defRPr>
            </a:lvl1pPr>
          </a:lstStyle>
          <a:p>
            <a:r>
              <a:t>Title Text</a:t>
            </a:r>
          </a:p>
        </p:txBody>
      </p:sp>
      <p:sp>
        <p:nvSpPr>
          <p:cNvPr id="668" name="Shape 668"/>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
        <p:nvSpPr>
          <p:cNvPr id="669" name="Shape 669"/>
          <p:cNvSpPr>
            <a:spLocks noGrp="1"/>
          </p:cNvSpPr>
          <p:nvPr>
            <p:ph type="body" sz="half" idx="1"/>
          </p:nvPr>
        </p:nvSpPr>
        <p:spPr>
          <a:xfrm>
            <a:off x="228600" y="995518"/>
            <a:ext cx="4114800" cy="3687608"/>
          </a:xfrm>
          <a:prstGeom prst="rect">
            <a:avLst/>
          </a:prstGeom>
        </p:spPr>
        <p:txBody>
          <a:bodyPr>
            <a:normAutofit/>
          </a:bodyPr>
          <a:lstStyle>
            <a:lvl1pPr>
              <a:defRPr sz="2400">
                <a:solidFill>
                  <a:srgbClr val="000000"/>
                </a:solidFill>
              </a:defRPr>
            </a:lvl1pPr>
            <a:lvl2pPr marL="296636" indent="-296636">
              <a:defRPr sz="2400">
                <a:solidFill>
                  <a:srgbClr val="000000"/>
                </a:solidFill>
              </a:defRPr>
            </a:lvl2pPr>
            <a:lvl3pPr marL="520473" indent="-296636">
              <a:defRPr sz="2400">
                <a:solidFill>
                  <a:srgbClr val="000000"/>
                </a:solidFill>
              </a:defRPr>
            </a:lvl3pPr>
            <a:lvl4pPr marL="745671" indent="-288471">
              <a:defRPr sz="2400">
                <a:solidFill>
                  <a:srgbClr val="000000"/>
                </a:solidFill>
              </a:defRPr>
            </a:lvl4pPr>
            <a:lvl5pPr marL="926873" indent="-296636">
              <a:defRPr sz="2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281331236"/>
      </p:ext>
    </p:extLst>
  </p:cSld>
  <p:clrMapOvr>
    <a:masterClrMapping/>
  </p:clrMapOvr>
  <p:transition spd="med"/>
</p:sldLayout>
</file>

<file path=ppt/slideLayouts/slideLayout247.xml><?xml version="1.0" encoding="utf-8"?>
<p:sldLayout xmlns:a="http://schemas.openxmlformats.org/drawingml/2006/main" xmlns:r="http://schemas.openxmlformats.org/officeDocument/2006/relationships" xmlns:p="http://schemas.openxmlformats.org/presentationml/2006/main" type="tx">
  <p:cSld name="2_section, title, text (four columns)">
    <p:bg>
      <p:bgPr>
        <a:solidFill>
          <a:srgbClr val="EAEAEA"/>
        </a:solidFill>
        <a:effectLst/>
      </p:bgPr>
    </p:bg>
    <p:spTree>
      <p:nvGrpSpPr>
        <p:cNvPr id="1" name=""/>
        <p:cNvGrpSpPr/>
        <p:nvPr/>
      </p:nvGrpSpPr>
      <p:grpSpPr>
        <a:xfrm>
          <a:off x="0" y="0"/>
          <a:ext cx="0" cy="0"/>
          <a:chOff x="0" y="0"/>
          <a:chExt cx="0" cy="0"/>
        </a:xfrm>
      </p:grpSpPr>
      <p:sp>
        <p:nvSpPr>
          <p:cNvPr id="676" name="Shape 676"/>
          <p:cNvSpPr>
            <a:spLocks noGrp="1"/>
          </p:cNvSpPr>
          <p:nvPr>
            <p:ph type="title"/>
          </p:nvPr>
        </p:nvSpPr>
        <p:spPr>
          <a:xfrm>
            <a:off x="228600" y="342900"/>
            <a:ext cx="6400800" cy="640081"/>
          </a:xfrm>
          <a:prstGeom prst="rect">
            <a:avLst/>
          </a:prstGeom>
        </p:spPr>
        <p:txBody>
          <a:bodyPr>
            <a:normAutofit/>
          </a:bodyPr>
          <a:lstStyle>
            <a:lvl1pPr>
              <a:defRPr>
                <a:solidFill>
                  <a:srgbClr val="000000"/>
                </a:solidFill>
              </a:defRPr>
            </a:lvl1pPr>
          </a:lstStyle>
          <a:p>
            <a:r>
              <a:t>Title Text</a:t>
            </a:r>
          </a:p>
        </p:txBody>
      </p:sp>
      <p:sp>
        <p:nvSpPr>
          <p:cNvPr id="677" name="Shape 677"/>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
        <p:nvSpPr>
          <p:cNvPr id="678" name="Shape 678"/>
          <p:cNvSpPr>
            <a:spLocks noGrp="1"/>
          </p:cNvSpPr>
          <p:nvPr>
            <p:ph type="body" sz="quarter" idx="1"/>
          </p:nvPr>
        </p:nvSpPr>
        <p:spPr>
          <a:xfrm>
            <a:off x="4800600" y="1093469"/>
            <a:ext cx="1828800" cy="3589655"/>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79" name="Shape 679" descr="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680" name="Shape 680" descr="Text Placeholder 6"/>
          <p:cNvSpPr>
            <a:spLocks noGrp="1"/>
          </p:cNvSpPr>
          <p:nvPr>
            <p:ph type="body" sz="quarter" idx="14"/>
          </p:nvPr>
        </p:nvSpPr>
        <p:spPr>
          <a:xfrm>
            <a:off x="228600" y="1093469"/>
            <a:ext cx="1828800" cy="3589655"/>
          </a:xfrm>
          <a:prstGeom prst="rect">
            <a:avLst/>
          </a:prstGeom>
        </p:spPr>
        <p:txBody>
          <a:bodyPr>
            <a:normAutofit/>
          </a:bodyPr>
          <a:lstStyle/>
          <a:p>
            <a:pPr>
              <a:defRPr sz="1600">
                <a:solidFill>
                  <a:srgbClr val="000000"/>
                </a:solidFill>
              </a:defRPr>
            </a:pPr>
            <a:endParaRPr/>
          </a:p>
        </p:txBody>
      </p:sp>
      <p:sp>
        <p:nvSpPr>
          <p:cNvPr id="681" name="Shape 681" descr="Text Placeholder 7"/>
          <p:cNvSpPr>
            <a:spLocks noGrp="1"/>
          </p:cNvSpPr>
          <p:nvPr>
            <p:ph type="body" sz="quarter" idx="15"/>
          </p:nvPr>
        </p:nvSpPr>
        <p:spPr>
          <a:xfrm>
            <a:off x="2514600" y="1093469"/>
            <a:ext cx="1828800" cy="3589655"/>
          </a:xfrm>
          <a:prstGeom prst="rect">
            <a:avLst/>
          </a:prstGeom>
        </p:spPr>
        <p:txBody>
          <a:bodyPr>
            <a:normAutofit/>
          </a:bodyPr>
          <a:lstStyle/>
          <a:p>
            <a:pPr>
              <a:defRPr sz="1600">
                <a:solidFill>
                  <a:srgbClr val="000000"/>
                </a:solidFill>
              </a:defRPr>
            </a:pPr>
            <a:endParaRPr/>
          </a:p>
        </p:txBody>
      </p:sp>
      <p:sp>
        <p:nvSpPr>
          <p:cNvPr id="682" name="Shape 682" descr="Text Placeholder 9"/>
          <p:cNvSpPr>
            <a:spLocks noGrp="1"/>
          </p:cNvSpPr>
          <p:nvPr>
            <p:ph type="body" sz="quarter" idx="16"/>
          </p:nvPr>
        </p:nvSpPr>
        <p:spPr>
          <a:xfrm>
            <a:off x="7086600" y="1093469"/>
            <a:ext cx="1828800" cy="3589655"/>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3162994196"/>
      </p:ext>
    </p:extLst>
  </p:cSld>
  <p:clrMapOvr>
    <a:masterClrMapping/>
  </p:clrMapOvr>
  <p:transition spd="med"/>
</p:sldLayout>
</file>

<file path=ppt/slideLayouts/slideLayout248.xml><?xml version="1.0" encoding="utf-8"?>
<p:sldLayout xmlns:a="http://schemas.openxmlformats.org/drawingml/2006/main" xmlns:r="http://schemas.openxmlformats.org/officeDocument/2006/relationships" xmlns:p="http://schemas.openxmlformats.org/presentationml/2006/main" type="tx">
  <p:cSld name="2_section, title, text, half-image">
    <p:bg>
      <p:bgPr>
        <a:solidFill>
          <a:srgbClr val="EAEAEA"/>
        </a:solidFill>
        <a:effectLst/>
      </p:bgPr>
    </p:bg>
    <p:spTree>
      <p:nvGrpSpPr>
        <p:cNvPr id="1" name=""/>
        <p:cNvGrpSpPr/>
        <p:nvPr/>
      </p:nvGrpSpPr>
      <p:grpSpPr>
        <a:xfrm>
          <a:off x="0" y="0"/>
          <a:ext cx="0" cy="0"/>
          <a:chOff x="0" y="0"/>
          <a:chExt cx="0" cy="0"/>
        </a:xfrm>
      </p:grpSpPr>
      <p:sp>
        <p:nvSpPr>
          <p:cNvPr id="689" name="Shape 689" descr="Picture Placeholder 7"/>
          <p:cNvSpPr>
            <a:spLocks noGrp="1"/>
          </p:cNvSpPr>
          <p:nvPr>
            <p:ph type="pic" idx="13"/>
          </p:nvPr>
        </p:nvSpPr>
        <p:spPr>
          <a:xfrm>
            <a:off x="4572000" y="0"/>
            <a:ext cx="4572000" cy="5143500"/>
          </a:xfrm>
          <a:prstGeom prst="rect">
            <a:avLst/>
          </a:prstGeom>
        </p:spPr>
        <p:txBody>
          <a:bodyPr lIns="91439" tIns="45719" rIns="91439" bIns="45719"/>
          <a:lstStyle/>
          <a:p>
            <a:endParaRPr dirty="0"/>
          </a:p>
        </p:txBody>
      </p:sp>
      <p:sp>
        <p:nvSpPr>
          <p:cNvPr id="690" name="Shape 690"/>
          <p:cNvSpPr>
            <a:spLocks noGrp="1"/>
          </p:cNvSpPr>
          <p:nvPr>
            <p:ph type="title"/>
          </p:nvPr>
        </p:nvSpPr>
        <p:spPr>
          <a:xfrm>
            <a:off x="228600" y="342900"/>
            <a:ext cx="4114800" cy="640081"/>
          </a:xfrm>
          <a:prstGeom prst="rect">
            <a:avLst/>
          </a:prstGeom>
        </p:spPr>
        <p:txBody>
          <a:bodyPr>
            <a:normAutofit/>
          </a:bodyPr>
          <a:lstStyle>
            <a:lvl1pPr>
              <a:defRPr>
                <a:solidFill>
                  <a:srgbClr val="000000"/>
                </a:solidFill>
              </a:defRPr>
            </a:lvl1pPr>
          </a:lstStyle>
          <a:p>
            <a:r>
              <a:t>Title Text</a:t>
            </a:r>
          </a:p>
        </p:txBody>
      </p:sp>
      <p:sp>
        <p:nvSpPr>
          <p:cNvPr id="691" name="Shape 691"/>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
        <p:nvSpPr>
          <p:cNvPr id="692" name="Shape 692"/>
          <p:cNvSpPr>
            <a:spLocks noGrp="1"/>
          </p:cNvSpPr>
          <p:nvPr>
            <p:ph type="body" sz="quarter" idx="1"/>
          </p:nvPr>
        </p:nvSpPr>
        <p:spPr>
          <a:xfrm>
            <a:off x="228600" y="201168"/>
            <a:ext cx="4114800" cy="300037"/>
          </a:xfrm>
          <a:prstGeom prst="rect">
            <a:avLst/>
          </a:prstGeom>
        </p:spPr>
        <p:txBody>
          <a:bodyPr>
            <a:normAutofit/>
          </a:bodyPr>
          <a:lstStyle>
            <a:lvl1pPr>
              <a:defRPr sz="1100">
                <a:solidFill>
                  <a:srgbClr val="000000"/>
                </a:solidFill>
              </a:defRPr>
            </a:lvl1pPr>
            <a:lvl2pPr marL="135958" indent="-135958">
              <a:defRPr sz="1100">
                <a:solidFill>
                  <a:srgbClr val="000000"/>
                </a:solidFill>
              </a:defRPr>
            </a:lvl2pPr>
            <a:lvl3pPr marL="359795" indent="-135958">
              <a:defRPr sz="1100">
                <a:solidFill>
                  <a:srgbClr val="000000"/>
                </a:solidFill>
              </a:defRPr>
            </a:lvl3pPr>
            <a:lvl4pPr marL="589416" indent="-132216">
              <a:defRPr sz="1100">
                <a:solidFill>
                  <a:srgbClr val="000000"/>
                </a:solidFill>
              </a:defRPr>
            </a:lvl4pPr>
            <a:lvl5pPr marL="766195" indent="-135958">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693" name="Shape 693" descr="Text Placeholder 6"/>
          <p:cNvSpPr>
            <a:spLocks noGrp="1"/>
          </p:cNvSpPr>
          <p:nvPr>
            <p:ph type="body" sz="half" idx="14"/>
          </p:nvPr>
        </p:nvSpPr>
        <p:spPr>
          <a:xfrm>
            <a:off x="228600" y="1097280"/>
            <a:ext cx="4114800" cy="3585846"/>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2090225571"/>
      </p:ext>
    </p:extLst>
  </p:cSld>
  <p:clrMapOvr>
    <a:masterClrMapping/>
  </p:clrMapOvr>
  <p:transition spd="med"/>
</p:sldLayout>
</file>

<file path=ppt/slideLayouts/slideLayout249.xml><?xml version="1.0" encoding="utf-8"?>
<p:sldLayout xmlns:a="http://schemas.openxmlformats.org/drawingml/2006/main" xmlns:r="http://schemas.openxmlformats.org/officeDocument/2006/relationships" xmlns:p="http://schemas.openxmlformats.org/presentationml/2006/main" type="tx">
  <p:cSld name="2_section, title, text (two columns), half-image">
    <p:bg>
      <p:bgPr>
        <a:solidFill>
          <a:srgbClr val="EAEAEA"/>
        </a:solidFill>
        <a:effectLst/>
      </p:bgPr>
    </p:bg>
    <p:spTree>
      <p:nvGrpSpPr>
        <p:cNvPr id="1" name=""/>
        <p:cNvGrpSpPr/>
        <p:nvPr/>
      </p:nvGrpSpPr>
      <p:grpSpPr>
        <a:xfrm>
          <a:off x="0" y="0"/>
          <a:ext cx="0" cy="0"/>
          <a:chOff x="0" y="0"/>
          <a:chExt cx="0" cy="0"/>
        </a:xfrm>
      </p:grpSpPr>
      <p:sp>
        <p:nvSpPr>
          <p:cNvPr id="700" name="Shape 700" descr="Picture Placeholder 8"/>
          <p:cNvSpPr>
            <a:spLocks noGrp="1"/>
          </p:cNvSpPr>
          <p:nvPr>
            <p:ph type="pic" idx="13"/>
          </p:nvPr>
        </p:nvSpPr>
        <p:spPr>
          <a:xfrm>
            <a:off x="4572000" y="0"/>
            <a:ext cx="4572000" cy="5143500"/>
          </a:xfrm>
          <a:prstGeom prst="rect">
            <a:avLst/>
          </a:prstGeom>
        </p:spPr>
        <p:txBody>
          <a:bodyPr lIns="91439" tIns="45719" rIns="91439" bIns="45719"/>
          <a:lstStyle/>
          <a:p>
            <a:endParaRPr dirty="0"/>
          </a:p>
        </p:txBody>
      </p:sp>
      <p:sp>
        <p:nvSpPr>
          <p:cNvPr id="701" name="Shape 701"/>
          <p:cNvSpPr>
            <a:spLocks noGrp="1"/>
          </p:cNvSpPr>
          <p:nvPr>
            <p:ph type="title"/>
          </p:nvPr>
        </p:nvSpPr>
        <p:spPr>
          <a:xfrm>
            <a:off x="228600" y="127000"/>
            <a:ext cx="4114800" cy="640081"/>
          </a:xfrm>
          <a:prstGeom prst="rect">
            <a:avLst/>
          </a:prstGeom>
        </p:spPr>
        <p:txBody>
          <a:bodyPr>
            <a:normAutofit/>
          </a:bodyPr>
          <a:lstStyle>
            <a:lvl1pPr>
              <a:defRPr>
                <a:solidFill>
                  <a:srgbClr val="000000"/>
                </a:solidFill>
              </a:defRPr>
            </a:lvl1pPr>
          </a:lstStyle>
          <a:p>
            <a:r>
              <a:t>Title Text</a:t>
            </a:r>
          </a:p>
        </p:txBody>
      </p:sp>
      <p:sp>
        <p:nvSpPr>
          <p:cNvPr id="702" name="Shape 702"/>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
        <p:nvSpPr>
          <p:cNvPr id="703" name="Shape 703"/>
          <p:cNvSpPr>
            <a:spLocks noGrp="1"/>
          </p:cNvSpPr>
          <p:nvPr>
            <p:ph type="body" sz="quarter" idx="1"/>
          </p:nvPr>
        </p:nvSpPr>
        <p:spPr>
          <a:xfrm>
            <a:off x="228600" y="1097278"/>
            <a:ext cx="1828800" cy="3585847"/>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04" name="Shape 704" descr="Text Placeholder 7"/>
          <p:cNvSpPr>
            <a:spLocks noGrp="1"/>
          </p:cNvSpPr>
          <p:nvPr>
            <p:ph type="body" sz="quarter" idx="14"/>
          </p:nvPr>
        </p:nvSpPr>
        <p:spPr>
          <a:xfrm>
            <a:off x="2514600" y="1097278"/>
            <a:ext cx="1828800" cy="3585847"/>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4118867894"/>
      </p:ext>
    </p:extLst>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504924035"/>
      </p:ext>
    </p:extLst>
  </p:cSld>
  <p:clrMapOvr>
    <a:masterClrMapping/>
  </p:clrMapOvr>
</p:sldLayout>
</file>

<file path=ppt/slideLayouts/slideLayout250.xml><?xml version="1.0" encoding="utf-8"?>
<p:sldLayout xmlns:a="http://schemas.openxmlformats.org/drawingml/2006/main" xmlns:r="http://schemas.openxmlformats.org/officeDocument/2006/relationships" xmlns:p="http://schemas.openxmlformats.org/presentationml/2006/main" type="tx">
  <p:cSld name="2_section, title, text (two narrow columns)">
    <p:bg>
      <p:bgPr>
        <a:solidFill>
          <a:srgbClr val="EAEAEA"/>
        </a:solidFill>
        <a:effectLst/>
      </p:bgPr>
    </p:bg>
    <p:spTree>
      <p:nvGrpSpPr>
        <p:cNvPr id="1" name=""/>
        <p:cNvGrpSpPr/>
        <p:nvPr/>
      </p:nvGrpSpPr>
      <p:grpSpPr>
        <a:xfrm>
          <a:off x="0" y="0"/>
          <a:ext cx="0" cy="0"/>
          <a:chOff x="0" y="0"/>
          <a:chExt cx="0" cy="0"/>
        </a:xfrm>
      </p:grpSpPr>
      <p:sp>
        <p:nvSpPr>
          <p:cNvPr id="711" name="Shape 711"/>
          <p:cNvSpPr>
            <a:spLocks noGrp="1"/>
          </p:cNvSpPr>
          <p:nvPr>
            <p:ph type="title"/>
          </p:nvPr>
        </p:nvSpPr>
        <p:spPr>
          <a:xfrm>
            <a:off x="228600" y="977900"/>
            <a:ext cx="4114800" cy="3566160"/>
          </a:xfrm>
          <a:prstGeom prst="rect">
            <a:avLst/>
          </a:prstGeom>
        </p:spPr>
        <p:txBody>
          <a:bodyPr>
            <a:normAutofit/>
          </a:bodyPr>
          <a:lstStyle>
            <a:lvl1pPr>
              <a:defRPr>
                <a:solidFill>
                  <a:srgbClr val="000000"/>
                </a:solidFill>
              </a:defRPr>
            </a:lvl1pPr>
          </a:lstStyle>
          <a:p>
            <a:r>
              <a:t>Title Text</a:t>
            </a:r>
          </a:p>
        </p:txBody>
      </p:sp>
      <p:sp>
        <p:nvSpPr>
          <p:cNvPr id="712" name="Shape 712"/>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
        <p:nvSpPr>
          <p:cNvPr id="713" name="Shape 713"/>
          <p:cNvSpPr>
            <a:spLocks noGrp="1"/>
          </p:cNvSpPr>
          <p:nvPr>
            <p:ph type="body" sz="quarter" idx="1"/>
          </p:nvPr>
        </p:nvSpPr>
        <p:spPr>
          <a:xfrm>
            <a:off x="4800600" y="1097280"/>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14" name="Shape 714" descr="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715" name="Shape 715" descr="Text Placeholder 9"/>
          <p:cNvSpPr>
            <a:spLocks noGrp="1"/>
          </p:cNvSpPr>
          <p:nvPr>
            <p:ph type="body" sz="quarter" idx="14"/>
          </p:nvPr>
        </p:nvSpPr>
        <p:spPr>
          <a:xfrm>
            <a:off x="7086600" y="1097279"/>
            <a:ext cx="1828800" cy="3501447"/>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3694530982"/>
      </p:ext>
    </p:extLst>
  </p:cSld>
  <p:clrMapOvr>
    <a:masterClrMapping/>
  </p:clrMapOvr>
  <p:transition spd="med"/>
</p:sldLayout>
</file>

<file path=ppt/slideLayouts/slideLayout251.xml><?xml version="1.0" encoding="utf-8"?>
<p:sldLayout xmlns:a="http://schemas.openxmlformats.org/drawingml/2006/main" xmlns:r="http://schemas.openxmlformats.org/officeDocument/2006/relationships" xmlns:p="http://schemas.openxmlformats.org/presentationml/2006/main" type="tx">
  <p:cSld name="2_section, title, text (dark background)">
    <p:bg>
      <p:bgPr>
        <a:solidFill>
          <a:srgbClr val="EAEAEA"/>
        </a:solidFill>
        <a:effectLst/>
      </p:bgPr>
    </p:bg>
    <p:spTree>
      <p:nvGrpSpPr>
        <p:cNvPr id="1" name=""/>
        <p:cNvGrpSpPr/>
        <p:nvPr/>
      </p:nvGrpSpPr>
      <p:grpSpPr>
        <a:xfrm>
          <a:off x="0" y="0"/>
          <a:ext cx="0" cy="0"/>
          <a:chOff x="0" y="0"/>
          <a:chExt cx="0" cy="0"/>
        </a:xfrm>
      </p:grpSpPr>
      <p:sp>
        <p:nvSpPr>
          <p:cNvPr id="722" name="Shape 722" descr="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defTabSz="685800" hangingPunct="0">
              <a:defRPr sz="1200">
                <a:solidFill>
                  <a:srgbClr val="FFFFFF"/>
                </a:solidFill>
                <a:latin typeface="Arial"/>
                <a:ea typeface="Arial"/>
                <a:cs typeface="Arial"/>
                <a:sym typeface="Arial"/>
              </a:defRPr>
            </a:pPr>
            <a:endParaRPr sz="1200" kern="0" dirty="0">
              <a:solidFill>
                <a:srgbClr val="FFFFFF"/>
              </a:solidFill>
              <a:latin typeface="Arial"/>
              <a:ea typeface="Arial"/>
              <a:cs typeface="Arial"/>
              <a:sym typeface="Arial"/>
            </a:endParaRPr>
          </a:p>
        </p:txBody>
      </p:sp>
      <p:sp>
        <p:nvSpPr>
          <p:cNvPr id="723" name="Shape 723"/>
          <p:cNvSpPr>
            <a:spLocks noGrp="1"/>
          </p:cNvSpPr>
          <p:nvPr>
            <p:ph type="title"/>
          </p:nvPr>
        </p:nvSpPr>
        <p:spPr>
          <a:xfrm>
            <a:off x="228600" y="977900"/>
            <a:ext cx="4114800" cy="3566160"/>
          </a:xfrm>
          <a:prstGeom prst="rect">
            <a:avLst/>
          </a:prstGeom>
        </p:spPr>
        <p:txBody>
          <a:bodyPr>
            <a:normAutofit/>
          </a:bodyPr>
          <a:lstStyle>
            <a:lvl1pPr>
              <a:defRPr>
                <a:solidFill>
                  <a:srgbClr val="000000"/>
                </a:solidFill>
              </a:defRPr>
            </a:lvl1pPr>
          </a:lstStyle>
          <a:p>
            <a:r>
              <a:t>Title Text</a:t>
            </a:r>
          </a:p>
        </p:txBody>
      </p:sp>
      <p:sp>
        <p:nvSpPr>
          <p:cNvPr id="724" name="Shape 724"/>
          <p:cNvSpPr>
            <a:spLocks noGrp="1"/>
          </p:cNvSpPr>
          <p:nvPr>
            <p:ph type="sldNum" sz="quarter" idx="2"/>
          </p:nvPr>
        </p:nvSpPr>
        <p:spPr>
          <a:prstGeom prst="rect">
            <a:avLst/>
          </a:prstGeom>
        </p:spPr>
        <p:txBody>
          <a:bodyPr/>
          <a:lstStyle/>
          <a:p>
            <a:fld id="{86CB4B4D-7CA3-9044-876B-883B54F8677D}" type="slidenum">
              <a:rPr/>
              <a:pPr/>
              <a:t>‹#›</a:t>
            </a:fld>
            <a:endParaRPr dirty="0"/>
          </a:p>
        </p:txBody>
      </p:sp>
      <p:sp>
        <p:nvSpPr>
          <p:cNvPr id="725" name="Shape 725"/>
          <p:cNvSpPr>
            <a:spLocks noGrp="1"/>
          </p:cNvSpPr>
          <p:nvPr>
            <p:ph type="body" sz="half" idx="1"/>
          </p:nvPr>
        </p:nvSpPr>
        <p:spPr>
          <a:xfrm>
            <a:off x="4800600" y="1111286"/>
            <a:ext cx="4114800" cy="3501446"/>
          </a:xfrm>
          <a:prstGeom prst="rect">
            <a:avLst/>
          </a:prstGeom>
        </p:spPr>
        <p:txBody>
          <a:bodyPr>
            <a:normAutofit/>
          </a:bodyPr>
          <a:lstStyle>
            <a:lvl2pPr marL="0" indent="0">
              <a:buSzTx/>
              <a:buNone/>
            </a:lvl2pPr>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
        <p:nvSpPr>
          <p:cNvPr id="726" name="Shape 726" descr="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Tree>
    <p:extLst>
      <p:ext uri="{BB962C8B-B14F-4D97-AF65-F5344CB8AC3E}">
        <p14:creationId xmlns:p14="http://schemas.microsoft.com/office/powerpoint/2010/main" val="2877578462"/>
      </p:ext>
    </p:extLst>
  </p:cSld>
  <p:clrMapOvr>
    <a:masterClrMapping/>
  </p:clrMapOvr>
  <p:transition spd="med"/>
</p:sldLayout>
</file>

<file path=ppt/slideLayouts/slideLayout252.xml><?xml version="1.0" encoding="utf-8"?>
<p:sldLayout xmlns:a="http://schemas.openxmlformats.org/drawingml/2006/main" xmlns:r="http://schemas.openxmlformats.org/officeDocument/2006/relationships" xmlns:p="http://schemas.openxmlformats.org/presentationml/2006/main" type="tx">
  <p:cSld name="2_title, image">
    <p:bg>
      <p:bgPr>
        <a:solidFill>
          <a:srgbClr val="EAEAEA"/>
        </a:solidFill>
        <a:effectLst/>
      </p:bgPr>
    </p:bg>
    <p:spTree>
      <p:nvGrpSpPr>
        <p:cNvPr id="1" name=""/>
        <p:cNvGrpSpPr/>
        <p:nvPr/>
      </p:nvGrpSpPr>
      <p:grpSpPr>
        <a:xfrm>
          <a:off x="0" y="0"/>
          <a:ext cx="0" cy="0"/>
          <a:chOff x="0" y="0"/>
          <a:chExt cx="0" cy="0"/>
        </a:xfrm>
      </p:grpSpPr>
      <p:sp>
        <p:nvSpPr>
          <p:cNvPr id="733" name="Shape 733" descr="Picture Placeholder 7"/>
          <p:cNvSpPr>
            <a:spLocks noGrp="1"/>
          </p:cNvSpPr>
          <p:nvPr>
            <p:ph type="pic" idx="13"/>
          </p:nvPr>
        </p:nvSpPr>
        <p:spPr>
          <a:xfrm>
            <a:off x="4572000" y="0"/>
            <a:ext cx="4572000" cy="5143500"/>
          </a:xfrm>
          <a:prstGeom prst="rect">
            <a:avLst/>
          </a:prstGeom>
        </p:spPr>
        <p:txBody>
          <a:bodyPr lIns="91439" tIns="45719" rIns="91439" bIns="45719"/>
          <a:lstStyle/>
          <a:p>
            <a:endParaRPr dirty="0"/>
          </a:p>
        </p:txBody>
      </p:sp>
      <p:sp>
        <p:nvSpPr>
          <p:cNvPr id="734" name="Shape 734"/>
          <p:cNvSpPr>
            <a:spLocks noGrp="1"/>
          </p:cNvSpPr>
          <p:nvPr>
            <p:ph type="title"/>
          </p:nvPr>
        </p:nvSpPr>
        <p:spPr>
          <a:xfrm>
            <a:off x="228600" y="127000"/>
            <a:ext cx="4114800" cy="4402900"/>
          </a:xfrm>
          <a:prstGeom prst="rect">
            <a:avLst/>
          </a:prstGeom>
        </p:spPr>
        <p:txBody>
          <a:bodyPr>
            <a:normAutofit/>
          </a:bodyPr>
          <a:lstStyle>
            <a:lvl1pPr>
              <a:defRPr>
                <a:solidFill>
                  <a:srgbClr val="000000"/>
                </a:solidFill>
              </a:defRPr>
            </a:lvl1pPr>
          </a:lstStyle>
          <a:p>
            <a:r>
              <a:t>Title Text</a:t>
            </a:r>
          </a:p>
        </p:txBody>
      </p:sp>
      <p:sp>
        <p:nvSpPr>
          <p:cNvPr id="735" name="Shape 735"/>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457311990"/>
      </p:ext>
    </p:extLst>
  </p:cSld>
  <p:clrMapOvr>
    <a:masterClrMapping/>
  </p:clrMapOvr>
  <p:transition spd="med"/>
</p:sldLayout>
</file>

<file path=ppt/slideLayouts/slideLayout253.xml><?xml version="1.0" encoding="utf-8"?>
<p:sldLayout xmlns:a="http://schemas.openxmlformats.org/drawingml/2006/main" xmlns:r="http://schemas.openxmlformats.org/officeDocument/2006/relationships" xmlns:p="http://schemas.openxmlformats.org/presentationml/2006/main" type="tx">
  <p:cSld name="2_title, half-blank area">
    <p:bg>
      <p:bgPr>
        <a:solidFill>
          <a:srgbClr val="EAEAEA"/>
        </a:solidFill>
        <a:effectLst/>
      </p:bgPr>
    </p:bg>
    <p:spTree>
      <p:nvGrpSpPr>
        <p:cNvPr id="1" name=""/>
        <p:cNvGrpSpPr/>
        <p:nvPr/>
      </p:nvGrpSpPr>
      <p:grpSpPr>
        <a:xfrm>
          <a:off x="0" y="0"/>
          <a:ext cx="0" cy="0"/>
          <a:chOff x="0" y="0"/>
          <a:chExt cx="0" cy="0"/>
        </a:xfrm>
      </p:grpSpPr>
      <p:sp>
        <p:nvSpPr>
          <p:cNvPr id="742" name="Shape 742"/>
          <p:cNvSpPr>
            <a:spLocks noGrp="1"/>
          </p:cNvSpPr>
          <p:nvPr>
            <p:ph type="title"/>
          </p:nvPr>
        </p:nvSpPr>
        <p:spPr>
          <a:xfrm>
            <a:off x="228600" y="127000"/>
            <a:ext cx="4114800" cy="4402900"/>
          </a:xfrm>
          <a:prstGeom prst="rect">
            <a:avLst/>
          </a:prstGeom>
        </p:spPr>
        <p:txBody>
          <a:bodyPr>
            <a:normAutofit/>
          </a:bodyPr>
          <a:lstStyle>
            <a:lvl1pPr>
              <a:defRPr>
                <a:solidFill>
                  <a:srgbClr val="000000"/>
                </a:solidFill>
              </a:defRPr>
            </a:lvl1pPr>
          </a:lstStyle>
          <a:p>
            <a:r>
              <a:t>Title Text</a:t>
            </a:r>
          </a:p>
        </p:txBody>
      </p:sp>
      <p:sp>
        <p:nvSpPr>
          <p:cNvPr id="743" name="Shape 743"/>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4257275640"/>
      </p:ext>
    </p:extLst>
  </p:cSld>
  <p:clrMapOvr>
    <a:masterClrMapping/>
  </p:clrMapOvr>
  <p:transition spd="med"/>
</p:sldLayout>
</file>

<file path=ppt/slideLayouts/slideLayout254.xml><?xml version="1.0" encoding="utf-8"?>
<p:sldLayout xmlns:a="http://schemas.openxmlformats.org/drawingml/2006/main" xmlns:r="http://schemas.openxmlformats.org/officeDocument/2006/relationships" xmlns:p="http://schemas.openxmlformats.org/presentationml/2006/main" type="tx">
  <p:cSld name="2_title, blank">
    <p:bg>
      <p:bgPr>
        <a:solidFill>
          <a:srgbClr val="EAEAEA"/>
        </a:solidFill>
        <a:effectLst/>
      </p:bgPr>
    </p:bg>
    <p:spTree>
      <p:nvGrpSpPr>
        <p:cNvPr id="1" name=""/>
        <p:cNvGrpSpPr/>
        <p:nvPr/>
      </p:nvGrpSpPr>
      <p:grpSpPr>
        <a:xfrm>
          <a:off x="0" y="0"/>
          <a:ext cx="0" cy="0"/>
          <a:chOff x="0" y="0"/>
          <a:chExt cx="0" cy="0"/>
        </a:xfrm>
      </p:grpSpPr>
      <p:sp>
        <p:nvSpPr>
          <p:cNvPr id="750" name="Shape 750"/>
          <p:cNvSpPr>
            <a:spLocks noGrp="1"/>
          </p:cNvSpPr>
          <p:nvPr>
            <p:ph type="title"/>
          </p:nvPr>
        </p:nvSpPr>
        <p:spPr>
          <a:xfrm>
            <a:off x="228600" y="139700"/>
            <a:ext cx="4114800" cy="381000"/>
          </a:xfrm>
          <a:prstGeom prst="rect">
            <a:avLst/>
          </a:prstGeom>
        </p:spPr>
        <p:txBody>
          <a:bodyPr>
            <a:normAutofit/>
          </a:bodyPr>
          <a:lstStyle>
            <a:lvl1pPr>
              <a:defRPr>
                <a:solidFill>
                  <a:srgbClr val="000000"/>
                </a:solidFill>
              </a:defRPr>
            </a:lvl1pPr>
          </a:lstStyle>
          <a:p>
            <a:r>
              <a:t>Title Text</a:t>
            </a:r>
          </a:p>
        </p:txBody>
      </p:sp>
      <p:sp>
        <p:nvSpPr>
          <p:cNvPr id="751" name="Shape 751"/>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3705166003"/>
      </p:ext>
    </p:extLst>
  </p:cSld>
  <p:clrMapOvr>
    <a:masterClrMapping/>
  </p:clrMapOvr>
  <p:transition spd="med"/>
</p:sldLayout>
</file>

<file path=ppt/slideLayouts/slideLayout255.xml><?xml version="1.0" encoding="utf-8"?>
<p:sldLayout xmlns:a="http://schemas.openxmlformats.org/drawingml/2006/main" xmlns:r="http://schemas.openxmlformats.org/officeDocument/2006/relationships" xmlns:p="http://schemas.openxmlformats.org/presentationml/2006/main" type="tx">
  <p:cSld name="2_insight, text, boxes">
    <p:bg>
      <p:bgPr>
        <a:solidFill>
          <a:srgbClr val="EAEAEA"/>
        </a:solidFill>
        <a:effectLst/>
      </p:bgPr>
    </p:bg>
    <p:spTree>
      <p:nvGrpSpPr>
        <p:cNvPr id="1" name=""/>
        <p:cNvGrpSpPr/>
        <p:nvPr/>
      </p:nvGrpSpPr>
      <p:grpSpPr>
        <a:xfrm>
          <a:off x="0" y="0"/>
          <a:ext cx="0" cy="0"/>
          <a:chOff x="0" y="0"/>
          <a:chExt cx="0" cy="0"/>
        </a:xfrm>
      </p:grpSpPr>
      <p:sp>
        <p:nvSpPr>
          <p:cNvPr id="758" name="Shape 758" descr="Text Placeholder 11"/>
          <p:cNvSpPr>
            <a:spLocks noGrp="1"/>
          </p:cNvSpPr>
          <p:nvPr>
            <p:ph type="body" sz="quarter" idx="13"/>
          </p:nvPr>
        </p:nvSpPr>
        <p:spPr>
          <a:xfrm>
            <a:off x="228600" y="182879"/>
            <a:ext cx="4114800" cy="300038"/>
          </a:xfrm>
          <a:prstGeom prst="rect">
            <a:avLst/>
          </a:prstGeom>
        </p:spPr>
        <p:txBody>
          <a:bodyPr>
            <a:normAutofit/>
          </a:bodyPr>
          <a:lstStyle/>
          <a:p>
            <a:pPr>
              <a:defRPr sz="1600">
                <a:solidFill>
                  <a:srgbClr val="000000"/>
                </a:solidFill>
              </a:defRPr>
            </a:pPr>
            <a:endParaRPr/>
          </a:p>
        </p:txBody>
      </p:sp>
      <p:sp>
        <p:nvSpPr>
          <p:cNvPr id="759" name="Shape 759" descr="Text Placeholder 6"/>
          <p:cNvSpPr>
            <a:spLocks noGrp="1"/>
          </p:cNvSpPr>
          <p:nvPr>
            <p:ph type="body" sz="half" idx="14"/>
          </p:nvPr>
        </p:nvSpPr>
        <p:spPr>
          <a:xfrm>
            <a:off x="228600" y="1097280"/>
            <a:ext cx="4114800" cy="3488731"/>
          </a:xfrm>
          <a:prstGeom prst="rect">
            <a:avLst/>
          </a:prstGeom>
        </p:spPr>
        <p:txBody>
          <a:bodyPr>
            <a:normAutofit/>
          </a:bodyPr>
          <a:lstStyle/>
          <a:p>
            <a:pPr>
              <a:defRPr sz="1600">
                <a:solidFill>
                  <a:srgbClr val="000000"/>
                </a:solidFill>
              </a:defRPr>
            </a:pPr>
            <a:endParaRPr/>
          </a:p>
        </p:txBody>
      </p:sp>
      <p:sp>
        <p:nvSpPr>
          <p:cNvPr id="760" name="Shape 760"/>
          <p:cNvSpPr>
            <a:spLocks noGrp="1"/>
          </p:cNvSpPr>
          <p:nvPr>
            <p:ph type="sldNum" sz="quarter" idx="2"/>
          </p:nvPr>
        </p:nvSpPr>
        <p:spPr>
          <a:xfrm>
            <a:off x="8788399" y="4837497"/>
            <a:ext cx="127001" cy="127001"/>
          </a:xfrm>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3192426599"/>
      </p:ext>
    </p:extLst>
  </p:cSld>
  <p:clrMapOvr>
    <a:masterClrMapping/>
  </p:clrMapOvr>
  <p:transition spd="med"/>
</p:sldLayout>
</file>

<file path=ppt/slideLayouts/slideLayout256.xml><?xml version="1.0" encoding="utf-8"?>
<p:sldLayout xmlns:a="http://schemas.openxmlformats.org/drawingml/2006/main" xmlns:r="http://schemas.openxmlformats.org/officeDocument/2006/relationships" xmlns:p="http://schemas.openxmlformats.org/presentationml/2006/main" type="tx">
  <p:cSld name="2_graph">
    <p:bg>
      <p:bgPr>
        <a:solidFill>
          <a:srgbClr val="EAEAEA"/>
        </a:solidFill>
        <a:effectLst/>
      </p:bgPr>
    </p:bg>
    <p:spTree>
      <p:nvGrpSpPr>
        <p:cNvPr id="1" name=""/>
        <p:cNvGrpSpPr/>
        <p:nvPr/>
      </p:nvGrpSpPr>
      <p:grpSpPr>
        <a:xfrm>
          <a:off x="0" y="0"/>
          <a:ext cx="0" cy="0"/>
          <a:chOff x="0" y="0"/>
          <a:chExt cx="0" cy="0"/>
        </a:xfrm>
      </p:grpSpPr>
      <p:sp>
        <p:nvSpPr>
          <p:cNvPr id="767" name="Shape 767"/>
          <p:cNvSpPr>
            <a:spLocks noGrp="1"/>
          </p:cNvSpPr>
          <p:nvPr>
            <p:ph type="title"/>
          </p:nvPr>
        </p:nvSpPr>
        <p:spPr>
          <a:xfrm>
            <a:off x="228600" y="127000"/>
            <a:ext cx="4114800" cy="895024"/>
          </a:xfrm>
          <a:prstGeom prst="rect">
            <a:avLst/>
          </a:prstGeom>
        </p:spPr>
        <p:txBody>
          <a:bodyPr>
            <a:normAutofit/>
          </a:bodyPr>
          <a:lstStyle>
            <a:lvl1pPr>
              <a:defRPr>
                <a:solidFill>
                  <a:srgbClr val="000000"/>
                </a:solidFill>
              </a:defRPr>
            </a:lvl1pPr>
          </a:lstStyle>
          <a:p>
            <a:r>
              <a:t>Title Text</a:t>
            </a:r>
          </a:p>
        </p:txBody>
      </p:sp>
      <p:sp>
        <p:nvSpPr>
          <p:cNvPr id="768" name="Shape 768"/>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
        <p:nvSpPr>
          <p:cNvPr id="769" name="Shape 769"/>
          <p:cNvSpPr>
            <a:spLocks noGrp="1"/>
          </p:cNvSpPr>
          <p:nvPr>
            <p:ph type="body" sz="quarter" idx="1"/>
          </p:nvPr>
        </p:nvSpPr>
        <p:spPr>
          <a:xfrm>
            <a:off x="228600" y="1097280"/>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707228145"/>
      </p:ext>
    </p:extLst>
  </p:cSld>
  <p:clrMapOvr>
    <a:masterClrMapping/>
  </p:clrMapOvr>
  <p:transition spd="med"/>
</p:sldLayout>
</file>

<file path=ppt/slideLayouts/slideLayout257.xml><?xml version="1.0" encoding="utf-8"?>
<p:sldLayout xmlns:a="http://schemas.openxmlformats.org/drawingml/2006/main" xmlns:r="http://schemas.openxmlformats.org/officeDocument/2006/relationships" xmlns:p="http://schemas.openxmlformats.org/presentationml/2006/main" type="tx">
  <p:cSld name="2_title, text (1/4), content (3/4)">
    <p:bg>
      <p:bgPr>
        <a:solidFill>
          <a:srgbClr val="EAEAEA"/>
        </a:solidFill>
        <a:effectLst/>
      </p:bgPr>
    </p:bg>
    <p:spTree>
      <p:nvGrpSpPr>
        <p:cNvPr id="1" name=""/>
        <p:cNvGrpSpPr/>
        <p:nvPr/>
      </p:nvGrpSpPr>
      <p:grpSpPr>
        <a:xfrm>
          <a:off x="0" y="0"/>
          <a:ext cx="0" cy="0"/>
          <a:chOff x="0" y="0"/>
          <a:chExt cx="0" cy="0"/>
        </a:xfrm>
      </p:grpSpPr>
      <p:sp>
        <p:nvSpPr>
          <p:cNvPr id="776" name="Shape 776"/>
          <p:cNvSpPr>
            <a:spLocks noGrp="1"/>
          </p:cNvSpPr>
          <p:nvPr>
            <p:ph type="title"/>
          </p:nvPr>
        </p:nvSpPr>
        <p:spPr>
          <a:xfrm>
            <a:off x="228600" y="127000"/>
            <a:ext cx="4114800" cy="895024"/>
          </a:xfrm>
          <a:prstGeom prst="rect">
            <a:avLst/>
          </a:prstGeom>
        </p:spPr>
        <p:txBody>
          <a:bodyPr>
            <a:normAutofit/>
          </a:bodyPr>
          <a:lstStyle>
            <a:lvl1pPr>
              <a:defRPr>
                <a:solidFill>
                  <a:srgbClr val="000000"/>
                </a:solidFill>
              </a:defRPr>
            </a:lvl1pPr>
          </a:lstStyle>
          <a:p>
            <a:r>
              <a:t>Title Text</a:t>
            </a:r>
          </a:p>
        </p:txBody>
      </p:sp>
      <p:sp>
        <p:nvSpPr>
          <p:cNvPr id="777" name="Shape 777"/>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
        <p:nvSpPr>
          <p:cNvPr id="778" name="Shape 778"/>
          <p:cNvSpPr>
            <a:spLocks noGrp="1"/>
          </p:cNvSpPr>
          <p:nvPr>
            <p:ph type="body" sz="quarter" idx="1"/>
          </p:nvPr>
        </p:nvSpPr>
        <p:spPr>
          <a:xfrm>
            <a:off x="228600" y="1116487"/>
            <a:ext cx="1828800" cy="3454401"/>
          </a:xfrm>
          <a:prstGeom prst="rect">
            <a:avLst/>
          </a:prstGeom>
        </p:spPr>
        <p:txBody>
          <a:bodyPr>
            <a:normAutofit/>
          </a:bodyPr>
          <a:lstStyle>
            <a:lvl1pPr>
              <a:defRPr>
                <a:solidFill>
                  <a:srgbClr val="000000"/>
                </a:solidFill>
              </a:defRPr>
            </a:lvl1pPr>
            <a:lvl2pPr marL="220230" indent="-220230">
              <a:defRPr>
                <a:solidFill>
                  <a:srgbClr val="000000"/>
                </a:solidFill>
              </a:defRPr>
            </a:lvl2pPr>
            <a:lvl3pPr marL="444067" indent="-220230">
              <a:defRPr>
                <a:solidFill>
                  <a:srgbClr val="000000"/>
                </a:solidFill>
              </a:defRPr>
            </a:lvl3pPr>
            <a:lvl4pPr marL="671368" indent="-214168">
              <a:defRPr>
                <a:solidFill>
                  <a:srgbClr val="000000"/>
                </a:solidFill>
              </a:defRPr>
            </a:lvl4pPr>
            <a:lvl5pPr marL="850467" indent="-220230">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981895161"/>
      </p:ext>
    </p:extLst>
  </p:cSld>
  <p:clrMapOvr>
    <a:masterClrMapping/>
  </p:clrMapOvr>
  <p:transition spd="med"/>
</p:sldLayout>
</file>

<file path=ppt/slideLayouts/slideLayout258.xml><?xml version="1.0" encoding="utf-8"?>
<p:sldLayout xmlns:a="http://schemas.openxmlformats.org/drawingml/2006/main" xmlns:r="http://schemas.openxmlformats.org/officeDocument/2006/relationships" xmlns:p="http://schemas.openxmlformats.org/presentationml/2006/main" type="tx">
  <p:cSld name="2_title, text (1/4), blank (3/4)">
    <p:bg>
      <p:bgPr>
        <a:solidFill>
          <a:srgbClr val="EAEAEA"/>
        </a:solidFill>
        <a:effectLst/>
      </p:bgPr>
    </p:bg>
    <p:spTree>
      <p:nvGrpSpPr>
        <p:cNvPr id="1" name=""/>
        <p:cNvGrpSpPr/>
        <p:nvPr/>
      </p:nvGrpSpPr>
      <p:grpSpPr>
        <a:xfrm>
          <a:off x="0" y="0"/>
          <a:ext cx="0" cy="0"/>
          <a:chOff x="0" y="0"/>
          <a:chExt cx="0" cy="0"/>
        </a:xfrm>
      </p:grpSpPr>
      <p:sp>
        <p:nvSpPr>
          <p:cNvPr id="785" name="Shape 785"/>
          <p:cNvSpPr>
            <a:spLocks noGrp="1"/>
          </p:cNvSpPr>
          <p:nvPr>
            <p:ph type="title"/>
          </p:nvPr>
        </p:nvSpPr>
        <p:spPr>
          <a:xfrm>
            <a:off x="228600" y="127000"/>
            <a:ext cx="4114800" cy="895024"/>
          </a:xfrm>
          <a:prstGeom prst="rect">
            <a:avLst/>
          </a:prstGeom>
        </p:spPr>
        <p:txBody>
          <a:bodyPr>
            <a:normAutofit/>
          </a:bodyPr>
          <a:lstStyle>
            <a:lvl1pPr>
              <a:defRPr>
                <a:solidFill>
                  <a:srgbClr val="000000"/>
                </a:solidFill>
              </a:defRPr>
            </a:lvl1pPr>
          </a:lstStyle>
          <a:p>
            <a:r>
              <a:t>Title Text</a:t>
            </a:r>
          </a:p>
        </p:txBody>
      </p:sp>
      <p:sp>
        <p:nvSpPr>
          <p:cNvPr id="786" name="Shape 786"/>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
        <p:nvSpPr>
          <p:cNvPr id="787" name="Shape 787"/>
          <p:cNvSpPr>
            <a:spLocks noGrp="1"/>
          </p:cNvSpPr>
          <p:nvPr>
            <p:ph type="body" sz="quarter" idx="1"/>
          </p:nvPr>
        </p:nvSpPr>
        <p:spPr>
          <a:xfrm>
            <a:off x="228600" y="1116487"/>
            <a:ext cx="1828800" cy="3454401"/>
          </a:xfrm>
          <a:prstGeom prst="rect">
            <a:avLst/>
          </a:prstGeom>
        </p:spPr>
        <p:txBody>
          <a:bodyPr>
            <a:normAutofit/>
          </a:bodyPr>
          <a:lstStyle>
            <a:lvl1pPr>
              <a:defRPr>
                <a:solidFill>
                  <a:srgbClr val="000000"/>
                </a:solidFill>
              </a:defRPr>
            </a:lvl1pPr>
            <a:lvl2pPr marL="220230" indent="-220230">
              <a:defRPr>
                <a:solidFill>
                  <a:srgbClr val="000000"/>
                </a:solidFill>
              </a:defRPr>
            </a:lvl2pPr>
            <a:lvl3pPr marL="444067" indent="-220230">
              <a:defRPr>
                <a:solidFill>
                  <a:srgbClr val="000000"/>
                </a:solidFill>
              </a:defRPr>
            </a:lvl3pPr>
            <a:lvl4pPr marL="671368" indent="-214168">
              <a:defRPr>
                <a:solidFill>
                  <a:srgbClr val="000000"/>
                </a:solidFill>
              </a:defRPr>
            </a:lvl4pPr>
            <a:lvl5pPr marL="850467" indent="-220230">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707453125"/>
      </p:ext>
    </p:extLst>
  </p:cSld>
  <p:clrMapOvr>
    <a:masterClrMapping/>
  </p:clrMapOvr>
  <p:transition spd="med"/>
</p:sldLayout>
</file>

<file path=ppt/slideLayouts/slideLayout259.xml><?xml version="1.0" encoding="utf-8"?>
<p:sldLayout xmlns:a="http://schemas.openxmlformats.org/drawingml/2006/main" xmlns:r="http://schemas.openxmlformats.org/officeDocument/2006/relationships" xmlns:p="http://schemas.openxmlformats.org/presentationml/2006/main" type="tx">
  <p:cSld name="2_case study: title, text (2/4), content (2/4)">
    <p:bg>
      <p:bgPr>
        <a:solidFill>
          <a:srgbClr val="EAEAEA"/>
        </a:solidFill>
        <a:effectLst/>
      </p:bgPr>
    </p:bg>
    <p:spTree>
      <p:nvGrpSpPr>
        <p:cNvPr id="1" name=""/>
        <p:cNvGrpSpPr/>
        <p:nvPr/>
      </p:nvGrpSpPr>
      <p:grpSpPr>
        <a:xfrm>
          <a:off x="0" y="0"/>
          <a:ext cx="0" cy="0"/>
          <a:chOff x="0" y="0"/>
          <a:chExt cx="0" cy="0"/>
        </a:xfrm>
      </p:grpSpPr>
      <p:sp>
        <p:nvSpPr>
          <p:cNvPr id="794" name="Shape 794"/>
          <p:cNvSpPr>
            <a:spLocks noGrp="1"/>
          </p:cNvSpPr>
          <p:nvPr>
            <p:ph type="title"/>
          </p:nvPr>
        </p:nvSpPr>
        <p:spPr>
          <a:xfrm>
            <a:off x="228600" y="127000"/>
            <a:ext cx="4114800" cy="895024"/>
          </a:xfrm>
          <a:prstGeom prst="rect">
            <a:avLst/>
          </a:prstGeom>
        </p:spPr>
        <p:txBody>
          <a:bodyPr>
            <a:normAutofit/>
          </a:bodyPr>
          <a:lstStyle>
            <a:lvl1pPr>
              <a:defRPr>
                <a:solidFill>
                  <a:srgbClr val="000000"/>
                </a:solidFill>
              </a:defRPr>
            </a:lvl1pPr>
          </a:lstStyle>
          <a:p>
            <a:r>
              <a:t>Title Text</a:t>
            </a:r>
          </a:p>
        </p:txBody>
      </p:sp>
      <p:sp>
        <p:nvSpPr>
          <p:cNvPr id="795" name="Shape 795"/>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
        <p:nvSpPr>
          <p:cNvPr id="796" name="Shape 796"/>
          <p:cNvSpPr>
            <a:spLocks noGrp="1"/>
          </p:cNvSpPr>
          <p:nvPr>
            <p:ph type="body" sz="quarter" idx="1"/>
          </p:nvPr>
        </p:nvSpPr>
        <p:spPr>
          <a:xfrm>
            <a:off x="228600" y="1097280"/>
            <a:ext cx="1828800" cy="3502153"/>
          </a:xfrm>
          <a:prstGeom prst="rect">
            <a:avLst/>
          </a:prstGeom>
        </p:spPr>
        <p:txBody>
          <a:bodyPr>
            <a:normAutofit/>
          </a:bodyPr>
          <a:lstStyle>
            <a:lvl1pPr>
              <a:defRPr sz="1600">
                <a:solidFill>
                  <a:srgbClr val="000000"/>
                </a:solidFill>
              </a:defRPr>
            </a:lvl1pPr>
            <a:lvl2pPr marL="251691" indent="-251691">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797" name="Shape 797" descr="Text Placeholder 5"/>
          <p:cNvSpPr>
            <a:spLocks noGrp="1"/>
          </p:cNvSpPr>
          <p:nvPr>
            <p:ph type="body" sz="quarter" idx="13"/>
          </p:nvPr>
        </p:nvSpPr>
        <p:spPr>
          <a:xfrm>
            <a:off x="2514600" y="1124711"/>
            <a:ext cx="1828800" cy="3456434"/>
          </a:xfrm>
          <a:prstGeom prst="rect">
            <a:avLst/>
          </a:prstGeom>
        </p:spPr>
        <p:txBody>
          <a:bodyPr>
            <a:normAutofit/>
          </a:bodyPr>
          <a:lstStyle/>
          <a:p>
            <a:pPr>
              <a:defRPr>
                <a:solidFill>
                  <a:srgbClr val="000000"/>
                </a:solidFill>
              </a:defRPr>
            </a:pPr>
            <a:endParaRPr/>
          </a:p>
        </p:txBody>
      </p:sp>
      <p:sp>
        <p:nvSpPr>
          <p:cNvPr id="798" name="Shape 798" descr="Picture Placeholder 11"/>
          <p:cNvSpPr>
            <a:spLocks noGrp="1"/>
          </p:cNvSpPr>
          <p:nvPr>
            <p:ph type="pic" idx="14"/>
          </p:nvPr>
        </p:nvSpPr>
        <p:spPr>
          <a:xfrm>
            <a:off x="4572000" y="0"/>
            <a:ext cx="4572000" cy="5143500"/>
          </a:xfrm>
          <a:prstGeom prst="rect">
            <a:avLst/>
          </a:prstGeom>
        </p:spPr>
        <p:txBody>
          <a:bodyPr lIns="91439" tIns="45719" rIns="91439" bIns="45719"/>
          <a:lstStyle/>
          <a:p>
            <a:endParaRPr dirty="0"/>
          </a:p>
        </p:txBody>
      </p:sp>
    </p:spTree>
    <p:extLst>
      <p:ext uri="{BB962C8B-B14F-4D97-AF65-F5344CB8AC3E}">
        <p14:creationId xmlns:p14="http://schemas.microsoft.com/office/powerpoint/2010/main" val="3280887625"/>
      </p:ext>
    </p:extLst>
  </p:cSld>
  <p:clrMapOvr>
    <a:masterClrMapping/>
  </p:clrMapOvr>
  <p:transition spd="med"/>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61208"/>
            <a:ext cx="1837944" cy="3234591"/>
          </a:xfrm>
        </p:spPr>
        <p:txBody>
          <a:bodyPr/>
          <a:lstStyle>
            <a:lvl1pPr>
              <a:spcBef>
                <a:spcPts val="300"/>
              </a:spcBef>
              <a:defRPr sz="1000"/>
            </a:lvl1pPr>
            <a:lvl2pPr>
              <a:spcBef>
                <a:spcPts val="300"/>
              </a:spcBef>
              <a:defRPr sz="1000"/>
            </a:lvl2pPr>
            <a:lvl3pPr>
              <a:spcBef>
                <a:spcPts val="300"/>
              </a:spcBef>
              <a:defRPr sz="1000"/>
            </a:lvl3pPr>
            <a:lvl4pPr>
              <a:spcBef>
                <a:spcPts val="300"/>
              </a:spcBef>
              <a:defRPr sz="1000"/>
            </a:lvl4pPr>
            <a:lvl5pPr>
              <a:spcBef>
                <a:spcPts val="3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Click icon to add picture</a:t>
            </a:r>
          </a:p>
        </p:txBody>
      </p:sp>
    </p:spTree>
    <p:extLst>
      <p:ext uri="{BB962C8B-B14F-4D97-AF65-F5344CB8AC3E}">
        <p14:creationId xmlns:p14="http://schemas.microsoft.com/office/powerpoint/2010/main" val="1905653149"/>
      </p:ext>
    </p:extLst>
  </p:cSld>
  <p:clrMapOvr>
    <a:masterClrMapping/>
  </p:clrMapOvr>
</p:sldLayout>
</file>

<file path=ppt/slideLayouts/slideLayout260.xml><?xml version="1.0" encoding="utf-8"?>
<p:sldLayout xmlns:a="http://schemas.openxmlformats.org/drawingml/2006/main" xmlns:r="http://schemas.openxmlformats.org/officeDocument/2006/relationships" xmlns:p="http://schemas.openxmlformats.org/presentationml/2006/main" type="tx">
  <p:cSld name="2_case study 2: title, text (2/4), quote (2/4)">
    <p:bg>
      <p:bgPr>
        <a:solidFill>
          <a:srgbClr val="EAEAEA"/>
        </a:solidFill>
        <a:effectLst/>
      </p:bgPr>
    </p:bg>
    <p:spTree>
      <p:nvGrpSpPr>
        <p:cNvPr id="1" name=""/>
        <p:cNvGrpSpPr/>
        <p:nvPr/>
      </p:nvGrpSpPr>
      <p:grpSpPr>
        <a:xfrm>
          <a:off x="0" y="0"/>
          <a:ext cx="0" cy="0"/>
          <a:chOff x="0" y="0"/>
          <a:chExt cx="0" cy="0"/>
        </a:xfrm>
      </p:grpSpPr>
      <p:sp>
        <p:nvSpPr>
          <p:cNvPr id="805" name="Shape 805"/>
          <p:cNvSpPr>
            <a:spLocks noGrp="1"/>
          </p:cNvSpPr>
          <p:nvPr>
            <p:ph type="title"/>
          </p:nvPr>
        </p:nvSpPr>
        <p:spPr>
          <a:xfrm>
            <a:off x="228600" y="127000"/>
            <a:ext cx="4114800" cy="895024"/>
          </a:xfrm>
          <a:prstGeom prst="rect">
            <a:avLst/>
          </a:prstGeom>
        </p:spPr>
        <p:txBody>
          <a:bodyPr>
            <a:normAutofit/>
          </a:bodyPr>
          <a:lstStyle>
            <a:lvl1pPr>
              <a:defRPr>
                <a:solidFill>
                  <a:srgbClr val="000000"/>
                </a:solidFill>
              </a:defRPr>
            </a:lvl1pPr>
          </a:lstStyle>
          <a:p>
            <a:r>
              <a:t>Title Text</a:t>
            </a:r>
          </a:p>
        </p:txBody>
      </p:sp>
      <p:sp>
        <p:nvSpPr>
          <p:cNvPr id="806" name="Shape 806"/>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
        <p:nvSpPr>
          <p:cNvPr id="807" name="Shape 807"/>
          <p:cNvSpPr>
            <a:spLocks noGrp="1"/>
          </p:cNvSpPr>
          <p:nvPr>
            <p:ph type="body" sz="quarter" idx="1"/>
          </p:nvPr>
        </p:nvSpPr>
        <p:spPr>
          <a:xfrm>
            <a:off x="228600" y="1097280"/>
            <a:ext cx="1828800" cy="3502153"/>
          </a:xfrm>
          <a:prstGeom prst="rect">
            <a:avLst/>
          </a:prstGeom>
        </p:spPr>
        <p:txBody>
          <a:bodyPr>
            <a:normAutofit/>
          </a:bodyPr>
          <a:lstStyle>
            <a:lvl1pPr>
              <a:defRPr sz="1600">
                <a:solidFill>
                  <a:srgbClr val="000000"/>
                </a:solidFill>
              </a:defRPr>
            </a:lvl1pPr>
            <a:lvl2pPr marL="251691" indent="-251691">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08" name="Shape 808" descr="Text Placeholder 5"/>
          <p:cNvSpPr>
            <a:spLocks noGrp="1"/>
          </p:cNvSpPr>
          <p:nvPr>
            <p:ph type="body" sz="quarter" idx="13"/>
          </p:nvPr>
        </p:nvSpPr>
        <p:spPr>
          <a:xfrm>
            <a:off x="2514600" y="1124711"/>
            <a:ext cx="1828800" cy="3456434"/>
          </a:xfrm>
          <a:prstGeom prst="rect">
            <a:avLst/>
          </a:prstGeom>
        </p:spPr>
        <p:txBody>
          <a:bodyPr>
            <a:normAutofit/>
          </a:bodyPr>
          <a:lstStyle/>
          <a:p>
            <a:pPr>
              <a:defRPr>
                <a:solidFill>
                  <a:srgbClr val="000000"/>
                </a:solidFill>
              </a:defRPr>
            </a:pPr>
            <a:endParaRPr/>
          </a:p>
        </p:txBody>
      </p:sp>
      <p:sp>
        <p:nvSpPr>
          <p:cNvPr id="809" name="Shape 809" descr="Text Placeholder 8"/>
          <p:cNvSpPr>
            <a:spLocks noGrp="1"/>
          </p:cNvSpPr>
          <p:nvPr>
            <p:ph type="body" sz="half" idx="14"/>
          </p:nvPr>
        </p:nvSpPr>
        <p:spPr>
          <a:xfrm>
            <a:off x="4700392" y="1090961"/>
            <a:ext cx="4215008" cy="3456433"/>
          </a:xfrm>
          <a:prstGeom prst="rect">
            <a:avLst/>
          </a:prstGeom>
        </p:spPr>
        <p:txBody>
          <a:bodyPr>
            <a:normAutofit/>
          </a:bodyPr>
          <a:lstStyle/>
          <a:p>
            <a:pPr marL="117475" indent="-117475">
              <a:defRPr sz="2400">
                <a:solidFill>
                  <a:srgbClr val="000000"/>
                </a:solidFill>
              </a:defRPr>
            </a:pPr>
            <a:endParaRPr/>
          </a:p>
        </p:txBody>
      </p:sp>
    </p:spTree>
    <p:extLst>
      <p:ext uri="{BB962C8B-B14F-4D97-AF65-F5344CB8AC3E}">
        <p14:creationId xmlns:p14="http://schemas.microsoft.com/office/powerpoint/2010/main" val="3211488801"/>
      </p:ext>
    </p:extLst>
  </p:cSld>
  <p:clrMapOvr>
    <a:masterClrMapping/>
  </p:clrMapOvr>
  <p:transition spd="med"/>
</p:sldLayout>
</file>

<file path=ppt/slideLayouts/slideLayout261.xml><?xml version="1.0" encoding="utf-8"?>
<p:sldLayout xmlns:a="http://schemas.openxmlformats.org/drawingml/2006/main" xmlns:r="http://schemas.openxmlformats.org/officeDocument/2006/relationships" xmlns:p="http://schemas.openxmlformats.org/presentationml/2006/main" type="tx">
  <p:cSld name="2_table">
    <p:bg>
      <p:bgPr>
        <a:solidFill>
          <a:srgbClr val="EAEAEA"/>
        </a:solidFill>
        <a:effectLst/>
      </p:bgPr>
    </p:bg>
    <p:spTree>
      <p:nvGrpSpPr>
        <p:cNvPr id="1" name=""/>
        <p:cNvGrpSpPr/>
        <p:nvPr/>
      </p:nvGrpSpPr>
      <p:grpSpPr>
        <a:xfrm>
          <a:off x="0" y="0"/>
          <a:ext cx="0" cy="0"/>
          <a:chOff x="0" y="0"/>
          <a:chExt cx="0" cy="0"/>
        </a:xfrm>
      </p:grpSpPr>
      <p:sp>
        <p:nvSpPr>
          <p:cNvPr id="816" name="Shape 816"/>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
        <p:nvSpPr>
          <p:cNvPr id="817" name="Shape 817"/>
          <p:cNvSpPr>
            <a:spLocks noGrp="1"/>
          </p:cNvSpPr>
          <p:nvPr>
            <p:ph type="body" sz="quarter" idx="1"/>
          </p:nvPr>
        </p:nvSpPr>
        <p:spPr>
          <a:xfrm>
            <a:off x="228600" y="192023"/>
            <a:ext cx="1828800" cy="440899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965327433"/>
      </p:ext>
    </p:extLst>
  </p:cSld>
  <p:clrMapOvr>
    <a:masterClrMapping/>
  </p:clrMapOvr>
  <p:transition spd="med"/>
</p:sldLayout>
</file>

<file path=ppt/slideLayouts/slideLayout262.xml><?xml version="1.0" encoding="utf-8"?>
<p:sldLayout xmlns:a="http://schemas.openxmlformats.org/drawingml/2006/main" xmlns:r="http://schemas.openxmlformats.org/officeDocument/2006/relationships" xmlns:p="http://schemas.openxmlformats.org/presentationml/2006/main" type="tx">
  <p:cSld name="2_blank (with footer)">
    <p:bg>
      <p:bgPr>
        <a:solidFill>
          <a:srgbClr val="EAEAEA"/>
        </a:solidFill>
        <a:effectLst/>
      </p:bgPr>
    </p:bg>
    <p:spTree>
      <p:nvGrpSpPr>
        <p:cNvPr id="1" name=""/>
        <p:cNvGrpSpPr/>
        <p:nvPr/>
      </p:nvGrpSpPr>
      <p:grpSpPr>
        <a:xfrm>
          <a:off x="0" y="0"/>
          <a:ext cx="0" cy="0"/>
          <a:chOff x="0" y="0"/>
          <a:chExt cx="0" cy="0"/>
        </a:xfrm>
      </p:grpSpPr>
      <p:sp>
        <p:nvSpPr>
          <p:cNvPr id="824" name="Shape 824"/>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735515105"/>
      </p:ext>
    </p:extLst>
  </p:cSld>
  <p:clrMapOvr>
    <a:masterClrMapping/>
  </p:clrMapOvr>
  <p:transition spd="med"/>
</p:sldLayout>
</file>

<file path=ppt/slideLayouts/slideLayout263.xml><?xml version="1.0" encoding="utf-8"?>
<p:sldLayout xmlns:a="http://schemas.openxmlformats.org/drawingml/2006/main" xmlns:r="http://schemas.openxmlformats.org/officeDocument/2006/relationships" xmlns:p="http://schemas.openxmlformats.org/presentationml/2006/main" type="tx">
  <p:cSld name="2_blank (no footer)">
    <p:bg>
      <p:bgPr>
        <a:solidFill>
          <a:srgbClr val="EAEAEA"/>
        </a:solidFill>
        <a:effectLst/>
      </p:bgPr>
    </p:bg>
    <p:spTree>
      <p:nvGrpSpPr>
        <p:cNvPr id="1" name=""/>
        <p:cNvGrpSpPr/>
        <p:nvPr/>
      </p:nvGrpSpPr>
      <p:grpSpPr>
        <a:xfrm>
          <a:off x="0" y="0"/>
          <a:ext cx="0" cy="0"/>
          <a:chOff x="0" y="0"/>
          <a:chExt cx="0" cy="0"/>
        </a:xfrm>
      </p:grpSpPr>
      <p:sp>
        <p:nvSpPr>
          <p:cNvPr id="831" name="Shape 831"/>
          <p:cNvSpPr>
            <a:spLocks noGrp="1"/>
          </p:cNvSpPr>
          <p:nvPr>
            <p:ph type="sldNum" sz="quarter" idx="2"/>
          </p:nvPr>
        </p:nvSpPr>
        <p:spPr>
          <a:xfrm>
            <a:off x="4419600" y="4627562"/>
            <a:ext cx="2133600" cy="279401"/>
          </a:xfrm>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2825318603"/>
      </p:ext>
    </p:extLst>
  </p:cSld>
  <p:clrMapOvr>
    <a:masterClrMapping/>
  </p:clrMapOvr>
  <p:transition spd="med"/>
</p:sldLayout>
</file>

<file path=ppt/slideLayouts/slideLayout264.xml><?xml version="1.0" encoding="utf-8"?>
<p:sldLayout xmlns:a="http://schemas.openxmlformats.org/drawingml/2006/main" xmlns:r="http://schemas.openxmlformats.org/officeDocument/2006/relationships" xmlns:p="http://schemas.openxmlformats.org/presentationml/2006/main" type="tx">
  <p:cSld name="2_Thank you">
    <p:bg>
      <p:bgPr>
        <a:solidFill>
          <a:srgbClr val="EAEAEA"/>
        </a:solidFill>
        <a:effectLst/>
      </p:bgPr>
    </p:bg>
    <p:spTree>
      <p:nvGrpSpPr>
        <p:cNvPr id="1" name=""/>
        <p:cNvGrpSpPr/>
        <p:nvPr/>
      </p:nvGrpSpPr>
      <p:grpSpPr>
        <a:xfrm>
          <a:off x="0" y="0"/>
          <a:ext cx="0" cy="0"/>
          <a:chOff x="0" y="0"/>
          <a:chExt cx="0" cy="0"/>
        </a:xfrm>
      </p:grpSpPr>
      <p:sp>
        <p:nvSpPr>
          <p:cNvPr id="838" name="Shape 838"/>
          <p:cNvSpPr>
            <a:spLocks noGrp="1"/>
          </p:cNvSpPr>
          <p:nvPr>
            <p:ph type="title"/>
          </p:nvPr>
        </p:nvSpPr>
        <p:spPr>
          <a:xfrm>
            <a:off x="228600" y="127000"/>
            <a:ext cx="4114800" cy="855726"/>
          </a:xfrm>
          <a:prstGeom prst="rect">
            <a:avLst/>
          </a:prstGeom>
        </p:spPr>
        <p:txBody>
          <a:bodyPr>
            <a:normAutofit/>
          </a:bodyPr>
          <a:lstStyle>
            <a:lvl1pPr>
              <a:defRPr>
                <a:solidFill>
                  <a:srgbClr val="000000"/>
                </a:solidFill>
              </a:defRPr>
            </a:lvl1pPr>
          </a:lstStyle>
          <a:p>
            <a:r>
              <a:t>Title Text</a:t>
            </a:r>
          </a:p>
        </p:txBody>
      </p:sp>
      <p:sp>
        <p:nvSpPr>
          <p:cNvPr id="839" name="Shape 839"/>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
        <p:nvSpPr>
          <p:cNvPr id="840" name="Shape 840"/>
          <p:cNvSpPr>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200" algn="r"/>
              </a:tabLst>
              <a:defRPr sz="1100">
                <a:solidFill>
                  <a:srgbClr val="000000"/>
                </a:solidFill>
              </a:defRPr>
            </a:lvl1pPr>
            <a:lvl2pPr marL="135958" indent="-135958">
              <a:spcBef>
                <a:spcPts val="0"/>
              </a:spcBef>
              <a:tabLst>
                <a:tab pos="4013200" algn="r"/>
              </a:tabLst>
              <a:defRPr sz="1100">
                <a:solidFill>
                  <a:srgbClr val="000000"/>
                </a:solidFill>
              </a:defRPr>
            </a:lvl2pPr>
            <a:lvl3pPr marL="359795" indent="-135958">
              <a:spcBef>
                <a:spcPts val="0"/>
              </a:spcBef>
              <a:tabLst>
                <a:tab pos="4013200" algn="r"/>
              </a:tabLst>
              <a:defRPr sz="1100">
                <a:solidFill>
                  <a:srgbClr val="000000"/>
                </a:solidFill>
              </a:defRPr>
            </a:lvl3pPr>
            <a:lvl4pPr marL="589416" indent="-132216">
              <a:spcBef>
                <a:spcPts val="0"/>
              </a:spcBef>
              <a:tabLst>
                <a:tab pos="4013200" algn="r"/>
              </a:tabLst>
              <a:defRPr sz="1100">
                <a:solidFill>
                  <a:srgbClr val="000000"/>
                </a:solidFill>
              </a:defRPr>
            </a:lvl4pPr>
            <a:lvl5pPr marL="766195" indent="-135958">
              <a:spcBef>
                <a:spcPts val="0"/>
              </a:spcBef>
              <a:tabLst>
                <a:tab pos="4013200" algn="r"/>
              </a:tabLst>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012745626"/>
      </p:ext>
    </p:extLst>
  </p:cSld>
  <p:clrMapOvr>
    <a:masterClrMapping/>
  </p:clrMapOvr>
  <p:transition spd="med"/>
</p:sldLayout>
</file>

<file path=ppt/slideLayouts/slideLayout265.xml><?xml version="1.0" encoding="utf-8"?>
<p:sldLayout xmlns:a="http://schemas.openxmlformats.org/drawingml/2006/main" xmlns:r="http://schemas.openxmlformats.org/officeDocument/2006/relationships" xmlns:p="http://schemas.openxmlformats.org/presentationml/2006/main" type="tx">
  <p:cSld name="2_ibm sign-off">
    <p:bg>
      <p:bgPr>
        <a:solidFill>
          <a:srgbClr val="EAEAEA"/>
        </a:solidFill>
        <a:effectLst/>
      </p:bgPr>
    </p:bg>
    <p:spTree>
      <p:nvGrpSpPr>
        <p:cNvPr id="1" name=""/>
        <p:cNvGrpSpPr/>
        <p:nvPr/>
      </p:nvGrpSpPr>
      <p:grpSpPr>
        <a:xfrm>
          <a:off x="0" y="0"/>
          <a:ext cx="0" cy="0"/>
          <a:chOff x="0" y="0"/>
          <a:chExt cx="0" cy="0"/>
        </a:xfrm>
      </p:grpSpPr>
      <p:sp>
        <p:nvSpPr>
          <p:cNvPr id="847" name="Shape 847"/>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pic>
        <p:nvPicPr>
          <p:cNvPr id="848" name="image3.png" descr="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2" y="2186150"/>
            <a:ext cx="1297610" cy="526098"/>
          </a:xfrm>
          <a:prstGeom prst="rect">
            <a:avLst/>
          </a:prstGeom>
          <a:ln w="12700">
            <a:miter lim="400000"/>
          </a:ln>
        </p:spPr>
      </p:pic>
    </p:spTree>
    <p:extLst>
      <p:ext uri="{BB962C8B-B14F-4D97-AF65-F5344CB8AC3E}">
        <p14:creationId xmlns:p14="http://schemas.microsoft.com/office/powerpoint/2010/main" val="2439683543"/>
      </p:ext>
    </p:extLst>
  </p:cSld>
  <p:clrMapOvr>
    <a:masterClrMapping/>
  </p:clrMapOvr>
  <p:transition spd="med"/>
</p:sldLayout>
</file>

<file path=ppt/slideLayouts/slideLayout266.xml><?xml version="1.0" encoding="utf-8"?>
<p:sldLayout xmlns:a="http://schemas.openxmlformats.org/drawingml/2006/main" xmlns:r="http://schemas.openxmlformats.org/officeDocument/2006/relationships" xmlns:p="http://schemas.openxmlformats.org/presentationml/2006/main" type="tx">
  <p:cSld name="3_Cover Slide">
    <p:bg>
      <p:bgPr>
        <a:solidFill>
          <a:srgbClr val="FFFFFF"/>
        </a:solidFill>
        <a:effectLst/>
      </p:bgPr>
    </p:bg>
    <p:spTree>
      <p:nvGrpSpPr>
        <p:cNvPr id="1" name=""/>
        <p:cNvGrpSpPr/>
        <p:nvPr/>
      </p:nvGrpSpPr>
      <p:grpSpPr>
        <a:xfrm>
          <a:off x="0" y="0"/>
          <a:ext cx="0" cy="0"/>
          <a:chOff x="0" y="0"/>
          <a:chExt cx="0" cy="0"/>
        </a:xfrm>
      </p:grpSpPr>
      <p:sp>
        <p:nvSpPr>
          <p:cNvPr id="855" name="Shape 855"/>
          <p:cNvSpPr>
            <a:spLocks noGrp="1"/>
          </p:cNvSpPr>
          <p:nvPr>
            <p:ph type="title"/>
          </p:nvPr>
        </p:nvSpPr>
        <p:spPr>
          <a:xfrm>
            <a:off x="228599" y="127000"/>
            <a:ext cx="4114802" cy="4479345"/>
          </a:xfrm>
          <a:prstGeom prst="rect">
            <a:avLst/>
          </a:prstGeom>
        </p:spPr>
        <p:txBody>
          <a:bodyPr>
            <a:normAutofit/>
          </a:bodyPr>
          <a:lstStyle>
            <a:lvl1pPr>
              <a:defRPr>
                <a:solidFill>
                  <a:srgbClr val="000000"/>
                </a:solidFill>
              </a:defRPr>
            </a:lvl1pPr>
          </a:lstStyle>
          <a:p>
            <a:r>
              <a:t>Title Text</a:t>
            </a:r>
          </a:p>
        </p:txBody>
      </p:sp>
      <p:pic>
        <p:nvPicPr>
          <p:cNvPr id="856" name="image4.png" descr="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8393810" y="4705350"/>
            <a:ext cx="521590" cy="211455"/>
          </a:xfrm>
          <a:prstGeom prst="rect">
            <a:avLst/>
          </a:prstGeom>
          <a:ln w="12700">
            <a:miter lim="400000"/>
          </a:ln>
        </p:spPr>
      </p:pic>
      <p:pic>
        <p:nvPicPr>
          <p:cNvPr id="857" name="image3.png" descr="Picture 5"/>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8393810" y="4705334"/>
            <a:ext cx="521590" cy="211472"/>
          </a:xfrm>
          <a:prstGeom prst="rect">
            <a:avLst/>
          </a:prstGeom>
          <a:ln w="12700">
            <a:miter lim="400000"/>
          </a:ln>
        </p:spPr>
      </p:pic>
      <p:sp>
        <p:nvSpPr>
          <p:cNvPr id="858" name="Shape 858"/>
          <p:cNvSpPr>
            <a:spLocks noGrp="1"/>
          </p:cNvSpPr>
          <p:nvPr>
            <p:ph type="sldNum" sz="quarter" idx="2"/>
          </p:nvPr>
        </p:nvSpPr>
        <p:spPr>
          <a:xfrm>
            <a:off x="4419600" y="4627562"/>
            <a:ext cx="2133600" cy="279401"/>
          </a:xfrm>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2268359867"/>
      </p:ext>
    </p:extLst>
  </p:cSld>
  <p:clrMapOvr>
    <a:masterClrMapping/>
  </p:clrMapOvr>
  <p:transition spd="med"/>
</p:sldLayout>
</file>

<file path=ppt/slideLayouts/slideLayout267.xml><?xml version="1.0" encoding="utf-8"?>
<p:sldLayout xmlns:a="http://schemas.openxmlformats.org/drawingml/2006/main" xmlns:r="http://schemas.openxmlformats.org/officeDocument/2006/relationships" xmlns:p="http://schemas.openxmlformats.org/presentationml/2006/main" type="tx">
  <p:cSld name="3_Divider">
    <p:bg>
      <p:bgPr>
        <a:solidFill>
          <a:srgbClr val="FFFFFF"/>
        </a:solidFill>
        <a:effectLst/>
      </p:bgPr>
    </p:bg>
    <p:spTree>
      <p:nvGrpSpPr>
        <p:cNvPr id="1" name=""/>
        <p:cNvGrpSpPr/>
        <p:nvPr/>
      </p:nvGrpSpPr>
      <p:grpSpPr>
        <a:xfrm>
          <a:off x="0" y="0"/>
          <a:ext cx="0" cy="0"/>
          <a:chOff x="0" y="0"/>
          <a:chExt cx="0" cy="0"/>
        </a:xfrm>
      </p:grpSpPr>
      <p:sp>
        <p:nvSpPr>
          <p:cNvPr id="865" name="Shape 865"/>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
        <p:nvSpPr>
          <p:cNvPr id="866" name="Shape 866"/>
          <p:cNvSpPr>
            <a:spLocks noGrp="1"/>
          </p:cNvSpPr>
          <p:nvPr>
            <p:ph type="title"/>
          </p:nvPr>
        </p:nvSpPr>
        <p:spPr>
          <a:xfrm>
            <a:off x="228600" y="127000"/>
            <a:ext cx="4114800" cy="4493753"/>
          </a:xfrm>
          <a:prstGeom prst="rect">
            <a:avLst/>
          </a:prstGeom>
        </p:spPr>
        <p:txBody>
          <a:bodyPr>
            <a:normAutofit/>
          </a:bodyPr>
          <a:lstStyle>
            <a:lvl1pPr>
              <a:defRPr>
                <a:solidFill>
                  <a:srgbClr val="000000"/>
                </a:solidFill>
              </a:defRPr>
            </a:lvl1pPr>
          </a:lstStyle>
          <a:p>
            <a:r>
              <a:t>Title Text</a:t>
            </a:r>
          </a:p>
        </p:txBody>
      </p:sp>
    </p:spTree>
    <p:extLst>
      <p:ext uri="{BB962C8B-B14F-4D97-AF65-F5344CB8AC3E}">
        <p14:creationId xmlns:p14="http://schemas.microsoft.com/office/powerpoint/2010/main" val="942083367"/>
      </p:ext>
    </p:extLst>
  </p:cSld>
  <p:clrMapOvr>
    <a:masterClrMapping/>
  </p:clrMapOvr>
  <p:transition spd="med"/>
</p:sldLayout>
</file>

<file path=ppt/slideLayouts/slideLayout268.xml><?xml version="1.0" encoding="utf-8"?>
<p:sldLayout xmlns:a="http://schemas.openxmlformats.org/drawingml/2006/main" xmlns:r="http://schemas.openxmlformats.org/officeDocument/2006/relationships" xmlns:p="http://schemas.openxmlformats.org/presentationml/2006/main" type="tx">
  <p:cSld name="2_Divider (with page contents)">
    <p:bg>
      <p:bgPr>
        <a:solidFill>
          <a:srgbClr val="FFFFFF"/>
        </a:solidFill>
        <a:effectLst/>
      </p:bgPr>
    </p:bg>
    <p:spTree>
      <p:nvGrpSpPr>
        <p:cNvPr id="1" name=""/>
        <p:cNvGrpSpPr/>
        <p:nvPr/>
      </p:nvGrpSpPr>
      <p:grpSpPr>
        <a:xfrm>
          <a:off x="0" y="0"/>
          <a:ext cx="0" cy="0"/>
          <a:chOff x="0" y="0"/>
          <a:chExt cx="0" cy="0"/>
        </a:xfrm>
      </p:grpSpPr>
      <p:sp>
        <p:nvSpPr>
          <p:cNvPr id="873" name="Shape 873"/>
          <p:cNvSpPr>
            <a:spLocks noGrp="1"/>
          </p:cNvSpPr>
          <p:nvPr>
            <p:ph type="title"/>
          </p:nvPr>
        </p:nvSpPr>
        <p:spPr>
          <a:xfrm>
            <a:off x="228600" y="127000"/>
            <a:ext cx="4114800" cy="855726"/>
          </a:xfrm>
          <a:prstGeom prst="rect">
            <a:avLst/>
          </a:prstGeom>
        </p:spPr>
        <p:txBody>
          <a:bodyPr>
            <a:normAutofit/>
          </a:bodyPr>
          <a:lstStyle>
            <a:lvl1pPr>
              <a:defRPr>
                <a:solidFill>
                  <a:srgbClr val="000000"/>
                </a:solidFill>
              </a:defRPr>
            </a:lvl1pPr>
          </a:lstStyle>
          <a:p>
            <a:r>
              <a:t>Title Text</a:t>
            </a:r>
          </a:p>
        </p:txBody>
      </p:sp>
      <p:sp>
        <p:nvSpPr>
          <p:cNvPr id="874" name="Shape 874"/>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
        <p:nvSpPr>
          <p:cNvPr id="875" name="Shape 875"/>
          <p:cNvSpPr>
            <a:spLocks noGrp="1"/>
          </p:cNvSpPr>
          <p:nvPr>
            <p:ph type="body" sz="half" idx="1"/>
          </p:nvPr>
        </p:nvSpPr>
        <p:spPr>
          <a:xfrm>
            <a:off x="228600" y="1123950"/>
            <a:ext cx="4114800" cy="3584448"/>
          </a:xfrm>
          <a:prstGeom prst="rect">
            <a:avLst/>
          </a:prstGeom>
        </p:spPr>
        <p:txBody>
          <a:bodyPr>
            <a:normAutofit/>
          </a:bodyPr>
          <a:lstStyle>
            <a:lvl1pPr>
              <a:spcBef>
                <a:spcPts val="0"/>
              </a:spcBef>
              <a:tabLst>
                <a:tab pos="4013200" algn="r"/>
              </a:tabLst>
              <a:defRPr>
                <a:solidFill>
                  <a:srgbClr val="000000"/>
                </a:solidFill>
              </a:defRPr>
            </a:lvl1pPr>
            <a:lvl2pPr>
              <a:spcBef>
                <a:spcPts val="0"/>
              </a:spcBef>
              <a:tabLst>
                <a:tab pos="4013200" algn="r"/>
              </a:tabLst>
              <a:defRPr>
                <a:solidFill>
                  <a:srgbClr val="000000"/>
                </a:solidFill>
              </a:defRPr>
            </a:lvl2pPr>
            <a:lvl3pPr>
              <a:spcBef>
                <a:spcPts val="0"/>
              </a:spcBef>
              <a:tabLst>
                <a:tab pos="4013200" algn="r"/>
              </a:tabLst>
              <a:defRPr>
                <a:solidFill>
                  <a:srgbClr val="000000"/>
                </a:solidFill>
              </a:defRPr>
            </a:lvl3pPr>
            <a:lvl4pPr>
              <a:spcBef>
                <a:spcPts val="0"/>
              </a:spcBef>
              <a:tabLst>
                <a:tab pos="4013200" algn="r"/>
              </a:tabLst>
              <a:defRPr>
                <a:solidFill>
                  <a:srgbClr val="000000"/>
                </a:solidFill>
              </a:defRPr>
            </a:lvl4pPr>
            <a:lvl5pPr>
              <a:spcBef>
                <a:spcPts val="0"/>
              </a:spcBef>
              <a:tabLst>
                <a:tab pos="4013200" algn="r"/>
              </a:tabLst>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76" name="Shape 876" descr="Text Placeholder 6"/>
          <p:cNvSpPr>
            <a:spLocks noGrp="1"/>
          </p:cNvSpPr>
          <p:nvPr>
            <p:ph type="body" sz="half" idx="13"/>
          </p:nvPr>
        </p:nvSpPr>
        <p:spPr>
          <a:xfrm>
            <a:off x="4800600" y="1123950"/>
            <a:ext cx="4114800" cy="3584448"/>
          </a:xfrm>
          <a:prstGeom prst="rect">
            <a:avLst/>
          </a:prstGeom>
        </p:spPr>
        <p:txBody>
          <a:bodyPr>
            <a:normAutofit/>
          </a:bodyPr>
          <a:lstStyle/>
          <a:p>
            <a:pPr>
              <a:tabLst>
                <a:tab pos="4013200" algn="r"/>
              </a:tabLst>
              <a:defRPr>
                <a:solidFill>
                  <a:srgbClr val="000000"/>
                </a:solidFill>
              </a:defRPr>
            </a:pPr>
            <a:endParaRPr/>
          </a:p>
        </p:txBody>
      </p:sp>
    </p:spTree>
    <p:extLst>
      <p:ext uri="{BB962C8B-B14F-4D97-AF65-F5344CB8AC3E}">
        <p14:creationId xmlns:p14="http://schemas.microsoft.com/office/powerpoint/2010/main" val="312137834"/>
      </p:ext>
    </p:extLst>
  </p:cSld>
  <p:clrMapOvr>
    <a:masterClrMapping/>
  </p:clrMapOvr>
  <p:transition spd="med"/>
</p:sldLayout>
</file>

<file path=ppt/slideLayouts/slideLayout269.xml><?xml version="1.0" encoding="utf-8"?>
<p:sldLayout xmlns:a="http://schemas.openxmlformats.org/drawingml/2006/main" xmlns:r="http://schemas.openxmlformats.org/officeDocument/2006/relationships" xmlns:p="http://schemas.openxmlformats.org/presentationml/2006/main" type="tx">
  <p:cSld name="3_fact, number">
    <p:bg>
      <p:bgPr>
        <a:solidFill>
          <a:srgbClr val="FFFFFF"/>
        </a:solidFill>
        <a:effectLst/>
      </p:bgPr>
    </p:bg>
    <p:spTree>
      <p:nvGrpSpPr>
        <p:cNvPr id="1" name=""/>
        <p:cNvGrpSpPr/>
        <p:nvPr/>
      </p:nvGrpSpPr>
      <p:grpSpPr>
        <a:xfrm>
          <a:off x="0" y="0"/>
          <a:ext cx="0" cy="0"/>
          <a:chOff x="0" y="0"/>
          <a:chExt cx="0" cy="0"/>
        </a:xfrm>
      </p:grpSpPr>
      <p:sp>
        <p:nvSpPr>
          <p:cNvPr id="883" name="Shape 883"/>
          <p:cNvSpPr>
            <a:spLocks noGrp="1"/>
          </p:cNvSpPr>
          <p:nvPr>
            <p:ph type="title"/>
          </p:nvPr>
        </p:nvSpPr>
        <p:spPr>
          <a:xfrm>
            <a:off x="228600" y="177800"/>
            <a:ext cx="4114800" cy="1003808"/>
          </a:xfrm>
          <a:prstGeom prst="rect">
            <a:avLst/>
          </a:prstGeom>
        </p:spPr>
        <p:txBody>
          <a:bodyPr>
            <a:normAutofit/>
          </a:bodyPr>
          <a:lstStyle>
            <a:lvl1pPr>
              <a:defRPr sz="1600">
                <a:solidFill>
                  <a:srgbClr val="000000"/>
                </a:solidFill>
              </a:defRPr>
            </a:lvl1pPr>
          </a:lstStyle>
          <a:p>
            <a:r>
              <a:t>Title Text</a:t>
            </a:r>
          </a:p>
        </p:txBody>
      </p:sp>
      <p:sp>
        <p:nvSpPr>
          <p:cNvPr id="884" name="Shape 884"/>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
        <p:nvSpPr>
          <p:cNvPr id="885" name="Shape 885"/>
          <p:cNvSpPr>
            <a:spLocks noGrp="1"/>
          </p:cNvSpPr>
          <p:nvPr>
            <p:ph type="body" sz="half" idx="1"/>
          </p:nvPr>
        </p:nvSpPr>
        <p:spPr>
          <a:xfrm>
            <a:off x="228600" y="1320800"/>
            <a:ext cx="4114800" cy="3108961"/>
          </a:xfrm>
          <a:prstGeom prst="rect">
            <a:avLst/>
          </a:prstGeom>
        </p:spPr>
        <p:txBody>
          <a:bodyPr>
            <a:normAutofit/>
          </a:bodyPr>
          <a:lstStyle>
            <a:lvl1pPr>
              <a:lnSpc>
                <a:spcPct val="90000"/>
              </a:lnSpc>
              <a:spcBef>
                <a:spcPts val="0"/>
              </a:spcBef>
              <a:defRPr sz="9600" b="1">
                <a:solidFill>
                  <a:srgbClr val="000000"/>
                </a:solidFill>
              </a:defRPr>
            </a:lvl1pPr>
            <a:lvl2pPr marL="1186546" indent="-1186546">
              <a:lnSpc>
                <a:spcPct val="90000"/>
              </a:lnSpc>
              <a:spcBef>
                <a:spcPts val="0"/>
              </a:spcBef>
              <a:defRPr sz="9600" b="1">
                <a:solidFill>
                  <a:srgbClr val="000000"/>
                </a:solidFill>
              </a:defRPr>
            </a:lvl2pPr>
            <a:lvl3pPr marL="1410383" indent="-1186546">
              <a:lnSpc>
                <a:spcPct val="90000"/>
              </a:lnSpc>
              <a:spcBef>
                <a:spcPts val="0"/>
              </a:spcBef>
              <a:defRPr sz="9600" b="1">
                <a:solidFill>
                  <a:srgbClr val="000000"/>
                </a:solidFill>
              </a:defRPr>
            </a:lvl3pPr>
            <a:lvl4pPr marL="1611085" indent="-1153885">
              <a:lnSpc>
                <a:spcPct val="90000"/>
              </a:lnSpc>
              <a:spcBef>
                <a:spcPts val="0"/>
              </a:spcBef>
              <a:defRPr sz="9600" b="1">
                <a:solidFill>
                  <a:srgbClr val="000000"/>
                </a:solidFill>
              </a:defRPr>
            </a:lvl4pPr>
            <a:lvl5pPr marL="1816783" indent="-1186546">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734318016"/>
      </p:ext>
    </p:extLst>
  </p:cSld>
  <p:clrMapOvr>
    <a:masterClrMapping/>
  </p:clrMapOvr>
  <p:transition spd="med"/>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2505456" y="1261208"/>
            <a:ext cx="1837944" cy="3234591"/>
          </a:xfrm>
        </p:spPr>
        <p:txBody>
          <a:bodyPr/>
          <a:lstStyle>
            <a:lvl1pPr>
              <a:spcBef>
                <a:spcPts val="300"/>
              </a:spcBef>
              <a:defRPr sz="1000"/>
            </a:lvl1pPr>
            <a:lvl2pPr>
              <a:spcBef>
                <a:spcPts val="300"/>
              </a:spcBef>
              <a:defRPr sz="1000"/>
            </a:lvl2pPr>
            <a:lvl3pPr>
              <a:spcBef>
                <a:spcPts val="300"/>
              </a:spcBef>
              <a:defRPr sz="1000"/>
            </a:lvl3pPr>
            <a:lvl4pPr>
              <a:spcBef>
                <a:spcPts val="300"/>
              </a:spcBef>
              <a:defRPr sz="1000"/>
            </a:lvl4pPr>
            <a:lvl5pPr>
              <a:spcBef>
                <a:spcPts val="3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402695301"/>
      </p:ext>
    </p:extLst>
  </p:cSld>
  <p:clrMapOvr>
    <a:masterClrMapping/>
  </p:clrMapOvr>
</p:sldLayout>
</file>

<file path=ppt/slideLayouts/slideLayout270.xml><?xml version="1.0" encoding="utf-8"?>
<p:sldLayout xmlns:a="http://schemas.openxmlformats.org/drawingml/2006/main" xmlns:r="http://schemas.openxmlformats.org/officeDocument/2006/relationships" xmlns:p="http://schemas.openxmlformats.org/presentationml/2006/main" type="tx">
  <p:cSld name="3_fact, number, half-image (bleeds)">
    <p:bg>
      <p:bgPr>
        <a:solidFill>
          <a:srgbClr val="FFFFFF"/>
        </a:solidFill>
        <a:effectLst/>
      </p:bgPr>
    </p:bg>
    <p:spTree>
      <p:nvGrpSpPr>
        <p:cNvPr id="1" name=""/>
        <p:cNvGrpSpPr/>
        <p:nvPr/>
      </p:nvGrpSpPr>
      <p:grpSpPr>
        <a:xfrm>
          <a:off x="0" y="0"/>
          <a:ext cx="0" cy="0"/>
          <a:chOff x="0" y="0"/>
          <a:chExt cx="0" cy="0"/>
        </a:xfrm>
      </p:grpSpPr>
      <p:sp>
        <p:nvSpPr>
          <p:cNvPr id="892" name="Shape 892"/>
          <p:cNvSpPr>
            <a:spLocks noGrp="1"/>
          </p:cNvSpPr>
          <p:nvPr>
            <p:ph type="title"/>
          </p:nvPr>
        </p:nvSpPr>
        <p:spPr>
          <a:xfrm>
            <a:off x="228600" y="177800"/>
            <a:ext cx="4114800" cy="1003808"/>
          </a:xfrm>
          <a:prstGeom prst="rect">
            <a:avLst/>
          </a:prstGeom>
        </p:spPr>
        <p:txBody>
          <a:bodyPr>
            <a:normAutofit/>
          </a:bodyPr>
          <a:lstStyle>
            <a:lvl1pPr>
              <a:defRPr sz="1600">
                <a:solidFill>
                  <a:srgbClr val="000000"/>
                </a:solidFill>
              </a:defRPr>
            </a:lvl1pPr>
          </a:lstStyle>
          <a:p>
            <a:r>
              <a:t>Title Text</a:t>
            </a:r>
          </a:p>
        </p:txBody>
      </p:sp>
      <p:sp>
        <p:nvSpPr>
          <p:cNvPr id="893" name="Shape 893"/>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
        <p:nvSpPr>
          <p:cNvPr id="894" name="Shape 894"/>
          <p:cNvSpPr>
            <a:spLocks noGrp="1"/>
          </p:cNvSpPr>
          <p:nvPr>
            <p:ph type="body" sz="half" idx="1"/>
          </p:nvPr>
        </p:nvSpPr>
        <p:spPr>
          <a:xfrm>
            <a:off x="228600" y="1320800"/>
            <a:ext cx="4114800" cy="3108961"/>
          </a:xfrm>
          <a:prstGeom prst="rect">
            <a:avLst/>
          </a:prstGeom>
        </p:spPr>
        <p:txBody>
          <a:bodyPr>
            <a:normAutofit/>
          </a:bodyPr>
          <a:lstStyle>
            <a:lvl1pPr>
              <a:lnSpc>
                <a:spcPct val="90000"/>
              </a:lnSpc>
              <a:spcBef>
                <a:spcPts val="0"/>
              </a:spcBef>
              <a:defRPr sz="9600" b="1">
                <a:solidFill>
                  <a:srgbClr val="000000"/>
                </a:solidFill>
              </a:defRPr>
            </a:lvl1pPr>
            <a:lvl2pPr marL="1186546" indent="-1186546">
              <a:lnSpc>
                <a:spcPct val="90000"/>
              </a:lnSpc>
              <a:spcBef>
                <a:spcPts val="0"/>
              </a:spcBef>
              <a:defRPr sz="9600" b="1">
                <a:solidFill>
                  <a:srgbClr val="000000"/>
                </a:solidFill>
              </a:defRPr>
            </a:lvl2pPr>
            <a:lvl3pPr marL="1410383" indent="-1186546">
              <a:lnSpc>
                <a:spcPct val="90000"/>
              </a:lnSpc>
              <a:spcBef>
                <a:spcPts val="0"/>
              </a:spcBef>
              <a:defRPr sz="9600" b="1">
                <a:solidFill>
                  <a:srgbClr val="000000"/>
                </a:solidFill>
              </a:defRPr>
            </a:lvl3pPr>
            <a:lvl4pPr marL="1611085" indent="-1153885">
              <a:lnSpc>
                <a:spcPct val="90000"/>
              </a:lnSpc>
              <a:spcBef>
                <a:spcPts val="0"/>
              </a:spcBef>
              <a:defRPr sz="9600" b="1">
                <a:solidFill>
                  <a:srgbClr val="000000"/>
                </a:solidFill>
              </a:defRPr>
            </a:lvl4pPr>
            <a:lvl5pPr marL="1816783" indent="-1186546">
              <a:lnSpc>
                <a:spcPct val="90000"/>
              </a:lnSpc>
              <a:spcBef>
                <a:spcPts val="0"/>
              </a:spcBef>
              <a:defRPr sz="9600" b="1">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895" name="Shape 895" descr="Picture Placeholder 5"/>
          <p:cNvSpPr>
            <a:spLocks noGrp="1"/>
          </p:cNvSpPr>
          <p:nvPr>
            <p:ph type="pic" idx="13"/>
          </p:nvPr>
        </p:nvSpPr>
        <p:spPr>
          <a:xfrm>
            <a:off x="4572000" y="0"/>
            <a:ext cx="4572000" cy="5143500"/>
          </a:xfrm>
          <a:prstGeom prst="rect">
            <a:avLst/>
          </a:prstGeom>
        </p:spPr>
        <p:txBody>
          <a:bodyPr lIns="91439" tIns="45719" rIns="91439" bIns="45719"/>
          <a:lstStyle/>
          <a:p>
            <a:endParaRPr dirty="0"/>
          </a:p>
        </p:txBody>
      </p:sp>
    </p:spTree>
    <p:extLst>
      <p:ext uri="{BB962C8B-B14F-4D97-AF65-F5344CB8AC3E}">
        <p14:creationId xmlns:p14="http://schemas.microsoft.com/office/powerpoint/2010/main" val="367995857"/>
      </p:ext>
    </p:extLst>
  </p:cSld>
  <p:clrMapOvr>
    <a:masterClrMapping/>
  </p:clrMapOvr>
  <p:transition spd="med"/>
</p:sldLayout>
</file>

<file path=ppt/slideLayouts/slideLayout271.xml><?xml version="1.0" encoding="utf-8"?>
<p:sldLayout xmlns:a="http://schemas.openxmlformats.org/drawingml/2006/main" xmlns:r="http://schemas.openxmlformats.org/officeDocument/2006/relationships" xmlns:p="http://schemas.openxmlformats.org/presentationml/2006/main" type="tx">
  <p:cSld name="3_big text">
    <p:bg>
      <p:bgPr>
        <a:solidFill>
          <a:srgbClr val="FFFFFF"/>
        </a:solidFill>
        <a:effectLst/>
      </p:bgPr>
    </p:bg>
    <p:spTree>
      <p:nvGrpSpPr>
        <p:cNvPr id="1" name=""/>
        <p:cNvGrpSpPr/>
        <p:nvPr/>
      </p:nvGrpSpPr>
      <p:grpSpPr>
        <a:xfrm>
          <a:off x="0" y="0"/>
          <a:ext cx="0" cy="0"/>
          <a:chOff x="0" y="0"/>
          <a:chExt cx="0" cy="0"/>
        </a:xfrm>
      </p:grpSpPr>
      <p:sp>
        <p:nvSpPr>
          <p:cNvPr id="902" name="Shape 902"/>
          <p:cNvSpPr>
            <a:spLocks noGrp="1"/>
          </p:cNvSpPr>
          <p:nvPr>
            <p:ph type="title"/>
          </p:nvPr>
        </p:nvSpPr>
        <p:spPr>
          <a:xfrm>
            <a:off x="228600" y="50800"/>
            <a:ext cx="8686800" cy="4473575"/>
          </a:xfrm>
          <a:prstGeom prst="rect">
            <a:avLst/>
          </a:prstGeom>
        </p:spPr>
        <p:txBody>
          <a:bodyPr>
            <a:normAutofit/>
          </a:bodyPr>
          <a:lstStyle>
            <a:lvl1pPr>
              <a:lnSpc>
                <a:spcPct val="80000"/>
              </a:lnSpc>
              <a:defRPr sz="9600" b="1">
                <a:solidFill>
                  <a:srgbClr val="000000"/>
                </a:solidFill>
              </a:defRPr>
            </a:lvl1pPr>
          </a:lstStyle>
          <a:p>
            <a:r>
              <a:t>Title Text</a:t>
            </a:r>
          </a:p>
        </p:txBody>
      </p:sp>
      <p:sp>
        <p:nvSpPr>
          <p:cNvPr id="903" name="Shape 903"/>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2782926211"/>
      </p:ext>
    </p:extLst>
  </p:cSld>
  <p:clrMapOvr>
    <a:masterClrMapping/>
  </p:clrMapOvr>
  <p:transition spd="med"/>
</p:sldLayout>
</file>

<file path=ppt/slideLayouts/slideLayout272.xml><?xml version="1.0" encoding="utf-8"?>
<p:sldLayout xmlns:a="http://schemas.openxmlformats.org/drawingml/2006/main" xmlns:r="http://schemas.openxmlformats.org/officeDocument/2006/relationships" xmlns:p="http://schemas.openxmlformats.org/presentationml/2006/main" type="tx">
  <p:cSld name="3_quote">
    <p:bg>
      <p:bgPr>
        <a:solidFill>
          <a:srgbClr val="FFFFFF"/>
        </a:solidFill>
        <a:effectLst/>
      </p:bgPr>
    </p:bg>
    <p:spTree>
      <p:nvGrpSpPr>
        <p:cNvPr id="1" name=""/>
        <p:cNvGrpSpPr/>
        <p:nvPr/>
      </p:nvGrpSpPr>
      <p:grpSpPr>
        <a:xfrm>
          <a:off x="0" y="0"/>
          <a:ext cx="0" cy="0"/>
          <a:chOff x="0" y="0"/>
          <a:chExt cx="0" cy="0"/>
        </a:xfrm>
      </p:grpSpPr>
      <p:sp>
        <p:nvSpPr>
          <p:cNvPr id="910" name="Shape 910"/>
          <p:cNvSpPr>
            <a:spLocks noGrp="1"/>
          </p:cNvSpPr>
          <p:nvPr>
            <p:ph type="title"/>
          </p:nvPr>
        </p:nvSpPr>
        <p:spPr>
          <a:xfrm>
            <a:off x="228600" y="127000"/>
            <a:ext cx="5187463" cy="4520806"/>
          </a:xfrm>
          <a:prstGeom prst="rect">
            <a:avLst/>
          </a:prstGeom>
        </p:spPr>
        <p:txBody>
          <a:bodyPr>
            <a:normAutofit/>
          </a:bodyPr>
          <a:lstStyle>
            <a:lvl1pPr marL="117475" indent="-117475">
              <a:defRPr>
                <a:solidFill>
                  <a:srgbClr val="000000"/>
                </a:solidFill>
              </a:defRPr>
            </a:lvl1pPr>
          </a:lstStyle>
          <a:p>
            <a:r>
              <a:t>Title Text</a:t>
            </a:r>
          </a:p>
        </p:txBody>
      </p:sp>
      <p:sp>
        <p:nvSpPr>
          <p:cNvPr id="911" name="Shape 911"/>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1228529620"/>
      </p:ext>
    </p:extLst>
  </p:cSld>
  <p:clrMapOvr>
    <a:masterClrMapping/>
  </p:clrMapOvr>
  <p:transition spd="med"/>
</p:sldLayout>
</file>

<file path=ppt/slideLayouts/slideLayout273.xml><?xml version="1.0" encoding="utf-8"?>
<p:sldLayout xmlns:a="http://schemas.openxmlformats.org/drawingml/2006/main" xmlns:r="http://schemas.openxmlformats.org/officeDocument/2006/relationships" xmlns:p="http://schemas.openxmlformats.org/presentationml/2006/main" type="tx">
  <p:cSld name="3_section, title, text">
    <p:bg>
      <p:bgPr>
        <a:solidFill>
          <a:srgbClr val="FFFFFF"/>
        </a:solidFill>
        <a:effectLst/>
      </p:bgPr>
    </p:bg>
    <p:spTree>
      <p:nvGrpSpPr>
        <p:cNvPr id="1" name=""/>
        <p:cNvGrpSpPr/>
        <p:nvPr/>
      </p:nvGrpSpPr>
      <p:grpSpPr>
        <a:xfrm>
          <a:off x="0" y="0"/>
          <a:ext cx="0" cy="0"/>
          <a:chOff x="0" y="0"/>
          <a:chExt cx="0" cy="0"/>
        </a:xfrm>
      </p:grpSpPr>
      <p:sp>
        <p:nvSpPr>
          <p:cNvPr id="918" name="Shape 918"/>
          <p:cNvSpPr>
            <a:spLocks noGrp="1"/>
          </p:cNvSpPr>
          <p:nvPr>
            <p:ph type="title"/>
          </p:nvPr>
        </p:nvSpPr>
        <p:spPr>
          <a:xfrm>
            <a:off x="228600" y="342900"/>
            <a:ext cx="4114800" cy="4328051"/>
          </a:xfrm>
          <a:prstGeom prst="rect">
            <a:avLst/>
          </a:prstGeom>
        </p:spPr>
        <p:txBody>
          <a:bodyPr>
            <a:normAutofit/>
          </a:bodyPr>
          <a:lstStyle>
            <a:lvl1pPr>
              <a:defRPr>
                <a:solidFill>
                  <a:srgbClr val="000000"/>
                </a:solidFill>
              </a:defRPr>
            </a:lvl1pPr>
          </a:lstStyle>
          <a:p>
            <a:r>
              <a:t>Title Text</a:t>
            </a:r>
          </a:p>
        </p:txBody>
      </p:sp>
      <p:sp>
        <p:nvSpPr>
          <p:cNvPr id="919" name="Shape 919"/>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
        <p:nvSpPr>
          <p:cNvPr id="920" name="Shape 920"/>
          <p:cNvSpPr>
            <a:spLocks noGrp="1"/>
          </p:cNvSpPr>
          <p:nvPr>
            <p:ph type="body" sz="half" idx="1"/>
          </p:nvPr>
        </p:nvSpPr>
        <p:spPr>
          <a:xfrm>
            <a:off x="4800600" y="493776"/>
            <a:ext cx="4114800" cy="4199731"/>
          </a:xfrm>
          <a:prstGeom prst="rect">
            <a:avLst/>
          </a:prstGeom>
        </p:spPr>
        <p:txBody>
          <a:bodyPr>
            <a:normAutofit/>
          </a:bodyPr>
          <a:lstStyle>
            <a:lvl1pPr>
              <a:defRPr>
                <a:solidFill>
                  <a:srgbClr val="000000"/>
                </a:solidFill>
              </a:defRPr>
            </a:lvl1pPr>
            <a:lvl2pPr>
              <a:defRPr>
                <a:solidFill>
                  <a:srgbClr val="000000"/>
                </a:solidFill>
              </a:defRPr>
            </a:lvl2pPr>
            <a:lvl3pPr>
              <a:defRPr>
                <a:solidFill>
                  <a:srgbClr val="000000"/>
                </a:solidFill>
              </a:defRPr>
            </a:lvl3pPr>
            <a:lvl4pPr>
              <a:defRPr>
                <a:solidFill>
                  <a:srgbClr val="000000"/>
                </a:solidFill>
              </a:defRPr>
            </a:lvl4pPr>
            <a:lvl5pPr>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21" name="Shape 921" descr="Text Placeholder 11"/>
          <p:cNvSpPr>
            <a:spLocks noGrp="1"/>
          </p:cNvSpPr>
          <p:nvPr>
            <p:ph type="body" sz="quarter" idx="13"/>
          </p:nvPr>
        </p:nvSpPr>
        <p:spPr>
          <a:xfrm>
            <a:off x="228600" y="200562"/>
            <a:ext cx="4114800" cy="300039"/>
          </a:xfrm>
          <a:prstGeom prst="rect">
            <a:avLst/>
          </a:prstGeom>
        </p:spPr>
        <p:txBody>
          <a:bodyPr>
            <a:normAutofit/>
          </a:bodyPr>
          <a:lstStyle/>
          <a:p>
            <a:pPr>
              <a:defRPr sz="1100">
                <a:solidFill>
                  <a:srgbClr val="000000"/>
                </a:solidFill>
              </a:defRPr>
            </a:pPr>
            <a:endParaRPr/>
          </a:p>
        </p:txBody>
      </p:sp>
    </p:spTree>
    <p:extLst>
      <p:ext uri="{BB962C8B-B14F-4D97-AF65-F5344CB8AC3E}">
        <p14:creationId xmlns:p14="http://schemas.microsoft.com/office/powerpoint/2010/main" val="1436124849"/>
      </p:ext>
    </p:extLst>
  </p:cSld>
  <p:clrMapOvr>
    <a:masterClrMapping/>
  </p:clrMapOvr>
  <p:transition spd="med"/>
</p:sldLayout>
</file>

<file path=ppt/slideLayouts/slideLayout274.xml><?xml version="1.0" encoding="utf-8"?>
<p:sldLayout xmlns:a="http://schemas.openxmlformats.org/drawingml/2006/main" xmlns:r="http://schemas.openxmlformats.org/officeDocument/2006/relationships" xmlns:p="http://schemas.openxmlformats.org/presentationml/2006/main" type="tx">
  <p:cSld name="3_title, text (two columns)">
    <p:bg>
      <p:bgPr>
        <a:solidFill>
          <a:srgbClr val="FFFFFF"/>
        </a:solidFill>
        <a:effectLst/>
      </p:bgPr>
    </p:bg>
    <p:spTree>
      <p:nvGrpSpPr>
        <p:cNvPr id="1" name=""/>
        <p:cNvGrpSpPr/>
        <p:nvPr/>
      </p:nvGrpSpPr>
      <p:grpSpPr>
        <a:xfrm>
          <a:off x="0" y="0"/>
          <a:ext cx="0" cy="0"/>
          <a:chOff x="0" y="0"/>
          <a:chExt cx="0" cy="0"/>
        </a:xfrm>
      </p:grpSpPr>
      <p:sp>
        <p:nvSpPr>
          <p:cNvPr id="928" name="Shape 928"/>
          <p:cNvSpPr>
            <a:spLocks noGrp="1"/>
          </p:cNvSpPr>
          <p:nvPr>
            <p:ph type="title"/>
          </p:nvPr>
        </p:nvSpPr>
        <p:spPr>
          <a:xfrm>
            <a:off x="228600" y="127000"/>
            <a:ext cx="4114800" cy="959359"/>
          </a:xfrm>
          <a:prstGeom prst="rect">
            <a:avLst/>
          </a:prstGeom>
        </p:spPr>
        <p:txBody>
          <a:bodyPr>
            <a:normAutofit/>
          </a:bodyPr>
          <a:lstStyle>
            <a:lvl1pPr>
              <a:defRPr>
                <a:solidFill>
                  <a:srgbClr val="000000"/>
                </a:solidFill>
              </a:defRPr>
            </a:lvl1pPr>
          </a:lstStyle>
          <a:p>
            <a:r>
              <a:t>Title Text</a:t>
            </a:r>
          </a:p>
        </p:txBody>
      </p:sp>
      <p:sp>
        <p:nvSpPr>
          <p:cNvPr id="929" name="Shape 929"/>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
        <p:nvSpPr>
          <p:cNvPr id="930" name="Shape 930"/>
          <p:cNvSpPr>
            <a:spLocks noGrp="1"/>
          </p:cNvSpPr>
          <p:nvPr>
            <p:ph type="body" sz="half" idx="1"/>
          </p:nvPr>
        </p:nvSpPr>
        <p:spPr>
          <a:xfrm>
            <a:off x="228600" y="1124711"/>
            <a:ext cx="4114800" cy="3585847"/>
          </a:xfrm>
          <a:prstGeom prst="rect">
            <a:avLst/>
          </a:prstGeom>
        </p:spPr>
        <p:txBody>
          <a:bodyPr>
            <a:normAutofit/>
          </a:bodyPr>
          <a:lstStyle>
            <a:lvl1pPr>
              <a:spcBef>
                <a:spcPts val="0"/>
              </a:spcBef>
              <a:defRPr>
                <a:solidFill>
                  <a:srgbClr val="000000"/>
                </a:solidFill>
              </a:defRPr>
            </a:lvl1pPr>
            <a:lvl2pPr>
              <a:spcBef>
                <a:spcPts val="0"/>
              </a:spcBef>
              <a:defRPr>
                <a:solidFill>
                  <a:srgbClr val="000000"/>
                </a:solidFill>
              </a:defRPr>
            </a:lvl2pPr>
            <a:lvl3pPr>
              <a:spcBef>
                <a:spcPts val="0"/>
              </a:spcBef>
              <a:defRPr>
                <a:solidFill>
                  <a:srgbClr val="000000"/>
                </a:solidFill>
              </a:defRPr>
            </a:lvl3pPr>
            <a:lvl4pPr>
              <a:spcBef>
                <a:spcPts val="0"/>
              </a:spcBef>
              <a:defRPr>
                <a:solidFill>
                  <a:srgbClr val="000000"/>
                </a:solidFill>
              </a:defRPr>
            </a:lvl4pPr>
            <a:lvl5pPr>
              <a:spcBef>
                <a:spcPts val="0"/>
              </a:spcBef>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31" name="Shape 931" descr="Text Placeholder 9"/>
          <p:cNvSpPr>
            <a:spLocks noGrp="1"/>
          </p:cNvSpPr>
          <p:nvPr>
            <p:ph type="body" sz="half" idx="13"/>
          </p:nvPr>
        </p:nvSpPr>
        <p:spPr>
          <a:xfrm>
            <a:off x="4800600" y="1124711"/>
            <a:ext cx="4114800" cy="3585847"/>
          </a:xfrm>
          <a:prstGeom prst="rect">
            <a:avLst/>
          </a:prstGeom>
        </p:spPr>
        <p:txBody>
          <a:bodyPr>
            <a:normAutofit/>
          </a:bodyPr>
          <a:lstStyle/>
          <a:p>
            <a:pPr>
              <a:spcBef>
                <a:spcPts val="0"/>
              </a:spcBef>
              <a:defRPr>
                <a:solidFill>
                  <a:srgbClr val="000000"/>
                </a:solidFill>
              </a:defRPr>
            </a:pPr>
            <a:endParaRPr/>
          </a:p>
        </p:txBody>
      </p:sp>
    </p:spTree>
    <p:extLst>
      <p:ext uri="{BB962C8B-B14F-4D97-AF65-F5344CB8AC3E}">
        <p14:creationId xmlns:p14="http://schemas.microsoft.com/office/powerpoint/2010/main" val="3410866114"/>
      </p:ext>
    </p:extLst>
  </p:cSld>
  <p:clrMapOvr>
    <a:masterClrMapping/>
  </p:clrMapOvr>
  <p:transition spd="med"/>
</p:sldLayout>
</file>

<file path=ppt/slideLayouts/slideLayout275.xml><?xml version="1.0" encoding="utf-8"?>
<p:sldLayout xmlns:a="http://schemas.openxmlformats.org/drawingml/2006/main" xmlns:r="http://schemas.openxmlformats.org/officeDocument/2006/relationships" xmlns:p="http://schemas.openxmlformats.org/presentationml/2006/main" type="tx">
  <p:cSld name="3_section, title, text (two columns)">
    <p:bg>
      <p:bgPr>
        <a:solidFill>
          <a:srgbClr val="FFFFFF"/>
        </a:solidFill>
        <a:effectLst/>
      </p:bgPr>
    </p:bg>
    <p:spTree>
      <p:nvGrpSpPr>
        <p:cNvPr id="1" name=""/>
        <p:cNvGrpSpPr/>
        <p:nvPr/>
      </p:nvGrpSpPr>
      <p:grpSpPr>
        <a:xfrm>
          <a:off x="0" y="0"/>
          <a:ext cx="0" cy="0"/>
          <a:chOff x="0" y="0"/>
          <a:chExt cx="0" cy="0"/>
        </a:xfrm>
      </p:grpSpPr>
      <p:sp>
        <p:nvSpPr>
          <p:cNvPr id="938" name="Shape 938"/>
          <p:cNvSpPr>
            <a:spLocks noGrp="1"/>
          </p:cNvSpPr>
          <p:nvPr>
            <p:ph type="title"/>
          </p:nvPr>
        </p:nvSpPr>
        <p:spPr>
          <a:xfrm>
            <a:off x="228600" y="342900"/>
            <a:ext cx="6400800" cy="640081"/>
          </a:xfrm>
          <a:prstGeom prst="rect">
            <a:avLst/>
          </a:prstGeom>
        </p:spPr>
        <p:txBody>
          <a:bodyPr>
            <a:normAutofit/>
          </a:bodyPr>
          <a:lstStyle>
            <a:lvl1pPr>
              <a:defRPr>
                <a:solidFill>
                  <a:srgbClr val="000000"/>
                </a:solidFill>
              </a:defRPr>
            </a:lvl1pPr>
          </a:lstStyle>
          <a:p>
            <a:r>
              <a:t>Title Text</a:t>
            </a:r>
          </a:p>
        </p:txBody>
      </p:sp>
      <p:sp>
        <p:nvSpPr>
          <p:cNvPr id="939" name="Shape 939"/>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
        <p:nvSpPr>
          <p:cNvPr id="940" name="Shape 940"/>
          <p:cNvSpPr>
            <a:spLocks noGrp="1"/>
          </p:cNvSpPr>
          <p:nvPr>
            <p:ph type="body" sz="half" idx="1"/>
          </p:nvPr>
        </p:nvSpPr>
        <p:spPr>
          <a:xfrm>
            <a:off x="4800600" y="1093469"/>
            <a:ext cx="4114800" cy="3589658"/>
          </a:xfrm>
          <a:prstGeom prst="rect">
            <a:avLst/>
          </a:prstGeom>
        </p:spPr>
        <p:txBody>
          <a:bodyPr>
            <a:normAutofit/>
          </a:bodyPr>
          <a:lstStyle>
            <a:lvl1pPr>
              <a:defRPr sz="1600">
                <a:solidFill>
                  <a:srgbClr val="000000"/>
                </a:solidFill>
              </a:defRPr>
            </a:lvl1pPr>
            <a:lvl2pPr marL="197757" indent="-197757">
              <a:defRPr sz="1600">
                <a:solidFill>
                  <a:srgbClr val="000000"/>
                </a:solidFill>
              </a:defRPr>
            </a:lvl2pPr>
            <a:lvl3pPr marL="421594" indent="-197757">
              <a:defRPr sz="1600">
                <a:solidFill>
                  <a:srgbClr val="000000"/>
                </a:solidFill>
              </a:defRPr>
            </a:lvl3pPr>
            <a:lvl4pPr marL="649514" indent="-192314">
              <a:defRPr sz="1600">
                <a:solidFill>
                  <a:srgbClr val="000000"/>
                </a:solidFill>
              </a:defRPr>
            </a:lvl4pPr>
            <a:lvl5pPr marL="827994" indent="-197757">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41" name="Shape 941" descr="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942" name="Shape 942" descr="Text Placeholder 6"/>
          <p:cNvSpPr>
            <a:spLocks noGrp="1"/>
          </p:cNvSpPr>
          <p:nvPr>
            <p:ph type="body" sz="half" idx="14"/>
          </p:nvPr>
        </p:nvSpPr>
        <p:spPr>
          <a:xfrm>
            <a:off x="228600" y="1093469"/>
            <a:ext cx="4114800" cy="3589656"/>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3871278801"/>
      </p:ext>
    </p:extLst>
  </p:cSld>
  <p:clrMapOvr>
    <a:masterClrMapping/>
  </p:clrMapOvr>
  <p:transition spd="med"/>
</p:sldLayout>
</file>

<file path=ppt/slideLayouts/slideLayout276.xml><?xml version="1.0" encoding="utf-8"?>
<p:sldLayout xmlns:a="http://schemas.openxmlformats.org/drawingml/2006/main" xmlns:r="http://schemas.openxmlformats.org/officeDocument/2006/relationships" xmlns:p="http://schemas.openxmlformats.org/presentationml/2006/main" type="tx">
  <p:cSld name="3_title, text (two columns, different text sizes)">
    <p:bg>
      <p:bgPr>
        <a:solidFill>
          <a:srgbClr val="FFFFFF"/>
        </a:solidFill>
        <a:effectLst/>
      </p:bgPr>
    </p:bg>
    <p:spTree>
      <p:nvGrpSpPr>
        <p:cNvPr id="1" name=""/>
        <p:cNvGrpSpPr/>
        <p:nvPr/>
      </p:nvGrpSpPr>
      <p:grpSpPr>
        <a:xfrm>
          <a:off x="0" y="0"/>
          <a:ext cx="0" cy="0"/>
          <a:chOff x="0" y="0"/>
          <a:chExt cx="0" cy="0"/>
        </a:xfrm>
      </p:grpSpPr>
      <p:sp>
        <p:nvSpPr>
          <p:cNvPr id="949" name="Shape 949"/>
          <p:cNvSpPr>
            <a:spLocks noGrp="1"/>
          </p:cNvSpPr>
          <p:nvPr>
            <p:ph type="title"/>
          </p:nvPr>
        </p:nvSpPr>
        <p:spPr>
          <a:xfrm>
            <a:off x="228600" y="127000"/>
            <a:ext cx="4114800" cy="502159"/>
          </a:xfrm>
          <a:prstGeom prst="rect">
            <a:avLst/>
          </a:prstGeom>
        </p:spPr>
        <p:txBody>
          <a:bodyPr>
            <a:normAutofit/>
          </a:bodyPr>
          <a:lstStyle>
            <a:lvl1pPr>
              <a:defRPr>
                <a:solidFill>
                  <a:srgbClr val="000000"/>
                </a:solidFill>
              </a:defRPr>
            </a:lvl1pPr>
          </a:lstStyle>
          <a:p>
            <a:r>
              <a:t>Title Text</a:t>
            </a:r>
          </a:p>
        </p:txBody>
      </p:sp>
      <p:sp>
        <p:nvSpPr>
          <p:cNvPr id="950" name="Shape 950"/>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
        <p:nvSpPr>
          <p:cNvPr id="951" name="Shape 951"/>
          <p:cNvSpPr>
            <a:spLocks noGrp="1"/>
          </p:cNvSpPr>
          <p:nvPr>
            <p:ph type="body" sz="half" idx="1"/>
          </p:nvPr>
        </p:nvSpPr>
        <p:spPr>
          <a:xfrm>
            <a:off x="228600" y="995518"/>
            <a:ext cx="4114800" cy="3687608"/>
          </a:xfrm>
          <a:prstGeom prst="rect">
            <a:avLst/>
          </a:prstGeom>
        </p:spPr>
        <p:txBody>
          <a:bodyPr>
            <a:normAutofit/>
          </a:bodyPr>
          <a:lstStyle>
            <a:lvl1pPr>
              <a:defRPr sz="2400">
                <a:solidFill>
                  <a:srgbClr val="000000"/>
                </a:solidFill>
              </a:defRPr>
            </a:lvl1pPr>
            <a:lvl2pPr marL="296636" indent="-296636">
              <a:defRPr sz="2400">
                <a:solidFill>
                  <a:srgbClr val="000000"/>
                </a:solidFill>
              </a:defRPr>
            </a:lvl2pPr>
            <a:lvl3pPr marL="520473" indent="-296636">
              <a:defRPr sz="2400">
                <a:solidFill>
                  <a:srgbClr val="000000"/>
                </a:solidFill>
              </a:defRPr>
            </a:lvl3pPr>
            <a:lvl4pPr marL="745671" indent="-288471">
              <a:defRPr sz="2400">
                <a:solidFill>
                  <a:srgbClr val="000000"/>
                </a:solidFill>
              </a:defRPr>
            </a:lvl4pPr>
            <a:lvl5pPr marL="926873" indent="-296636">
              <a:defRPr sz="24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690997898"/>
      </p:ext>
    </p:extLst>
  </p:cSld>
  <p:clrMapOvr>
    <a:masterClrMapping/>
  </p:clrMapOvr>
  <p:transition spd="med"/>
</p:sldLayout>
</file>

<file path=ppt/slideLayouts/slideLayout277.xml><?xml version="1.0" encoding="utf-8"?>
<p:sldLayout xmlns:a="http://schemas.openxmlformats.org/drawingml/2006/main" xmlns:r="http://schemas.openxmlformats.org/officeDocument/2006/relationships" xmlns:p="http://schemas.openxmlformats.org/presentationml/2006/main" type="tx">
  <p:cSld name="3_section, title, text (four columns)">
    <p:bg>
      <p:bgPr>
        <a:solidFill>
          <a:srgbClr val="FFFFFF"/>
        </a:solidFill>
        <a:effectLst/>
      </p:bgPr>
    </p:bg>
    <p:spTree>
      <p:nvGrpSpPr>
        <p:cNvPr id="1" name=""/>
        <p:cNvGrpSpPr/>
        <p:nvPr/>
      </p:nvGrpSpPr>
      <p:grpSpPr>
        <a:xfrm>
          <a:off x="0" y="0"/>
          <a:ext cx="0" cy="0"/>
          <a:chOff x="0" y="0"/>
          <a:chExt cx="0" cy="0"/>
        </a:xfrm>
      </p:grpSpPr>
      <p:sp>
        <p:nvSpPr>
          <p:cNvPr id="958" name="Shape 958"/>
          <p:cNvSpPr>
            <a:spLocks noGrp="1"/>
          </p:cNvSpPr>
          <p:nvPr>
            <p:ph type="title"/>
          </p:nvPr>
        </p:nvSpPr>
        <p:spPr>
          <a:xfrm>
            <a:off x="228600" y="342900"/>
            <a:ext cx="6400800" cy="640081"/>
          </a:xfrm>
          <a:prstGeom prst="rect">
            <a:avLst/>
          </a:prstGeom>
        </p:spPr>
        <p:txBody>
          <a:bodyPr>
            <a:normAutofit/>
          </a:bodyPr>
          <a:lstStyle>
            <a:lvl1pPr>
              <a:defRPr>
                <a:solidFill>
                  <a:srgbClr val="000000"/>
                </a:solidFill>
              </a:defRPr>
            </a:lvl1pPr>
          </a:lstStyle>
          <a:p>
            <a:r>
              <a:t>Title Text</a:t>
            </a:r>
          </a:p>
        </p:txBody>
      </p:sp>
      <p:sp>
        <p:nvSpPr>
          <p:cNvPr id="959" name="Shape 959"/>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
        <p:nvSpPr>
          <p:cNvPr id="960" name="Shape 960"/>
          <p:cNvSpPr>
            <a:spLocks noGrp="1"/>
          </p:cNvSpPr>
          <p:nvPr>
            <p:ph type="body" sz="quarter" idx="1"/>
          </p:nvPr>
        </p:nvSpPr>
        <p:spPr>
          <a:xfrm>
            <a:off x="4800600" y="1093469"/>
            <a:ext cx="1828800" cy="3589655"/>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61" name="Shape 961" descr="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962" name="Shape 962" descr="Text Placeholder 6"/>
          <p:cNvSpPr>
            <a:spLocks noGrp="1"/>
          </p:cNvSpPr>
          <p:nvPr>
            <p:ph type="body" sz="quarter" idx="14"/>
          </p:nvPr>
        </p:nvSpPr>
        <p:spPr>
          <a:xfrm>
            <a:off x="228600" y="1093469"/>
            <a:ext cx="1828800" cy="3589655"/>
          </a:xfrm>
          <a:prstGeom prst="rect">
            <a:avLst/>
          </a:prstGeom>
        </p:spPr>
        <p:txBody>
          <a:bodyPr>
            <a:normAutofit/>
          </a:bodyPr>
          <a:lstStyle/>
          <a:p>
            <a:pPr>
              <a:defRPr sz="1600">
                <a:solidFill>
                  <a:srgbClr val="000000"/>
                </a:solidFill>
              </a:defRPr>
            </a:pPr>
            <a:endParaRPr/>
          </a:p>
        </p:txBody>
      </p:sp>
      <p:sp>
        <p:nvSpPr>
          <p:cNvPr id="963" name="Shape 963" descr="Text Placeholder 7"/>
          <p:cNvSpPr>
            <a:spLocks noGrp="1"/>
          </p:cNvSpPr>
          <p:nvPr>
            <p:ph type="body" sz="quarter" idx="15"/>
          </p:nvPr>
        </p:nvSpPr>
        <p:spPr>
          <a:xfrm>
            <a:off x="2514600" y="1093469"/>
            <a:ext cx="1828800" cy="3589655"/>
          </a:xfrm>
          <a:prstGeom prst="rect">
            <a:avLst/>
          </a:prstGeom>
        </p:spPr>
        <p:txBody>
          <a:bodyPr>
            <a:normAutofit/>
          </a:bodyPr>
          <a:lstStyle/>
          <a:p>
            <a:pPr>
              <a:defRPr sz="1600">
                <a:solidFill>
                  <a:srgbClr val="000000"/>
                </a:solidFill>
              </a:defRPr>
            </a:pPr>
            <a:endParaRPr/>
          </a:p>
        </p:txBody>
      </p:sp>
      <p:sp>
        <p:nvSpPr>
          <p:cNvPr id="964" name="Shape 964" descr="Text Placeholder 9"/>
          <p:cNvSpPr>
            <a:spLocks noGrp="1"/>
          </p:cNvSpPr>
          <p:nvPr>
            <p:ph type="body" sz="quarter" idx="16"/>
          </p:nvPr>
        </p:nvSpPr>
        <p:spPr>
          <a:xfrm>
            <a:off x="7086600" y="1093469"/>
            <a:ext cx="1828800" cy="3589655"/>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2151342791"/>
      </p:ext>
    </p:extLst>
  </p:cSld>
  <p:clrMapOvr>
    <a:masterClrMapping/>
  </p:clrMapOvr>
  <p:transition spd="med"/>
</p:sldLayout>
</file>

<file path=ppt/slideLayouts/slideLayout278.xml><?xml version="1.0" encoding="utf-8"?>
<p:sldLayout xmlns:a="http://schemas.openxmlformats.org/drawingml/2006/main" xmlns:r="http://schemas.openxmlformats.org/officeDocument/2006/relationships" xmlns:p="http://schemas.openxmlformats.org/presentationml/2006/main" type="tx">
  <p:cSld name="3_section, title, text, half-image">
    <p:bg>
      <p:bgPr>
        <a:solidFill>
          <a:srgbClr val="FFFFFF"/>
        </a:solidFill>
        <a:effectLst/>
      </p:bgPr>
    </p:bg>
    <p:spTree>
      <p:nvGrpSpPr>
        <p:cNvPr id="1" name=""/>
        <p:cNvGrpSpPr/>
        <p:nvPr/>
      </p:nvGrpSpPr>
      <p:grpSpPr>
        <a:xfrm>
          <a:off x="0" y="0"/>
          <a:ext cx="0" cy="0"/>
          <a:chOff x="0" y="0"/>
          <a:chExt cx="0" cy="0"/>
        </a:xfrm>
      </p:grpSpPr>
      <p:sp>
        <p:nvSpPr>
          <p:cNvPr id="971" name="Shape 971"/>
          <p:cNvSpPr>
            <a:spLocks noGrp="1"/>
          </p:cNvSpPr>
          <p:nvPr>
            <p:ph type="title"/>
          </p:nvPr>
        </p:nvSpPr>
        <p:spPr>
          <a:xfrm>
            <a:off x="228600" y="342900"/>
            <a:ext cx="4114800" cy="640081"/>
          </a:xfrm>
          <a:prstGeom prst="rect">
            <a:avLst/>
          </a:prstGeom>
        </p:spPr>
        <p:txBody>
          <a:bodyPr>
            <a:normAutofit/>
          </a:bodyPr>
          <a:lstStyle>
            <a:lvl1pPr>
              <a:defRPr>
                <a:solidFill>
                  <a:srgbClr val="000000"/>
                </a:solidFill>
              </a:defRPr>
            </a:lvl1pPr>
          </a:lstStyle>
          <a:p>
            <a:r>
              <a:t>Title Text</a:t>
            </a:r>
          </a:p>
        </p:txBody>
      </p:sp>
      <p:sp>
        <p:nvSpPr>
          <p:cNvPr id="972" name="Shape 972"/>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
        <p:nvSpPr>
          <p:cNvPr id="973" name="Shape 973"/>
          <p:cNvSpPr>
            <a:spLocks noGrp="1"/>
          </p:cNvSpPr>
          <p:nvPr>
            <p:ph type="body" sz="quarter" idx="1"/>
          </p:nvPr>
        </p:nvSpPr>
        <p:spPr>
          <a:xfrm>
            <a:off x="228600" y="201168"/>
            <a:ext cx="4114800" cy="300037"/>
          </a:xfrm>
          <a:prstGeom prst="rect">
            <a:avLst/>
          </a:prstGeom>
        </p:spPr>
        <p:txBody>
          <a:bodyPr>
            <a:normAutofit/>
          </a:bodyPr>
          <a:lstStyle>
            <a:lvl1pPr>
              <a:defRPr sz="1100">
                <a:solidFill>
                  <a:srgbClr val="000000"/>
                </a:solidFill>
              </a:defRPr>
            </a:lvl1pPr>
            <a:lvl2pPr marL="135958" indent="-135958">
              <a:defRPr sz="1100">
                <a:solidFill>
                  <a:srgbClr val="000000"/>
                </a:solidFill>
              </a:defRPr>
            </a:lvl2pPr>
            <a:lvl3pPr marL="359795" indent="-135958">
              <a:defRPr sz="1100">
                <a:solidFill>
                  <a:srgbClr val="000000"/>
                </a:solidFill>
              </a:defRPr>
            </a:lvl3pPr>
            <a:lvl4pPr marL="589416" indent="-132216">
              <a:defRPr sz="1100">
                <a:solidFill>
                  <a:srgbClr val="000000"/>
                </a:solidFill>
              </a:defRPr>
            </a:lvl4pPr>
            <a:lvl5pPr marL="766195" indent="-135958">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74" name="Shape 974" descr="Text Placeholder 6"/>
          <p:cNvSpPr>
            <a:spLocks noGrp="1"/>
          </p:cNvSpPr>
          <p:nvPr>
            <p:ph type="body" sz="half" idx="13"/>
          </p:nvPr>
        </p:nvSpPr>
        <p:spPr>
          <a:xfrm>
            <a:off x="228600" y="1097280"/>
            <a:ext cx="4114800" cy="3585846"/>
          </a:xfrm>
          <a:prstGeom prst="rect">
            <a:avLst/>
          </a:prstGeom>
        </p:spPr>
        <p:txBody>
          <a:bodyPr>
            <a:normAutofit/>
          </a:bodyPr>
          <a:lstStyle/>
          <a:p>
            <a:pPr>
              <a:defRPr sz="1600">
                <a:solidFill>
                  <a:srgbClr val="000000"/>
                </a:solidFill>
              </a:defRPr>
            </a:pPr>
            <a:endParaRPr/>
          </a:p>
        </p:txBody>
      </p:sp>
      <p:sp>
        <p:nvSpPr>
          <p:cNvPr id="975" name="Shape 975" descr="Picture Placeholder 7"/>
          <p:cNvSpPr>
            <a:spLocks noGrp="1"/>
          </p:cNvSpPr>
          <p:nvPr>
            <p:ph type="pic" idx="14"/>
          </p:nvPr>
        </p:nvSpPr>
        <p:spPr>
          <a:xfrm>
            <a:off x="4572000" y="0"/>
            <a:ext cx="4572000" cy="5143500"/>
          </a:xfrm>
          <a:prstGeom prst="rect">
            <a:avLst/>
          </a:prstGeom>
        </p:spPr>
        <p:txBody>
          <a:bodyPr lIns="91439" tIns="45719" rIns="91439" bIns="45719"/>
          <a:lstStyle/>
          <a:p>
            <a:endParaRPr dirty="0"/>
          </a:p>
        </p:txBody>
      </p:sp>
    </p:spTree>
    <p:extLst>
      <p:ext uri="{BB962C8B-B14F-4D97-AF65-F5344CB8AC3E}">
        <p14:creationId xmlns:p14="http://schemas.microsoft.com/office/powerpoint/2010/main" val="4098443152"/>
      </p:ext>
    </p:extLst>
  </p:cSld>
  <p:clrMapOvr>
    <a:masterClrMapping/>
  </p:clrMapOvr>
  <p:transition spd="med"/>
</p:sldLayout>
</file>

<file path=ppt/slideLayouts/slideLayout279.xml><?xml version="1.0" encoding="utf-8"?>
<p:sldLayout xmlns:a="http://schemas.openxmlformats.org/drawingml/2006/main" xmlns:r="http://schemas.openxmlformats.org/officeDocument/2006/relationships" xmlns:p="http://schemas.openxmlformats.org/presentationml/2006/main" type="tx">
  <p:cSld name="3_section, title, text (two columns), half-image">
    <p:bg>
      <p:bgPr>
        <a:solidFill>
          <a:srgbClr val="FFFFFF"/>
        </a:solidFill>
        <a:effectLst/>
      </p:bgPr>
    </p:bg>
    <p:spTree>
      <p:nvGrpSpPr>
        <p:cNvPr id="1" name=""/>
        <p:cNvGrpSpPr/>
        <p:nvPr/>
      </p:nvGrpSpPr>
      <p:grpSpPr>
        <a:xfrm>
          <a:off x="0" y="0"/>
          <a:ext cx="0" cy="0"/>
          <a:chOff x="0" y="0"/>
          <a:chExt cx="0" cy="0"/>
        </a:xfrm>
      </p:grpSpPr>
      <p:sp>
        <p:nvSpPr>
          <p:cNvPr id="982" name="Shape 982"/>
          <p:cNvSpPr>
            <a:spLocks noGrp="1"/>
          </p:cNvSpPr>
          <p:nvPr>
            <p:ph type="title"/>
          </p:nvPr>
        </p:nvSpPr>
        <p:spPr>
          <a:xfrm>
            <a:off x="228600" y="127000"/>
            <a:ext cx="4114800" cy="640081"/>
          </a:xfrm>
          <a:prstGeom prst="rect">
            <a:avLst/>
          </a:prstGeom>
        </p:spPr>
        <p:txBody>
          <a:bodyPr>
            <a:normAutofit/>
          </a:bodyPr>
          <a:lstStyle>
            <a:lvl1pPr>
              <a:defRPr>
                <a:solidFill>
                  <a:srgbClr val="000000"/>
                </a:solidFill>
              </a:defRPr>
            </a:lvl1pPr>
          </a:lstStyle>
          <a:p>
            <a:r>
              <a:t>Title Text</a:t>
            </a:r>
          </a:p>
        </p:txBody>
      </p:sp>
      <p:sp>
        <p:nvSpPr>
          <p:cNvPr id="983" name="Shape 983"/>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
        <p:nvSpPr>
          <p:cNvPr id="984" name="Shape 984"/>
          <p:cNvSpPr>
            <a:spLocks noGrp="1"/>
          </p:cNvSpPr>
          <p:nvPr>
            <p:ph type="body" sz="quarter" idx="1"/>
          </p:nvPr>
        </p:nvSpPr>
        <p:spPr>
          <a:xfrm>
            <a:off x="228600" y="1097278"/>
            <a:ext cx="1828800" cy="3585847"/>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85" name="Shape 985" descr="Text Placeholder 7"/>
          <p:cNvSpPr>
            <a:spLocks noGrp="1"/>
          </p:cNvSpPr>
          <p:nvPr>
            <p:ph type="body" sz="quarter" idx="13"/>
          </p:nvPr>
        </p:nvSpPr>
        <p:spPr>
          <a:xfrm>
            <a:off x="2514600" y="1097278"/>
            <a:ext cx="1828800" cy="3585847"/>
          </a:xfrm>
          <a:prstGeom prst="rect">
            <a:avLst/>
          </a:prstGeom>
        </p:spPr>
        <p:txBody>
          <a:bodyPr>
            <a:normAutofit/>
          </a:bodyPr>
          <a:lstStyle/>
          <a:p>
            <a:pPr>
              <a:defRPr sz="1600">
                <a:solidFill>
                  <a:srgbClr val="000000"/>
                </a:solidFill>
              </a:defRPr>
            </a:pPr>
            <a:endParaRPr/>
          </a:p>
        </p:txBody>
      </p:sp>
      <p:sp>
        <p:nvSpPr>
          <p:cNvPr id="986" name="Shape 986" descr="Picture Placeholder 8"/>
          <p:cNvSpPr>
            <a:spLocks noGrp="1"/>
          </p:cNvSpPr>
          <p:nvPr>
            <p:ph type="pic" idx="14"/>
          </p:nvPr>
        </p:nvSpPr>
        <p:spPr>
          <a:xfrm>
            <a:off x="4572000" y="0"/>
            <a:ext cx="4572000" cy="5143500"/>
          </a:xfrm>
          <a:prstGeom prst="rect">
            <a:avLst/>
          </a:prstGeom>
        </p:spPr>
        <p:txBody>
          <a:bodyPr lIns="91439" tIns="45719" rIns="91439" bIns="45719"/>
          <a:lstStyle/>
          <a:p>
            <a:endParaRPr dirty="0"/>
          </a:p>
        </p:txBody>
      </p:sp>
    </p:spTree>
    <p:extLst>
      <p:ext uri="{BB962C8B-B14F-4D97-AF65-F5344CB8AC3E}">
        <p14:creationId xmlns:p14="http://schemas.microsoft.com/office/powerpoint/2010/main" val="2021967877"/>
      </p:ext>
    </p:extLst>
  </p:cSld>
  <p:clrMapOvr>
    <a:masterClrMapping/>
  </p:clrMapOvr>
  <p:transition spd="med"/>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406275046"/>
      </p:ext>
    </p:extLst>
  </p:cSld>
  <p:clrMapOvr>
    <a:masterClrMapping/>
  </p:clrMapOvr>
</p:sldLayout>
</file>

<file path=ppt/slideLayouts/slideLayout280.xml><?xml version="1.0" encoding="utf-8"?>
<p:sldLayout xmlns:a="http://schemas.openxmlformats.org/drawingml/2006/main" xmlns:r="http://schemas.openxmlformats.org/officeDocument/2006/relationships" xmlns:p="http://schemas.openxmlformats.org/presentationml/2006/main" type="tx">
  <p:cSld name="3_section, title, text (two narrow columns)">
    <p:bg>
      <p:bgPr>
        <a:solidFill>
          <a:srgbClr val="FFFFFF"/>
        </a:solidFill>
        <a:effectLst/>
      </p:bgPr>
    </p:bg>
    <p:spTree>
      <p:nvGrpSpPr>
        <p:cNvPr id="1" name=""/>
        <p:cNvGrpSpPr/>
        <p:nvPr/>
      </p:nvGrpSpPr>
      <p:grpSpPr>
        <a:xfrm>
          <a:off x="0" y="0"/>
          <a:ext cx="0" cy="0"/>
          <a:chOff x="0" y="0"/>
          <a:chExt cx="0" cy="0"/>
        </a:xfrm>
      </p:grpSpPr>
      <p:sp>
        <p:nvSpPr>
          <p:cNvPr id="993" name="Shape 993"/>
          <p:cNvSpPr>
            <a:spLocks noGrp="1"/>
          </p:cNvSpPr>
          <p:nvPr>
            <p:ph type="title"/>
          </p:nvPr>
        </p:nvSpPr>
        <p:spPr>
          <a:xfrm>
            <a:off x="228600" y="977900"/>
            <a:ext cx="4114800" cy="3566160"/>
          </a:xfrm>
          <a:prstGeom prst="rect">
            <a:avLst/>
          </a:prstGeom>
        </p:spPr>
        <p:txBody>
          <a:bodyPr>
            <a:normAutofit/>
          </a:bodyPr>
          <a:lstStyle>
            <a:lvl1pPr>
              <a:defRPr>
                <a:solidFill>
                  <a:srgbClr val="000000"/>
                </a:solidFill>
              </a:defRPr>
            </a:lvl1pPr>
          </a:lstStyle>
          <a:p>
            <a:r>
              <a:t>Title Text</a:t>
            </a:r>
          </a:p>
        </p:txBody>
      </p:sp>
      <p:sp>
        <p:nvSpPr>
          <p:cNvPr id="994" name="Shape 994"/>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
        <p:nvSpPr>
          <p:cNvPr id="995" name="Shape 995"/>
          <p:cNvSpPr>
            <a:spLocks noGrp="1"/>
          </p:cNvSpPr>
          <p:nvPr>
            <p:ph type="body" sz="quarter" idx="1"/>
          </p:nvPr>
        </p:nvSpPr>
        <p:spPr>
          <a:xfrm>
            <a:off x="4800600" y="1097280"/>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996" name="Shape 996" descr="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
        <p:nvSpPr>
          <p:cNvPr id="997" name="Shape 997" descr="Text Placeholder 9"/>
          <p:cNvSpPr>
            <a:spLocks noGrp="1"/>
          </p:cNvSpPr>
          <p:nvPr>
            <p:ph type="body" sz="quarter" idx="14"/>
          </p:nvPr>
        </p:nvSpPr>
        <p:spPr>
          <a:xfrm>
            <a:off x="7086600" y="1097279"/>
            <a:ext cx="1828800" cy="3501447"/>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3509846865"/>
      </p:ext>
    </p:extLst>
  </p:cSld>
  <p:clrMapOvr>
    <a:masterClrMapping/>
  </p:clrMapOvr>
  <p:transition spd="med"/>
</p:sldLayout>
</file>

<file path=ppt/slideLayouts/slideLayout281.xml><?xml version="1.0" encoding="utf-8"?>
<p:sldLayout xmlns:a="http://schemas.openxmlformats.org/drawingml/2006/main" xmlns:r="http://schemas.openxmlformats.org/officeDocument/2006/relationships" xmlns:p="http://schemas.openxmlformats.org/presentationml/2006/main" type="tx">
  <p:cSld name="3_section, title, text (dark background)">
    <p:bg>
      <p:bgPr>
        <a:solidFill>
          <a:srgbClr val="FFFFFF"/>
        </a:solidFill>
        <a:effectLst/>
      </p:bgPr>
    </p:bg>
    <p:spTree>
      <p:nvGrpSpPr>
        <p:cNvPr id="1" name=""/>
        <p:cNvGrpSpPr/>
        <p:nvPr/>
      </p:nvGrpSpPr>
      <p:grpSpPr>
        <a:xfrm>
          <a:off x="0" y="0"/>
          <a:ext cx="0" cy="0"/>
          <a:chOff x="0" y="0"/>
          <a:chExt cx="0" cy="0"/>
        </a:xfrm>
      </p:grpSpPr>
      <p:sp>
        <p:nvSpPr>
          <p:cNvPr id="1004" name="Shape 1004" descr="Rectangle 4"/>
          <p:cNvSpPr/>
          <p:nvPr/>
        </p:nvSpPr>
        <p:spPr>
          <a:xfrm>
            <a:off x="4572000" y="0"/>
            <a:ext cx="4572000" cy="5143500"/>
          </a:xfrm>
          <a:prstGeom prst="rect">
            <a:avLst/>
          </a:prstGeom>
          <a:solidFill>
            <a:srgbClr val="000000"/>
          </a:solidFill>
          <a:ln w="12700">
            <a:miter lim="400000"/>
          </a:ln>
        </p:spPr>
        <p:txBody>
          <a:bodyPr lIns="0" tIns="0" rIns="0" bIns="0" anchor="ctr"/>
          <a:lstStyle/>
          <a:p>
            <a:pPr algn="ctr" defTabSz="685800" hangingPunct="0">
              <a:defRPr sz="1200">
                <a:solidFill>
                  <a:srgbClr val="FFFFFF"/>
                </a:solidFill>
                <a:latin typeface="Arial"/>
                <a:ea typeface="Arial"/>
                <a:cs typeface="Arial"/>
                <a:sym typeface="Arial"/>
              </a:defRPr>
            </a:pPr>
            <a:endParaRPr sz="1200" kern="0" dirty="0">
              <a:solidFill>
                <a:srgbClr val="FFFFFF"/>
              </a:solidFill>
              <a:latin typeface="Arial"/>
              <a:ea typeface="Arial"/>
              <a:cs typeface="Arial"/>
              <a:sym typeface="Arial"/>
            </a:endParaRPr>
          </a:p>
        </p:txBody>
      </p:sp>
      <p:sp>
        <p:nvSpPr>
          <p:cNvPr id="1005" name="Shape 1005"/>
          <p:cNvSpPr>
            <a:spLocks noGrp="1"/>
          </p:cNvSpPr>
          <p:nvPr>
            <p:ph type="title"/>
          </p:nvPr>
        </p:nvSpPr>
        <p:spPr>
          <a:xfrm>
            <a:off x="228600" y="977900"/>
            <a:ext cx="4114800" cy="3566160"/>
          </a:xfrm>
          <a:prstGeom prst="rect">
            <a:avLst/>
          </a:prstGeom>
        </p:spPr>
        <p:txBody>
          <a:bodyPr>
            <a:normAutofit/>
          </a:bodyPr>
          <a:lstStyle>
            <a:lvl1pPr>
              <a:defRPr>
                <a:solidFill>
                  <a:srgbClr val="000000"/>
                </a:solidFill>
              </a:defRPr>
            </a:lvl1pPr>
          </a:lstStyle>
          <a:p>
            <a:r>
              <a:t>Title Text</a:t>
            </a:r>
          </a:p>
        </p:txBody>
      </p:sp>
      <p:sp>
        <p:nvSpPr>
          <p:cNvPr id="1006" name="Shape 1006"/>
          <p:cNvSpPr>
            <a:spLocks noGrp="1"/>
          </p:cNvSpPr>
          <p:nvPr>
            <p:ph type="sldNum" sz="quarter" idx="2"/>
          </p:nvPr>
        </p:nvSpPr>
        <p:spPr>
          <a:prstGeom prst="rect">
            <a:avLst/>
          </a:prstGeom>
        </p:spPr>
        <p:txBody>
          <a:bodyPr/>
          <a:lstStyle/>
          <a:p>
            <a:fld id="{86CB4B4D-7CA3-9044-876B-883B54F8677D}" type="slidenum">
              <a:rPr/>
              <a:pPr/>
              <a:t>‹#›</a:t>
            </a:fld>
            <a:endParaRPr dirty="0"/>
          </a:p>
        </p:txBody>
      </p:sp>
      <p:sp>
        <p:nvSpPr>
          <p:cNvPr id="1007" name="Shape 1007"/>
          <p:cNvSpPr>
            <a:spLocks noGrp="1"/>
          </p:cNvSpPr>
          <p:nvPr>
            <p:ph type="body" sz="half" idx="1"/>
          </p:nvPr>
        </p:nvSpPr>
        <p:spPr>
          <a:xfrm>
            <a:off x="4800600" y="1124711"/>
            <a:ext cx="4114800" cy="3501447"/>
          </a:xfrm>
          <a:prstGeom prst="rect">
            <a:avLst/>
          </a:prstGeom>
        </p:spPr>
        <p:txBody>
          <a:bodyPr>
            <a:normAutofit/>
          </a:bodyPr>
          <a:lstStyle>
            <a:lvl2pPr marL="0" indent="0">
              <a:buSzTx/>
              <a:buNone/>
            </a:lvl2pPr>
            <a:lvl3pPr marL="444067" indent="-220230"/>
            <a:lvl4pPr marL="671368" indent="-214168"/>
            <a:lvl5pPr marL="850467" indent="-220230"/>
          </a:lstStyle>
          <a:p>
            <a:r>
              <a:t>Body Level One</a:t>
            </a:r>
          </a:p>
          <a:p>
            <a:pPr lvl="1"/>
            <a:r>
              <a:t>Body Level Two</a:t>
            </a:r>
          </a:p>
          <a:p>
            <a:pPr lvl="2"/>
            <a:r>
              <a:t>Body Level Three</a:t>
            </a:r>
          </a:p>
          <a:p>
            <a:pPr lvl="3"/>
            <a:r>
              <a:t>Body Level Four</a:t>
            </a:r>
          </a:p>
          <a:p>
            <a:pPr lvl="4"/>
            <a:r>
              <a:t>Body Level Five</a:t>
            </a:r>
          </a:p>
        </p:txBody>
      </p:sp>
      <p:sp>
        <p:nvSpPr>
          <p:cNvPr id="1008" name="Shape 1008" descr="Text Placeholder 11"/>
          <p:cNvSpPr>
            <a:spLocks noGrp="1"/>
          </p:cNvSpPr>
          <p:nvPr>
            <p:ph type="body" sz="quarter" idx="13"/>
          </p:nvPr>
        </p:nvSpPr>
        <p:spPr>
          <a:xfrm>
            <a:off x="228600" y="201167"/>
            <a:ext cx="4114800" cy="300039"/>
          </a:xfrm>
          <a:prstGeom prst="rect">
            <a:avLst/>
          </a:prstGeom>
        </p:spPr>
        <p:txBody>
          <a:bodyPr>
            <a:normAutofit/>
          </a:bodyPr>
          <a:lstStyle/>
          <a:p>
            <a:pPr>
              <a:defRPr sz="1100">
                <a:solidFill>
                  <a:srgbClr val="000000"/>
                </a:solidFill>
              </a:defRPr>
            </a:pPr>
            <a:endParaRPr/>
          </a:p>
        </p:txBody>
      </p:sp>
    </p:spTree>
    <p:extLst>
      <p:ext uri="{BB962C8B-B14F-4D97-AF65-F5344CB8AC3E}">
        <p14:creationId xmlns:p14="http://schemas.microsoft.com/office/powerpoint/2010/main" val="3611509788"/>
      </p:ext>
    </p:extLst>
  </p:cSld>
  <p:clrMapOvr>
    <a:masterClrMapping/>
  </p:clrMapOvr>
  <p:transition spd="med"/>
</p:sldLayout>
</file>

<file path=ppt/slideLayouts/slideLayout282.xml><?xml version="1.0" encoding="utf-8"?>
<p:sldLayout xmlns:a="http://schemas.openxmlformats.org/drawingml/2006/main" xmlns:r="http://schemas.openxmlformats.org/officeDocument/2006/relationships" xmlns:p="http://schemas.openxmlformats.org/presentationml/2006/main" type="tx">
  <p:cSld name="3_title, image">
    <p:bg>
      <p:bgPr>
        <a:solidFill>
          <a:srgbClr val="FFFFFF"/>
        </a:solidFill>
        <a:effectLst/>
      </p:bgPr>
    </p:bg>
    <p:spTree>
      <p:nvGrpSpPr>
        <p:cNvPr id="1" name=""/>
        <p:cNvGrpSpPr/>
        <p:nvPr/>
      </p:nvGrpSpPr>
      <p:grpSpPr>
        <a:xfrm>
          <a:off x="0" y="0"/>
          <a:ext cx="0" cy="0"/>
          <a:chOff x="0" y="0"/>
          <a:chExt cx="0" cy="0"/>
        </a:xfrm>
      </p:grpSpPr>
      <p:sp>
        <p:nvSpPr>
          <p:cNvPr id="1015" name="Shape 1015"/>
          <p:cNvSpPr>
            <a:spLocks noGrp="1"/>
          </p:cNvSpPr>
          <p:nvPr>
            <p:ph type="title"/>
          </p:nvPr>
        </p:nvSpPr>
        <p:spPr>
          <a:xfrm>
            <a:off x="228600" y="127000"/>
            <a:ext cx="4114800" cy="4402900"/>
          </a:xfrm>
          <a:prstGeom prst="rect">
            <a:avLst/>
          </a:prstGeom>
        </p:spPr>
        <p:txBody>
          <a:bodyPr>
            <a:normAutofit/>
          </a:bodyPr>
          <a:lstStyle>
            <a:lvl1pPr>
              <a:defRPr>
                <a:solidFill>
                  <a:srgbClr val="000000"/>
                </a:solidFill>
              </a:defRPr>
            </a:lvl1pPr>
          </a:lstStyle>
          <a:p>
            <a:r>
              <a:t>Title Text</a:t>
            </a:r>
          </a:p>
        </p:txBody>
      </p:sp>
      <p:sp>
        <p:nvSpPr>
          <p:cNvPr id="1016" name="Shape 1016"/>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
        <p:nvSpPr>
          <p:cNvPr id="1017" name="Shape 1017" descr="Picture Placeholder 7"/>
          <p:cNvSpPr>
            <a:spLocks noGrp="1"/>
          </p:cNvSpPr>
          <p:nvPr>
            <p:ph type="pic" idx="13"/>
          </p:nvPr>
        </p:nvSpPr>
        <p:spPr>
          <a:xfrm>
            <a:off x="4572000" y="0"/>
            <a:ext cx="4572000" cy="5143500"/>
          </a:xfrm>
          <a:prstGeom prst="rect">
            <a:avLst/>
          </a:prstGeom>
        </p:spPr>
        <p:txBody>
          <a:bodyPr lIns="91439" tIns="45719" rIns="91439" bIns="45719"/>
          <a:lstStyle/>
          <a:p>
            <a:endParaRPr dirty="0"/>
          </a:p>
        </p:txBody>
      </p:sp>
    </p:spTree>
    <p:extLst>
      <p:ext uri="{BB962C8B-B14F-4D97-AF65-F5344CB8AC3E}">
        <p14:creationId xmlns:p14="http://schemas.microsoft.com/office/powerpoint/2010/main" val="237742597"/>
      </p:ext>
    </p:extLst>
  </p:cSld>
  <p:clrMapOvr>
    <a:masterClrMapping/>
  </p:clrMapOvr>
  <p:transition spd="med"/>
</p:sldLayout>
</file>

<file path=ppt/slideLayouts/slideLayout283.xml><?xml version="1.0" encoding="utf-8"?>
<p:sldLayout xmlns:a="http://schemas.openxmlformats.org/drawingml/2006/main" xmlns:r="http://schemas.openxmlformats.org/officeDocument/2006/relationships" xmlns:p="http://schemas.openxmlformats.org/presentationml/2006/main" type="tx">
  <p:cSld name="3_title, half-blank area">
    <p:bg>
      <p:bgPr>
        <a:solidFill>
          <a:srgbClr val="FFFFFF"/>
        </a:solidFill>
        <a:effectLst/>
      </p:bgPr>
    </p:bg>
    <p:spTree>
      <p:nvGrpSpPr>
        <p:cNvPr id="1" name=""/>
        <p:cNvGrpSpPr/>
        <p:nvPr/>
      </p:nvGrpSpPr>
      <p:grpSpPr>
        <a:xfrm>
          <a:off x="0" y="0"/>
          <a:ext cx="0" cy="0"/>
          <a:chOff x="0" y="0"/>
          <a:chExt cx="0" cy="0"/>
        </a:xfrm>
      </p:grpSpPr>
      <p:sp>
        <p:nvSpPr>
          <p:cNvPr id="1024" name="Shape 1024"/>
          <p:cNvSpPr>
            <a:spLocks noGrp="1"/>
          </p:cNvSpPr>
          <p:nvPr>
            <p:ph type="title"/>
          </p:nvPr>
        </p:nvSpPr>
        <p:spPr>
          <a:xfrm>
            <a:off x="228600" y="127000"/>
            <a:ext cx="4114800" cy="4402900"/>
          </a:xfrm>
          <a:prstGeom prst="rect">
            <a:avLst/>
          </a:prstGeom>
        </p:spPr>
        <p:txBody>
          <a:bodyPr>
            <a:normAutofit/>
          </a:bodyPr>
          <a:lstStyle>
            <a:lvl1pPr>
              <a:defRPr>
                <a:solidFill>
                  <a:srgbClr val="000000"/>
                </a:solidFill>
              </a:defRPr>
            </a:lvl1pPr>
          </a:lstStyle>
          <a:p>
            <a:r>
              <a:t>Title Text</a:t>
            </a:r>
          </a:p>
        </p:txBody>
      </p:sp>
      <p:sp>
        <p:nvSpPr>
          <p:cNvPr id="1025" name="Shape 1025"/>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3356664976"/>
      </p:ext>
    </p:extLst>
  </p:cSld>
  <p:clrMapOvr>
    <a:masterClrMapping/>
  </p:clrMapOvr>
  <p:transition spd="med"/>
</p:sldLayout>
</file>

<file path=ppt/slideLayouts/slideLayout284.xml><?xml version="1.0" encoding="utf-8"?>
<p:sldLayout xmlns:a="http://schemas.openxmlformats.org/drawingml/2006/main" xmlns:r="http://schemas.openxmlformats.org/officeDocument/2006/relationships" xmlns:p="http://schemas.openxmlformats.org/presentationml/2006/main" type="tx">
  <p:cSld name="3_title, blank">
    <p:bg>
      <p:bgPr>
        <a:solidFill>
          <a:srgbClr val="FFFFFF"/>
        </a:solidFill>
        <a:effectLst/>
      </p:bgPr>
    </p:bg>
    <p:spTree>
      <p:nvGrpSpPr>
        <p:cNvPr id="1" name=""/>
        <p:cNvGrpSpPr/>
        <p:nvPr/>
      </p:nvGrpSpPr>
      <p:grpSpPr>
        <a:xfrm>
          <a:off x="0" y="0"/>
          <a:ext cx="0" cy="0"/>
          <a:chOff x="0" y="0"/>
          <a:chExt cx="0" cy="0"/>
        </a:xfrm>
      </p:grpSpPr>
      <p:sp>
        <p:nvSpPr>
          <p:cNvPr id="1032" name="Shape 1032"/>
          <p:cNvSpPr>
            <a:spLocks noGrp="1"/>
          </p:cNvSpPr>
          <p:nvPr>
            <p:ph type="title"/>
          </p:nvPr>
        </p:nvSpPr>
        <p:spPr>
          <a:xfrm>
            <a:off x="228600" y="127000"/>
            <a:ext cx="4114800" cy="381000"/>
          </a:xfrm>
          <a:prstGeom prst="rect">
            <a:avLst/>
          </a:prstGeom>
        </p:spPr>
        <p:txBody>
          <a:bodyPr>
            <a:normAutofit/>
          </a:bodyPr>
          <a:lstStyle>
            <a:lvl1pPr>
              <a:defRPr>
                <a:solidFill>
                  <a:srgbClr val="000000"/>
                </a:solidFill>
              </a:defRPr>
            </a:lvl1pPr>
          </a:lstStyle>
          <a:p>
            <a:r>
              <a:t>Title Text</a:t>
            </a:r>
          </a:p>
        </p:txBody>
      </p:sp>
      <p:sp>
        <p:nvSpPr>
          <p:cNvPr id="1033" name="Shape 1033"/>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803345176"/>
      </p:ext>
    </p:extLst>
  </p:cSld>
  <p:clrMapOvr>
    <a:masterClrMapping/>
  </p:clrMapOvr>
  <p:transition spd="med"/>
</p:sldLayout>
</file>

<file path=ppt/slideLayouts/slideLayout285.xml><?xml version="1.0" encoding="utf-8"?>
<p:sldLayout xmlns:a="http://schemas.openxmlformats.org/drawingml/2006/main" xmlns:r="http://schemas.openxmlformats.org/officeDocument/2006/relationships" xmlns:p="http://schemas.openxmlformats.org/presentationml/2006/main" type="tx">
  <p:cSld name="3_insight, text, boxes">
    <p:bg>
      <p:bgPr>
        <a:solidFill>
          <a:srgbClr val="FFFFFF"/>
        </a:solidFill>
        <a:effectLst/>
      </p:bgPr>
    </p:bg>
    <p:spTree>
      <p:nvGrpSpPr>
        <p:cNvPr id="1" name=""/>
        <p:cNvGrpSpPr/>
        <p:nvPr/>
      </p:nvGrpSpPr>
      <p:grpSpPr>
        <a:xfrm>
          <a:off x="0" y="0"/>
          <a:ext cx="0" cy="0"/>
          <a:chOff x="0" y="0"/>
          <a:chExt cx="0" cy="0"/>
        </a:xfrm>
      </p:grpSpPr>
      <p:sp>
        <p:nvSpPr>
          <p:cNvPr id="1040" name="Shape 1040"/>
          <p:cNvSpPr>
            <a:spLocks noGrp="1"/>
          </p:cNvSpPr>
          <p:nvPr>
            <p:ph type="sldNum" sz="quarter" idx="2"/>
          </p:nvPr>
        </p:nvSpPr>
        <p:spPr>
          <a:prstGeom prst="rect">
            <a:avLst/>
          </a:prstGeom>
        </p:spPr>
        <p:txBody>
          <a:bodyPr/>
          <a:lstStyle/>
          <a:p>
            <a:fld id="{86CB4B4D-7CA3-9044-876B-883B54F8677D}" type="slidenum">
              <a:rPr/>
              <a:pPr/>
              <a:t>‹#›</a:t>
            </a:fld>
            <a:endParaRPr dirty="0"/>
          </a:p>
        </p:txBody>
      </p:sp>
      <p:sp>
        <p:nvSpPr>
          <p:cNvPr id="1041" name="Shape 1041" descr="Text Placeholder 11"/>
          <p:cNvSpPr>
            <a:spLocks noGrp="1"/>
          </p:cNvSpPr>
          <p:nvPr>
            <p:ph type="body" sz="quarter" idx="13"/>
          </p:nvPr>
        </p:nvSpPr>
        <p:spPr>
          <a:xfrm>
            <a:off x="228600" y="192023"/>
            <a:ext cx="4114800" cy="300039"/>
          </a:xfrm>
          <a:prstGeom prst="rect">
            <a:avLst/>
          </a:prstGeom>
        </p:spPr>
        <p:txBody>
          <a:bodyPr>
            <a:normAutofit/>
          </a:bodyPr>
          <a:lstStyle/>
          <a:p>
            <a:pPr>
              <a:defRPr sz="1600">
                <a:solidFill>
                  <a:srgbClr val="000000"/>
                </a:solidFill>
              </a:defRPr>
            </a:pPr>
            <a:endParaRPr/>
          </a:p>
        </p:txBody>
      </p:sp>
      <p:sp>
        <p:nvSpPr>
          <p:cNvPr id="1042" name="Shape 1042" descr="Text Placeholder 6"/>
          <p:cNvSpPr>
            <a:spLocks noGrp="1"/>
          </p:cNvSpPr>
          <p:nvPr>
            <p:ph type="body" sz="half" idx="14"/>
          </p:nvPr>
        </p:nvSpPr>
        <p:spPr>
          <a:xfrm>
            <a:off x="228600" y="1097280"/>
            <a:ext cx="4114800" cy="3488731"/>
          </a:xfrm>
          <a:prstGeom prst="rect">
            <a:avLst/>
          </a:prstGeom>
        </p:spPr>
        <p:txBody>
          <a:bodyPr>
            <a:normAutofit/>
          </a:bodyPr>
          <a:lstStyle/>
          <a:p>
            <a:pPr>
              <a:defRPr sz="1600">
                <a:solidFill>
                  <a:srgbClr val="000000"/>
                </a:solidFill>
              </a:defRPr>
            </a:pPr>
            <a:endParaRPr/>
          </a:p>
        </p:txBody>
      </p:sp>
    </p:spTree>
    <p:extLst>
      <p:ext uri="{BB962C8B-B14F-4D97-AF65-F5344CB8AC3E}">
        <p14:creationId xmlns:p14="http://schemas.microsoft.com/office/powerpoint/2010/main" val="3616163669"/>
      </p:ext>
    </p:extLst>
  </p:cSld>
  <p:clrMapOvr>
    <a:masterClrMapping/>
  </p:clrMapOvr>
  <p:transition spd="med"/>
</p:sldLayout>
</file>

<file path=ppt/slideLayouts/slideLayout286.xml><?xml version="1.0" encoding="utf-8"?>
<p:sldLayout xmlns:a="http://schemas.openxmlformats.org/drawingml/2006/main" xmlns:r="http://schemas.openxmlformats.org/officeDocument/2006/relationships" xmlns:p="http://schemas.openxmlformats.org/presentationml/2006/main" type="tx">
  <p:cSld name="3_graph">
    <p:bg>
      <p:bgPr>
        <a:solidFill>
          <a:srgbClr val="FFFFFF"/>
        </a:solidFill>
        <a:effectLst/>
      </p:bgPr>
    </p:bg>
    <p:spTree>
      <p:nvGrpSpPr>
        <p:cNvPr id="1" name=""/>
        <p:cNvGrpSpPr/>
        <p:nvPr/>
      </p:nvGrpSpPr>
      <p:grpSpPr>
        <a:xfrm>
          <a:off x="0" y="0"/>
          <a:ext cx="0" cy="0"/>
          <a:chOff x="0" y="0"/>
          <a:chExt cx="0" cy="0"/>
        </a:xfrm>
      </p:grpSpPr>
      <p:sp>
        <p:nvSpPr>
          <p:cNvPr id="1049" name="Shape 1049"/>
          <p:cNvSpPr>
            <a:spLocks noGrp="1"/>
          </p:cNvSpPr>
          <p:nvPr>
            <p:ph type="title"/>
          </p:nvPr>
        </p:nvSpPr>
        <p:spPr>
          <a:xfrm>
            <a:off x="228600" y="127000"/>
            <a:ext cx="4114800" cy="895024"/>
          </a:xfrm>
          <a:prstGeom prst="rect">
            <a:avLst/>
          </a:prstGeom>
        </p:spPr>
        <p:txBody>
          <a:bodyPr>
            <a:normAutofit/>
          </a:bodyPr>
          <a:lstStyle>
            <a:lvl1pPr>
              <a:defRPr>
                <a:solidFill>
                  <a:srgbClr val="000000"/>
                </a:solidFill>
              </a:defRPr>
            </a:lvl1pPr>
          </a:lstStyle>
          <a:p>
            <a:r>
              <a:t>Title Text</a:t>
            </a:r>
          </a:p>
        </p:txBody>
      </p:sp>
      <p:sp>
        <p:nvSpPr>
          <p:cNvPr id="1050" name="Shape 1050"/>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
        <p:nvSpPr>
          <p:cNvPr id="1051" name="Shape 1051"/>
          <p:cNvSpPr>
            <a:spLocks noGrp="1"/>
          </p:cNvSpPr>
          <p:nvPr>
            <p:ph type="body" sz="quarter" idx="1"/>
          </p:nvPr>
        </p:nvSpPr>
        <p:spPr>
          <a:xfrm>
            <a:off x="228600" y="1097280"/>
            <a:ext cx="1828800" cy="350144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4263039216"/>
      </p:ext>
    </p:extLst>
  </p:cSld>
  <p:clrMapOvr>
    <a:masterClrMapping/>
  </p:clrMapOvr>
  <p:transition spd="med"/>
</p:sldLayout>
</file>

<file path=ppt/slideLayouts/slideLayout287.xml><?xml version="1.0" encoding="utf-8"?>
<p:sldLayout xmlns:a="http://schemas.openxmlformats.org/drawingml/2006/main" xmlns:r="http://schemas.openxmlformats.org/officeDocument/2006/relationships" xmlns:p="http://schemas.openxmlformats.org/presentationml/2006/main" type="tx">
  <p:cSld name="3_title, text (1/4), content (3/4)">
    <p:bg>
      <p:bgPr>
        <a:solidFill>
          <a:srgbClr val="FFFFFF"/>
        </a:solidFill>
        <a:effectLst/>
      </p:bgPr>
    </p:bg>
    <p:spTree>
      <p:nvGrpSpPr>
        <p:cNvPr id="1" name=""/>
        <p:cNvGrpSpPr/>
        <p:nvPr/>
      </p:nvGrpSpPr>
      <p:grpSpPr>
        <a:xfrm>
          <a:off x="0" y="0"/>
          <a:ext cx="0" cy="0"/>
          <a:chOff x="0" y="0"/>
          <a:chExt cx="0" cy="0"/>
        </a:xfrm>
      </p:grpSpPr>
      <p:sp>
        <p:nvSpPr>
          <p:cNvPr id="1058" name="Shape 1058"/>
          <p:cNvSpPr>
            <a:spLocks noGrp="1"/>
          </p:cNvSpPr>
          <p:nvPr>
            <p:ph type="title"/>
          </p:nvPr>
        </p:nvSpPr>
        <p:spPr>
          <a:xfrm>
            <a:off x="228600" y="127000"/>
            <a:ext cx="4114800" cy="895024"/>
          </a:xfrm>
          <a:prstGeom prst="rect">
            <a:avLst/>
          </a:prstGeom>
        </p:spPr>
        <p:txBody>
          <a:bodyPr>
            <a:normAutofit/>
          </a:bodyPr>
          <a:lstStyle>
            <a:lvl1pPr>
              <a:defRPr>
                <a:solidFill>
                  <a:srgbClr val="000000"/>
                </a:solidFill>
              </a:defRPr>
            </a:lvl1pPr>
          </a:lstStyle>
          <a:p>
            <a:r>
              <a:t>Title Text</a:t>
            </a:r>
          </a:p>
        </p:txBody>
      </p:sp>
      <p:sp>
        <p:nvSpPr>
          <p:cNvPr id="1059" name="Shape 1059"/>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
        <p:nvSpPr>
          <p:cNvPr id="1060" name="Shape 1060"/>
          <p:cNvSpPr>
            <a:spLocks noGrp="1"/>
          </p:cNvSpPr>
          <p:nvPr>
            <p:ph type="body" sz="quarter" idx="1"/>
          </p:nvPr>
        </p:nvSpPr>
        <p:spPr>
          <a:xfrm>
            <a:off x="228600" y="1116487"/>
            <a:ext cx="1828800" cy="3454401"/>
          </a:xfrm>
          <a:prstGeom prst="rect">
            <a:avLst/>
          </a:prstGeom>
        </p:spPr>
        <p:txBody>
          <a:bodyPr>
            <a:normAutofit/>
          </a:bodyPr>
          <a:lstStyle>
            <a:lvl1pPr>
              <a:defRPr>
                <a:solidFill>
                  <a:srgbClr val="000000"/>
                </a:solidFill>
              </a:defRPr>
            </a:lvl1pPr>
            <a:lvl2pPr marL="220230" indent="-220230">
              <a:defRPr>
                <a:solidFill>
                  <a:srgbClr val="000000"/>
                </a:solidFill>
              </a:defRPr>
            </a:lvl2pPr>
            <a:lvl3pPr marL="444067" indent="-220230">
              <a:defRPr>
                <a:solidFill>
                  <a:srgbClr val="000000"/>
                </a:solidFill>
              </a:defRPr>
            </a:lvl3pPr>
            <a:lvl4pPr marL="671368" indent="-214168">
              <a:defRPr>
                <a:solidFill>
                  <a:srgbClr val="000000"/>
                </a:solidFill>
              </a:defRPr>
            </a:lvl4pPr>
            <a:lvl5pPr marL="850467" indent="-220230">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631632676"/>
      </p:ext>
    </p:extLst>
  </p:cSld>
  <p:clrMapOvr>
    <a:masterClrMapping/>
  </p:clrMapOvr>
  <p:transition spd="med"/>
</p:sldLayout>
</file>

<file path=ppt/slideLayouts/slideLayout288.xml><?xml version="1.0" encoding="utf-8"?>
<p:sldLayout xmlns:a="http://schemas.openxmlformats.org/drawingml/2006/main" xmlns:r="http://schemas.openxmlformats.org/officeDocument/2006/relationships" xmlns:p="http://schemas.openxmlformats.org/presentationml/2006/main" type="tx">
  <p:cSld name="3_title, text (1/4), blank (3/4)">
    <p:bg>
      <p:bgPr>
        <a:solidFill>
          <a:srgbClr val="FFFFFF"/>
        </a:solidFill>
        <a:effectLst/>
      </p:bgPr>
    </p:bg>
    <p:spTree>
      <p:nvGrpSpPr>
        <p:cNvPr id="1" name=""/>
        <p:cNvGrpSpPr/>
        <p:nvPr/>
      </p:nvGrpSpPr>
      <p:grpSpPr>
        <a:xfrm>
          <a:off x="0" y="0"/>
          <a:ext cx="0" cy="0"/>
          <a:chOff x="0" y="0"/>
          <a:chExt cx="0" cy="0"/>
        </a:xfrm>
      </p:grpSpPr>
      <p:sp>
        <p:nvSpPr>
          <p:cNvPr id="1067" name="Shape 1067"/>
          <p:cNvSpPr>
            <a:spLocks noGrp="1"/>
          </p:cNvSpPr>
          <p:nvPr>
            <p:ph type="title"/>
          </p:nvPr>
        </p:nvSpPr>
        <p:spPr>
          <a:xfrm>
            <a:off x="228600" y="127000"/>
            <a:ext cx="4114800" cy="895024"/>
          </a:xfrm>
          <a:prstGeom prst="rect">
            <a:avLst/>
          </a:prstGeom>
        </p:spPr>
        <p:txBody>
          <a:bodyPr>
            <a:normAutofit/>
          </a:bodyPr>
          <a:lstStyle>
            <a:lvl1pPr>
              <a:defRPr>
                <a:solidFill>
                  <a:srgbClr val="000000"/>
                </a:solidFill>
              </a:defRPr>
            </a:lvl1pPr>
          </a:lstStyle>
          <a:p>
            <a:r>
              <a:t>Title Text</a:t>
            </a:r>
          </a:p>
        </p:txBody>
      </p:sp>
      <p:sp>
        <p:nvSpPr>
          <p:cNvPr id="1068" name="Shape 1068"/>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
        <p:nvSpPr>
          <p:cNvPr id="1069" name="Shape 1069"/>
          <p:cNvSpPr>
            <a:spLocks noGrp="1"/>
          </p:cNvSpPr>
          <p:nvPr>
            <p:ph type="body" sz="quarter" idx="1"/>
          </p:nvPr>
        </p:nvSpPr>
        <p:spPr>
          <a:xfrm>
            <a:off x="228600" y="1116487"/>
            <a:ext cx="1828800" cy="3454401"/>
          </a:xfrm>
          <a:prstGeom prst="rect">
            <a:avLst/>
          </a:prstGeom>
        </p:spPr>
        <p:txBody>
          <a:bodyPr>
            <a:normAutofit/>
          </a:bodyPr>
          <a:lstStyle>
            <a:lvl1pPr>
              <a:defRPr>
                <a:solidFill>
                  <a:srgbClr val="000000"/>
                </a:solidFill>
              </a:defRPr>
            </a:lvl1pPr>
            <a:lvl2pPr marL="220230" indent="-220230">
              <a:defRPr>
                <a:solidFill>
                  <a:srgbClr val="000000"/>
                </a:solidFill>
              </a:defRPr>
            </a:lvl2pPr>
            <a:lvl3pPr marL="444067" indent="-220230">
              <a:defRPr>
                <a:solidFill>
                  <a:srgbClr val="000000"/>
                </a:solidFill>
              </a:defRPr>
            </a:lvl3pPr>
            <a:lvl4pPr marL="671368" indent="-214168">
              <a:defRPr>
                <a:solidFill>
                  <a:srgbClr val="000000"/>
                </a:solidFill>
              </a:defRPr>
            </a:lvl4pPr>
            <a:lvl5pPr marL="850467" indent="-220230">
              <a:defRPr>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1538629395"/>
      </p:ext>
    </p:extLst>
  </p:cSld>
  <p:clrMapOvr>
    <a:masterClrMapping/>
  </p:clrMapOvr>
  <p:transition spd="med"/>
</p:sldLayout>
</file>

<file path=ppt/slideLayouts/slideLayout289.xml><?xml version="1.0" encoding="utf-8"?>
<p:sldLayout xmlns:a="http://schemas.openxmlformats.org/drawingml/2006/main" xmlns:r="http://schemas.openxmlformats.org/officeDocument/2006/relationships" xmlns:p="http://schemas.openxmlformats.org/presentationml/2006/main" type="tx">
  <p:cSld name="1/4 grid">
    <p:bg>
      <p:bgPr>
        <a:solidFill>
          <a:srgbClr val="FFFFFF"/>
        </a:solidFill>
        <a:effectLst/>
      </p:bgPr>
    </p:bg>
    <p:spTree>
      <p:nvGrpSpPr>
        <p:cNvPr id="1" name=""/>
        <p:cNvGrpSpPr/>
        <p:nvPr/>
      </p:nvGrpSpPr>
      <p:grpSpPr>
        <a:xfrm>
          <a:off x="0" y="0"/>
          <a:ext cx="0" cy="0"/>
          <a:chOff x="0" y="0"/>
          <a:chExt cx="0" cy="0"/>
        </a:xfrm>
      </p:grpSpPr>
      <p:sp>
        <p:nvSpPr>
          <p:cNvPr id="1091" name="Shape 1091" descr="Picture Placeholder 11"/>
          <p:cNvSpPr>
            <a:spLocks noGrp="1"/>
          </p:cNvSpPr>
          <p:nvPr>
            <p:ph type="pic" sz="half" idx="13"/>
          </p:nvPr>
        </p:nvSpPr>
        <p:spPr>
          <a:xfrm>
            <a:off x="0" y="0"/>
            <a:ext cx="4572001" cy="2578101"/>
          </a:xfrm>
          <a:prstGeom prst="rect">
            <a:avLst/>
          </a:prstGeom>
        </p:spPr>
        <p:txBody>
          <a:bodyPr lIns="91439" tIns="45719" rIns="91439" bIns="45719"/>
          <a:lstStyle/>
          <a:p>
            <a:endParaRPr dirty="0"/>
          </a:p>
        </p:txBody>
      </p:sp>
      <p:sp>
        <p:nvSpPr>
          <p:cNvPr id="1092" name="Shape 1092" descr="Picture Placeholder 11"/>
          <p:cNvSpPr>
            <a:spLocks noGrp="1"/>
          </p:cNvSpPr>
          <p:nvPr>
            <p:ph type="pic" sz="half" idx="14"/>
          </p:nvPr>
        </p:nvSpPr>
        <p:spPr>
          <a:xfrm>
            <a:off x="0" y="2571750"/>
            <a:ext cx="4572001" cy="2578100"/>
          </a:xfrm>
          <a:prstGeom prst="rect">
            <a:avLst/>
          </a:prstGeom>
        </p:spPr>
        <p:txBody>
          <a:bodyPr lIns="91439" tIns="45719" rIns="91439" bIns="45719"/>
          <a:lstStyle/>
          <a:p>
            <a:endParaRPr dirty="0"/>
          </a:p>
        </p:txBody>
      </p:sp>
      <p:sp>
        <p:nvSpPr>
          <p:cNvPr id="1093" name="Shape 1093"/>
          <p:cNvSpPr>
            <a:spLocks noGrp="1"/>
          </p:cNvSpPr>
          <p:nvPr>
            <p:ph type="title"/>
          </p:nvPr>
        </p:nvSpPr>
        <p:spPr>
          <a:xfrm>
            <a:off x="228600" y="127000"/>
            <a:ext cx="4114800" cy="895024"/>
          </a:xfrm>
          <a:prstGeom prst="rect">
            <a:avLst/>
          </a:prstGeom>
        </p:spPr>
        <p:txBody>
          <a:bodyPr>
            <a:normAutofit/>
          </a:bodyPr>
          <a:lstStyle>
            <a:lvl1pPr>
              <a:defRPr>
                <a:solidFill>
                  <a:srgbClr val="000000"/>
                </a:solidFill>
              </a:defRPr>
            </a:lvl1pPr>
          </a:lstStyle>
          <a:p>
            <a:r>
              <a:t>Title Text</a:t>
            </a:r>
          </a:p>
        </p:txBody>
      </p:sp>
      <p:sp>
        <p:nvSpPr>
          <p:cNvPr id="1094" name="Shape 1094"/>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
        <p:nvSpPr>
          <p:cNvPr id="1095" name="Shape 1095" descr="Picture Placeholder 11"/>
          <p:cNvSpPr>
            <a:spLocks noGrp="1"/>
          </p:cNvSpPr>
          <p:nvPr>
            <p:ph type="pic" sz="half" idx="15"/>
          </p:nvPr>
        </p:nvSpPr>
        <p:spPr>
          <a:xfrm>
            <a:off x="4572000" y="0"/>
            <a:ext cx="4572000" cy="2578100"/>
          </a:xfrm>
          <a:prstGeom prst="rect">
            <a:avLst/>
          </a:prstGeom>
        </p:spPr>
        <p:txBody>
          <a:bodyPr lIns="91439" tIns="45719" rIns="91439" bIns="45719"/>
          <a:lstStyle/>
          <a:p>
            <a:endParaRPr dirty="0"/>
          </a:p>
        </p:txBody>
      </p:sp>
      <p:sp>
        <p:nvSpPr>
          <p:cNvPr id="1096" name="Shape 1096" descr="Picture Placeholder 11"/>
          <p:cNvSpPr>
            <a:spLocks noGrp="1"/>
          </p:cNvSpPr>
          <p:nvPr>
            <p:ph type="pic" sz="half" idx="16"/>
          </p:nvPr>
        </p:nvSpPr>
        <p:spPr>
          <a:xfrm>
            <a:off x="4572000" y="2571750"/>
            <a:ext cx="4572000" cy="2578100"/>
          </a:xfrm>
          <a:prstGeom prst="rect">
            <a:avLst/>
          </a:prstGeom>
        </p:spPr>
        <p:txBody>
          <a:bodyPr lIns="91439" tIns="45719" rIns="91439" bIns="45719"/>
          <a:lstStyle/>
          <a:p>
            <a:endParaRPr dirty="0"/>
          </a:p>
        </p:txBody>
      </p:sp>
    </p:spTree>
    <p:extLst>
      <p:ext uri="{BB962C8B-B14F-4D97-AF65-F5344CB8AC3E}">
        <p14:creationId xmlns:p14="http://schemas.microsoft.com/office/powerpoint/2010/main" val="2293971806"/>
      </p:ext>
    </p:extLst>
  </p:cSld>
  <p:clrMapOvr>
    <a:masterClrMapping/>
  </p:clrMapOvr>
  <p:transition spd="med"/>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994160014"/>
      </p:ext>
    </p:extLst>
  </p:cSld>
  <p:clrMapOvr>
    <a:masterClrMapping/>
  </p:clrMapOvr>
</p:sldLayout>
</file>

<file path=ppt/slideLayouts/slideLayout290.xml><?xml version="1.0" encoding="utf-8"?>
<p:sldLayout xmlns:a="http://schemas.openxmlformats.org/drawingml/2006/main" xmlns:r="http://schemas.openxmlformats.org/officeDocument/2006/relationships" xmlns:p="http://schemas.openxmlformats.org/presentationml/2006/main" type="tx">
  <p:cSld name="3_case study: title, text (2/4), content (2/4)">
    <p:bg>
      <p:bgPr>
        <a:solidFill>
          <a:srgbClr val="FFFFFF"/>
        </a:solidFill>
        <a:effectLst/>
      </p:bgPr>
    </p:bg>
    <p:spTree>
      <p:nvGrpSpPr>
        <p:cNvPr id="1" name=""/>
        <p:cNvGrpSpPr/>
        <p:nvPr/>
      </p:nvGrpSpPr>
      <p:grpSpPr>
        <a:xfrm>
          <a:off x="0" y="0"/>
          <a:ext cx="0" cy="0"/>
          <a:chOff x="0" y="0"/>
          <a:chExt cx="0" cy="0"/>
        </a:xfrm>
      </p:grpSpPr>
      <p:sp>
        <p:nvSpPr>
          <p:cNvPr id="1103" name="Shape 1103"/>
          <p:cNvSpPr>
            <a:spLocks noGrp="1"/>
          </p:cNvSpPr>
          <p:nvPr>
            <p:ph type="title"/>
          </p:nvPr>
        </p:nvSpPr>
        <p:spPr>
          <a:xfrm>
            <a:off x="228600" y="127000"/>
            <a:ext cx="4114800" cy="895024"/>
          </a:xfrm>
          <a:prstGeom prst="rect">
            <a:avLst/>
          </a:prstGeom>
        </p:spPr>
        <p:txBody>
          <a:bodyPr>
            <a:normAutofit/>
          </a:bodyPr>
          <a:lstStyle>
            <a:lvl1pPr>
              <a:defRPr>
                <a:solidFill>
                  <a:srgbClr val="000000"/>
                </a:solidFill>
              </a:defRPr>
            </a:lvl1pPr>
          </a:lstStyle>
          <a:p>
            <a:r>
              <a:t>Title Text</a:t>
            </a:r>
          </a:p>
        </p:txBody>
      </p:sp>
      <p:sp>
        <p:nvSpPr>
          <p:cNvPr id="1104" name="Shape 1104"/>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
        <p:nvSpPr>
          <p:cNvPr id="1105" name="Shape 1105"/>
          <p:cNvSpPr>
            <a:spLocks noGrp="1"/>
          </p:cNvSpPr>
          <p:nvPr>
            <p:ph type="body" sz="quarter" idx="1"/>
          </p:nvPr>
        </p:nvSpPr>
        <p:spPr>
          <a:xfrm>
            <a:off x="228600" y="1097280"/>
            <a:ext cx="1828800" cy="3502153"/>
          </a:xfrm>
          <a:prstGeom prst="rect">
            <a:avLst/>
          </a:prstGeom>
        </p:spPr>
        <p:txBody>
          <a:bodyPr>
            <a:normAutofit/>
          </a:bodyPr>
          <a:lstStyle>
            <a:lvl1pPr>
              <a:defRPr sz="1600">
                <a:solidFill>
                  <a:srgbClr val="000000"/>
                </a:solidFill>
              </a:defRPr>
            </a:lvl1pPr>
            <a:lvl2pPr marL="251691" indent="-251691">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06" name="Shape 1106" descr="Text Placeholder 5"/>
          <p:cNvSpPr>
            <a:spLocks noGrp="1"/>
          </p:cNvSpPr>
          <p:nvPr>
            <p:ph type="body" sz="quarter" idx="13"/>
          </p:nvPr>
        </p:nvSpPr>
        <p:spPr>
          <a:xfrm>
            <a:off x="2514600" y="1124711"/>
            <a:ext cx="1828800" cy="3456434"/>
          </a:xfrm>
          <a:prstGeom prst="rect">
            <a:avLst/>
          </a:prstGeom>
        </p:spPr>
        <p:txBody>
          <a:bodyPr>
            <a:normAutofit/>
          </a:bodyPr>
          <a:lstStyle/>
          <a:p>
            <a:pPr>
              <a:defRPr>
                <a:solidFill>
                  <a:srgbClr val="000000"/>
                </a:solidFill>
              </a:defRPr>
            </a:pPr>
            <a:endParaRPr/>
          </a:p>
        </p:txBody>
      </p:sp>
      <p:sp>
        <p:nvSpPr>
          <p:cNvPr id="1107" name="Shape 1107" descr="Picture Placeholder 11"/>
          <p:cNvSpPr>
            <a:spLocks noGrp="1"/>
          </p:cNvSpPr>
          <p:nvPr>
            <p:ph type="pic" idx="14"/>
          </p:nvPr>
        </p:nvSpPr>
        <p:spPr>
          <a:xfrm>
            <a:off x="4572000" y="0"/>
            <a:ext cx="4572000" cy="5143500"/>
          </a:xfrm>
          <a:prstGeom prst="rect">
            <a:avLst/>
          </a:prstGeom>
        </p:spPr>
        <p:txBody>
          <a:bodyPr lIns="91439" tIns="45719" rIns="91439" bIns="45719"/>
          <a:lstStyle/>
          <a:p>
            <a:endParaRPr dirty="0"/>
          </a:p>
        </p:txBody>
      </p:sp>
    </p:spTree>
    <p:extLst>
      <p:ext uri="{BB962C8B-B14F-4D97-AF65-F5344CB8AC3E}">
        <p14:creationId xmlns:p14="http://schemas.microsoft.com/office/powerpoint/2010/main" val="2085773803"/>
      </p:ext>
    </p:extLst>
  </p:cSld>
  <p:clrMapOvr>
    <a:masterClrMapping/>
  </p:clrMapOvr>
  <p:transition spd="med"/>
</p:sldLayout>
</file>

<file path=ppt/slideLayouts/slideLayout291.xml><?xml version="1.0" encoding="utf-8"?>
<p:sldLayout xmlns:a="http://schemas.openxmlformats.org/drawingml/2006/main" xmlns:r="http://schemas.openxmlformats.org/officeDocument/2006/relationships" xmlns:p="http://schemas.openxmlformats.org/presentationml/2006/main" type="tx">
  <p:cSld name="3_case study 2: title, text (2/4), quote (2/4)">
    <p:bg>
      <p:bgPr>
        <a:solidFill>
          <a:srgbClr val="FFFFFF"/>
        </a:solidFill>
        <a:effectLst/>
      </p:bgPr>
    </p:bg>
    <p:spTree>
      <p:nvGrpSpPr>
        <p:cNvPr id="1" name=""/>
        <p:cNvGrpSpPr/>
        <p:nvPr/>
      </p:nvGrpSpPr>
      <p:grpSpPr>
        <a:xfrm>
          <a:off x="0" y="0"/>
          <a:ext cx="0" cy="0"/>
          <a:chOff x="0" y="0"/>
          <a:chExt cx="0" cy="0"/>
        </a:xfrm>
      </p:grpSpPr>
      <p:sp>
        <p:nvSpPr>
          <p:cNvPr id="1114" name="Shape 1114"/>
          <p:cNvSpPr>
            <a:spLocks noGrp="1"/>
          </p:cNvSpPr>
          <p:nvPr>
            <p:ph type="title"/>
          </p:nvPr>
        </p:nvSpPr>
        <p:spPr>
          <a:xfrm>
            <a:off x="228600" y="127000"/>
            <a:ext cx="4114800" cy="895024"/>
          </a:xfrm>
          <a:prstGeom prst="rect">
            <a:avLst/>
          </a:prstGeom>
        </p:spPr>
        <p:txBody>
          <a:bodyPr>
            <a:normAutofit/>
          </a:bodyPr>
          <a:lstStyle>
            <a:lvl1pPr>
              <a:defRPr>
                <a:solidFill>
                  <a:srgbClr val="000000"/>
                </a:solidFill>
              </a:defRPr>
            </a:lvl1pPr>
          </a:lstStyle>
          <a:p>
            <a:r>
              <a:t>Title Text</a:t>
            </a:r>
          </a:p>
        </p:txBody>
      </p:sp>
      <p:sp>
        <p:nvSpPr>
          <p:cNvPr id="1115" name="Shape 1115"/>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
        <p:nvSpPr>
          <p:cNvPr id="1116" name="Shape 1116"/>
          <p:cNvSpPr>
            <a:spLocks noGrp="1"/>
          </p:cNvSpPr>
          <p:nvPr>
            <p:ph type="body" sz="quarter" idx="1"/>
          </p:nvPr>
        </p:nvSpPr>
        <p:spPr>
          <a:xfrm>
            <a:off x="228600" y="1097280"/>
            <a:ext cx="1828800" cy="3502153"/>
          </a:xfrm>
          <a:prstGeom prst="rect">
            <a:avLst/>
          </a:prstGeom>
        </p:spPr>
        <p:txBody>
          <a:bodyPr>
            <a:normAutofit/>
          </a:bodyPr>
          <a:lstStyle>
            <a:lvl1pPr>
              <a:defRPr sz="1600">
                <a:solidFill>
                  <a:srgbClr val="000000"/>
                </a:solidFill>
              </a:defRPr>
            </a:lvl1pPr>
            <a:lvl2pPr marL="251691" indent="-251691">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
        <p:nvSpPr>
          <p:cNvPr id="1117" name="Shape 1117" descr="Text Placeholder 5"/>
          <p:cNvSpPr>
            <a:spLocks noGrp="1"/>
          </p:cNvSpPr>
          <p:nvPr>
            <p:ph type="body" sz="quarter" idx="13"/>
          </p:nvPr>
        </p:nvSpPr>
        <p:spPr>
          <a:xfrm>
            <a:off x="2514600" y="1124711"/>
            <a:ext cx="1828800" cy="3456434"/>
          </a:xfrm>
          <a:prstGeom prst="rect">
            <a:avLst/>
          </a:prstGeom>
        </p:spPr>
        <p:txBody>
          <a:bodyPr>
            <a:normAutofit/>
          </a:bodyPr>
          <a:lstStyle/>
          <a:p>
            <a:pPr>
              <a:defRPr>
                <a:solidFill>
                  <a:srgbClr val="000000"/>
                </a:solidFill>
              </a:defRPr>
            </a:pPr>
            <a:endParaRPr/>
          </a:p>
        </p:txBody>
      </p:sp>
      <p:sp>
        <p:nvSpPr>
          <p:cNvPr id="1118" name="Shape 1118" descr="Text Placeholder 8"/>
          <p:cNvSpPr>
            <a:spLocks noGrp="1"/>
          </p:cNvSpPr>
          <p:nvPr>
            <p:ph type="body" sz="half" idx="14"/>
          </p:nvPr>
        </p:nvSpPr>
        <p:spPr>
          <a:xfrm>
            <a:off x="4700392" y="1090961"/>
            <a:ext cx="4215008" cy="3456433"/>
          </a:xfrm>
          <a:prstGeom prst="rect">
            <a:avLst/>
          </a:prstGeom>
        </p:spPr>
        <p:txBody>
          <a:bodyPr>
            <a:normAutofit/>
          </a:bodyPr>
          <a:lstStyle/>
          <a:p>
            <a:pPr marL="117475" indent="-117475">
              <a:defRPr sz="2400">
                <a:solidFill>
                  <a:srgbClr val="000000"/>
                </a:solidFill>
              </a:defRPr>
            </a:pPr>
            <a:endParaRPr/>
          </a:p>
        </p:txBody>
      </p:sp>
    </p:spTree>
    <p:extLst>
      <p:ext uri="{BB962C8B-B14F-4D97-AF65-F5344CB8AC3E}">
        <p14:creationId xmlns:p14="http://schemas.microsoft.com/office/powerpoint/2010/main" val="1179175981"/>
      </p:ext>
    </p:extLst>
  </p:cSld>
  <p:clrMapOvr>
    <a:masterClrMapping/>
  </p:clrMapOvr>
  <p:transition spd="med"/>
</p:sldLayout>
</file>

<file path=ppt/slideLayouts/slideLayout292.xml><?xml version="1.0" encoding="utf-8"?>
<p:sldLayout xmlns:a="http://schemas.openxmlformats.org/drawingml/2006/main" xmlns:r="http://schemas.openxmlformats.org/officeDocument/2006/relationships" xmlns:p="http://schemas.openxmlformats.org/presentationml/2006/main" type="tx">
  <p:cSld name="3_table">
    <p:bg>
      <p:bgPr>
        <a:solidFill>
          <a:srgbClr val="FFFFFF"/>
        </a:solidFill>
        <a:effectLst/>
      </p:bgPr>
    </p:bg>
    <p:spTree>
      <p:nvGrpSpPr>
        <p:cNvPr id="1" name=""/>
        <p:cNvGrpSpPr/>
        <p:nvPr/>
      </p:nvGrpSpPr>
      <p:grpSpPr>
        <a:xfrm>
          <a:off x="0" y="0"/>
          <a:ext cx="0" cy="0"/>
          <a:chOff x="0" y="0"/>
          <a:chExt cx="0" cy="0"/>
        </a:xfrm>
      </p:grpSpPr>
      <p:sp>
        <p:nvSpPr>
          <p:cNvPr id="1125" name="Shape 1125"/>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
        <p:nvSpPr>
          <p:cNvPr id="1126" name="Shape 1126"/>
          <p:cNvSpPr>
            <a:spLocks noGrp="1"/>
          </p:cNvSpPr>
          <p:nvPr>
            <p:ph type="body" sz="quarter" idx="1"/>
          </p:nvPr>
        </p:nvSpPr>
        <p:spPr>
          <a:xfrm>
            <a:off x="228600" y="192023"/>
            <a:ext cx="1828800" cy="4408996"/>
          </a:xfrm>
          <a:prstGeom prst="rect">
            <a:avLst/>
          </a:prstGeom>
        </p:spPr>
        <p:txBody>
          <a:bodyPr>
            <a:normAutofit/>
          </a:bodyPr>
          <a:lstStyle>
            <a:lvl1pPr>
              <a:defRPr sz="1600">
                <a:solidFill>
                  <a:srgbClr val="000000"/>
                </a:solidFill>
              </a:defRPr>
            </a:lvl1pPr>
            <a:lvl2pPr marL="0" indent="0">
              <a:buSzTx/>
              <a:buNone/>
              <a:defRPr sz="1600">
                <a:solidFill>
                  <a:srgbClr val="000000"/>
                </a:solidFill>
              </a:defRPr>
            </a:lvl2pPr>
            <a:lvl3pPr marL="475528" indent="-251691">
              <a:defRPr sz="1600">
                <a:solidFill>
                  <a:srgbClr val="000000"/>
                </a:solidFill>
              </a:defRPr>
            </a:lvl3pPr>
            <a:lvl4pPr marL="701963" indent="-244763">
              <a:defRPr sz="1600">
                <a:solidFill>
                  <a:srgbClr val="000000"/>
                </a:solidFill>
              </a:defRPr>
            </a:lvl4pPr>
            <a:lvl5pPr marL="881928" indent="-251691">
              <a:defRPr sz="16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406939642"/>
      </p:ext>
    </p:extLst>
  </p:cSld>
  <p:clrMapOvr>
    <a:masterClrMapping/>
  </p:clrMapOvr>
  <p:transition spd="med"/>
</p:sldLayout>
</file>

<file path=ppt/slideLayouts/slideLayout293.xml><?xml version="1.0" encoding="utf-8"?>
<p:sldLayout xmlns:a="http://schemas.openxmlformats.org/drawingml/2006/main" xmlns:r="http://schemas.openxmlformats.org/officeDocument/2006/relationships" xmlns:p="http://schemas.openxmlformats.org/presentationml/2006/main" type="tx">
  <p:cSld name="3_blank (with footer)">
    <p:bg>
      <p:bgPr>
        <a:solidFill>
          <a:srgbClr val="FFFFFF"/>
        </a:solidFill>
        <a:effectLst/>
      </p:bgPr>
    </p:bg>
    <p:spTree>
      <p:nvGrpSpPr>
        <p:cNvPr id="1" name=""/>
        <p:cNvGrpSpPr/>
        <p:nvPr/>
      </p:nvGrpSpPr>
      <p:grpSpPr>
        <a:xfrm>
          <a:off x="0" y="0"/>
          <a:ext cx="0" cy="0"/>
          <a:chOff x="0" y="0"/>
          <a:chExt cx="0" cy="0"/>
        </a:xfrm>
      </p:grpSpPr>
      <p:sp>
        <p:nvSpPr>
          <p:cNvPr id="1133" name="Shape 1133"/>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Tree>
    <p:extLst>
      <p:ext uri="{BB962C8B-B14F-4D97-AF65-F5344CB8AC3E}">
        <p14:creationId xmlns:p14="http://schemas.microsoft.com/office/powerpoint/2010/main" val="375057232"/>
      </p:ext>
    </p:extLst>
  </p:cSld>
  <p:clrMapOvr>
    <a:masterClrMapping/>
  </p:clrMapOvr>
  <p:transition spd="med"/>
</p:sldLayout>
</file>

<file path=ppt/slideLayouts/slideLayout294.xml><?xml version="1.0" encoding="utf-8"?>
<p:sldLayout xmlns:a="http://schemas.openxmlformats.org/drawingml/2006/main" xmlns:r="http://schemas.openxmlformats.org/officeDocument/2006/relationships" xmlns:p="http://schemas.openxmlformats.org/presentationml/2006/main" type="tx">
  <p:cSld name="3_blank (no footer)">
    <p:bg>
      <p:bgPr>
        <a:solidFill>
          <a:srgbClr val="FFFFFF"/>
        </a:solidFill>
        <a:effectLst/>
      </p:bgPr>
    </p:bg>
    <p:spTree>
      <p:nvGrpSpPr>
        <p:cNvPr id="1" name=""/>
        <p:cNvGrpSpPr/>
        <p:nvPr/>
      </p:nvGrpSpPr>
      <p:grpSpPr>
        <a:xfrm>
          <a:off x="0" y="0"/>
          <a:ext cx="0" cy="0"/>
          <a:chOff x="0" y="0"/>
          <a:chExt cx="0" cy="0"/>
        </a:xfrm>
      </p:grpSpPr>
      <p:sp>
        <p:nvSpPr>
          <p:cNvPr id="1140" name="Shape 1140"/>
          <p:cNvSpPr>
            <a:spLocks noGrp="1"/>
          </p:cNvSpPr>
          <p:nvPr>
            <p:ph type="sldNum" sz="quarter" idx="2"/>
          </p:nvPr>
        </p:nvSpPr>
        <p:spPr>
          <a:xfrm>
            <a:off x="4419600" y="4627562"/>
            <a:ext cx="2133600" cy="279401"/>
          </a:xfrm>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229231390"/>
      </p:ext>
    </p:extLst>
  </p:cSld>
  <p:clrMapOvr>
    <a:masterClrMapping/>
  </p:clrMapOvr>
  <p:transition spd="med"/>
</p:sldLayout>
</file>

<file path=ppt/slideLayouts/slideLayout295.xml><?xml version="1.0" encoding="utf-8"?>
<p:sldLayout xmlns:a="http://schemas.openxmlformats.org/drawingml/2006/main" xmlns:r="http://schemas.openxmlformats.org/officeDocument/2006/relationships" xmlns:p="http://schemas.openxmlformats.org/presentationml/2006/main" type="tx">
  <p:cSld name="3_Thank you">
    <p:bg>
      <p:bgPr>
        <a:solidFill>
          <a:srgbClr val="FFFFFF"/>
        </a:solidFill>
        <a:effectLst/>
      </p:bgPr>
    </p:bg>
    <p:spTree>
      <p:nvGrpSpPr>
        <p:cNvPr id="1" name=""/>
        <p:cNvGrpSpPr/>
        <p:nvPr/>
      </p:nvGrpSpPr>
      <p:grpSpPr>
        <a:xfrm>
          <a:off x="0" y="0"/>
          <a:ext cx="0" cy="0"/>
          <a:chOff x="0" y="0"/>
          <a:chExt cx="0" cy="0"/>
        </a:xfrm>
      </p:grpSpPr>
      <p:sp>
        <p:nvSpPr>
          <p:cNvPr id="1147" name="Shape 1147"/>
          <p:cNvSpPr>
            <a:spLocks noGrp="1"/>
          </p:cNvSpPr>
          <p:nvPr>
            <p:ph type="title"/>
          </p:nvPr>
        </p:nvSpPr>
        <p:spPr>
          <a:xfrm>
            <a:off x="228600" y="127000"/>
            <a:ext cx="4114800" cy="855726"/>
          </a:xfrm>
          <a:prstGeom prst="rect">
            <a:avLst/>
          </a:prstGeom>
        </p:spPr>
        <p:txBody>
          <a:bodyPr>
            <a:normAutofit/>
          </a:bodyPr>
          <a:lstStyle>
            <a:lvl1pPr>
              <a:defRPr>
                <a:solidFill>
                  <a:srgbClr val="000000"/>
                </a:solidFill>
              </a:defRPr>
            </a:lvl1pPr>
          </a:lstStyle>
          <a:p>
            <a:r>
              <a:t>Title Text</a:t>
            </a:r>
          </a:p>
        </p:txBody>
      </p:sp>
      <p:sp>
        <p:nvSpPr>
          <p:cNvPr id="1148" name="Shape 1148"/>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sp>
        <p:nvSpPr>
          <p:cNvPr id="1149" name="Shape 1149"/>
          <p:cNvSpPr>
            <a:spLocks noGrp="1"/>
          </p:cNvSpPr>
          <p:nvPr>
            <p:ph type="body" sz="half" idx="1"/>
          </p:nvPr>
        </p:nvSpPr>
        <p:spPr>
          <a:xfrm>
            <a:off x="228600" y="1143000"/>
            <a:ext cx="4114800" cy="3584448"/>
          </a:xfrm>
          <a:prstGeom prst="rect">
            <a:avLst/>
          </a:prstGeom>
        </p:spPr>
        <p:txBody>
          <a:bodyPr>
            <a:normAutofit/>
          </a:bodyPr>
          <a:lstStyle>
            <a:lvl1pPr>
              <a:spcBef>
                <a:spcPts val="0"/>
              </a:spcBef>
              <a:tabLst>
                <a:tab pos="4013200" algn="r"/>
              </a:tabLst>
              <a:defRPr sz="1100">
                <a:solidFill>
                  <a:srgbClr val="000000"/>
                </a:solidFill>
              </a:defRPr>
            </a:lvl1pPr>
            <a:lvl2pPr marL="135958" indent="-135958">
              <a:spcBef>
                <a:spcPts val="0"/>
              </a:spcBef>
              <a:tabLst>
                <a:tab pos="4013200" algn="r"/>
              </a:tabLst>
              <a:defRPr sz="1100">
                <a:solidFill>
                  <a:srgbClr val="000000"/>
                </a:solidFill>
              </a:defRPr>
            </a:lvl2pPr>
            <a:lvl3pPr marL="359795" indent="-135958">
              <a:spcBef>
                <a:spcPts val="0"/>
              </a:spcBef>
              <a:tabLst>
                <a:tab pos="4013200" algn="r"/>
              </a:tabLst>
              <a:defRPr sz="1100">
                <a:solidFill>
                  <a:srgbClr val="000000"/>
                </a:solidFill>
              </a:defRPr>
            </a:lvl3pPr>
            <a:lvl4pPr marL="589416" indent="-132216">
              <a:spcBef>
                <a:spcPts val="0"/>
              </a:spcBef>
              <a:tabLst>
                <a:tab pos="4013200" algn="r"/>
              </a:tabLst>
              <a:defRPr sz="1100">
                <a:solidFill>
                  <a:srgbClr val="000000"/>
                </a:solidFill>
              </a:defRPr>
            </a:lvl4pPr>
            <a:lvl5pPr marL="766195" indent="-135958">
              <a:spcBef>
                <a:spcPts val="0"/>
              </a:spcBef>
              <a:tabLst>
                <a:tab pos="4013200" algn="r"/>
              </a:tabLst>
              <a:defRPr sz="1100">
                <a:solidFill>
                  <a:srgbClr val="000000"/>
                </a:solidFill>
              </a:defRPr>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457056207"/>
      </p:ext>
    </p:extLst>
  </p:cSld>
  <p:clrMapOvr>
    <a:masterClrMapping/>
  </p:clrMapOvr>
  <p:transition spd="med"/>
</p:sldLayout>
</file>

<file path=ppt/slideLayouts/slideLayout296.xml><?xml version="1.0" encoding="utf-8"?>
<p:sldLayout xmlns:a="http://schemas.openxmlformats.org/drawingml/2006/main" xmlns:r="http://schemas.openxmlformats.org/officeDocument/2006/relationships" xmlns:p="http://schemas.openxmlformats.org/presentationml/2006/main" type="tx">
  <p:cSld name="3_ibm sign-off">
    <p:bg>
      <p:bgPr>
        <a:solidFill>
          <a:srgbClr val="FFFFFF"/>
        </a:solidFill>
        <a:effectLst/>
      </p:bgPr>
    </p:bg>
    <p:spTree>
      <p:nvGrpSpPr>
        <p:cNvPr id="1" name=""/>
        <p:cNvGrpSpPr/>
        <p:nvPr/>
      </p:nvGrpSpPr>
      <p:grpSpPr>
        <a:xfrm>
          <a:off x="0" y="0"/>
          <a:ext cx="0" cy="0"/>
          <a:chOff x="0" y="0"/>
          <a:chExt cx="0" cy="0"/>
        </a:xfrm>
      </p:grpSpPr>
      <p:sp>
        <p:nvSpPr>
          <p:cNvPr id="1156" name="Shape 1156"/>
          <p:cNvSpPr>
            <a:spLocks noGrp="1"/>
          </p:cNvSpPr>
          <p:nvPr>
            <p:ph type="sldNum" sz="quarter" idx="2"/>
          </p:nvPr>
        </p:nvSpPr>
        <p:spPr>
          <a:prstGeom prst="rect">
            <a:avLst/>
          </a:prstGeom>
        </p:spPr>
        <p:txBody>
          <a:bodyPr/>
          <a:lstStyle>
            <a:lvl1pPr>
              <a:defRPr>
                <a:solidFill>
                  <a:srgbClr val="000000"/>
                </a:solidFill>
              </a:defRPr>
            </a:lvl1pPr>
          </a:lstStyle>
          <a:p>
            <a:fld id="{86CB4B4D-7CA3-9044-876B-883B54F8677D}" type="slidenum">
              <a:rPr/>
              <a:pPr/>
              <a:t>‹#›</a:t>
            </a:fld>
            <a:endParaRPr dirty="0"/>
          </a:p>
        </p:txBody>
      </p:sp>
      <p:pic>
        <p:nvPicPr>
          <p:cNvPr id="1157" name="image3.png" descr="Picture 4"/>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3925952" y="2186150"/>
            <a:ext cx="1297610" cy="526098"/>
          </a:xfrm>
          <a:prstGeom prst="rect">
            <a:avLst/>
          </a:prstGeom>
          <a:ln w="12700">
            <a:miter lim="400000"/>
          </a:ln>
        </p:spPr>
      </p:pic>
    </p:spTree>
    <p:extLst>
      <p:ext uri="{BB962C8B-B14F-4D97-AF65-F5344CB8AC3E}">
        <p14:creationId xmlns:p14="http://schemas.microsoft.com/office/powerpoint/2010/main" val="1940265544"/>
      </p:ext>
    </p:extLst>
  </p:cSld>
  <p:clrMapOvr>
    <a:masterClrMapping/>
  </p:clrMapOvr>
  <p:transition spd="med"/>
</p:sldLayout>
</file>

<file path=ppt/slideLayouts/slideLayout297.xml><?xml version="1.0" encoding="utf-8"?>
<p:sldLayout xmlns:a="http://schemas.openxmlformats.org/drawingml/2006/main" xmlns:r="http://schemas.openxmlformats.org/officeDocument/2006/relationships" xmlns:p="http://schemas.openxmlformats.org/presentationml/2006/main" type="tx">
  <p:cSld name="boxes (1 large, 4 small)">
    <p:bg>
      <p:bgPr>
        <a:solidFill>
          <a:schemeClr val="accent3">
            <a:hueOff val="520545"/>
            <a:lumOff val="-20980"/>
          </a:schemeClr>
        </a:solidFill>
        <a:effectLst/>
      </p:bgPr>
    </p:bg>
    <p:spTree>
      <p:nvGrpSpPr>
        <p:cNvPr id="1" name=""/>
        <p:cNvGrpSpPr/>
        <p:nvPr/>
      </p:nvGrpSpPr>
      <p:grpSpPr>
        <a:xfrm>
          <a:off x="0" y="0"/>
          <a:ext cx="0" cy="0"/>
          <a:chOff x="0" y="0"/>
          <a:chExt cx="0" cy="0"/>
        </a:xfrm>
      </p:grpSpPr>
      <p:sp>
        <p:nvSpPr>
          <p:cNvPr id="1164" name="Shape 1164"/>
          <p:cNvSpPr>
            <a:spLocks noGrp="1"/>
          </p:cNvSpPr>
          <p:nvPr>
            <p:ph type="body" sz="quarter" idx="1"/>
          </p:nvPr>
        </p:nvSpPr>
        <p:spPr>
          <a:xfrm>
            <a:off x="6857997" y="2571750"/>
            <a:ext cx="2286001" cy="2571750"/>
          </a:xfrm>
          <a:prstGeom prst="rect">
            <a:avLst/>
          </a:prstGeom>
          <a:solidFill>
            <a:schemeClr val="accent1"/>
          </a:solidFill>
        </p:spPr>
        <p:txBody>
          <a:bodyPr lIns="192023" tIns="192023" rIns="192023" bIns="192023">
            <a:normAutofit/>
          </a:bodyPr>
          <a:lstStyle/>
          <a:p>
            <a:r>
              <a:t>Body Level One</a:t>
            </a:r>
          </a:p>
          <a:p>
            <a:pPr lvl="1"/>
            <a:r>
              <a:t>Body Level Two</a:t>
            </a:r>
          </a:p>
          <a:p>
            <a:pPr lvl="2"/>
            <a:r>
              <a:t>Body Level Three</a:t>
            </a:r>
          </a:p>
          <a:p>
            <a:pPr lvl="3"/>
            <a:r>
              <a:t>Body Level Four</a:t>
            </a:r>
          </a:p>
          <a:p>
            <a:pPr lvl="4"/>
            <a:r>
              <a:t>Body Level Five</a:t>
            </a:r>
          </a:p>
        </p:txBody>
      </p:sp>
      <p:sp>
        <p:nvSpPr>
          <p:cNvPr id="1165" name="Shape 1165"/>
          <p:cNvSpPr>
            <a:spLocks noGrp="1"/>
          </p:cNvSpPr>
          <p:nvPr>
            <p:ph type="sldNum" sz="quarter" idx="2"/>
          </p:nvPr>
        </p:nvSpPr>
        <p:spPr>
          <a:prstGeom prst="rect">
            <a:avLst/>
          </a:prstGeom>
        </p:spPr>
        <p:txBody>
          <a:bodyPr/>
          <a:lstStyle/>
          <a:p>
            <a:fld id="{86CB4B4D-7CA3-9044-876B-883B54F8677D}" type="slidenum">
              <a:rPr/>
              <a:pPr/>
              <a:t>‹#›</a:t>
            </a:fld>
            <a:endParaRPr dirty="0"/>
          </a:p>
        </p:txBody>
      </p:sp>
      <p:sp>
        <p:nvSpPr>
          <p:cNvPr id="1166" name="Shape 1166"/>
          <p:cNvSpPr>
            <a:spLocks noGrp="1"/>
          </p:cNvSpPr>
          <p:nvPr>
            <p:ph type="title"/>
          </p:nvPr>
        </p:nvSpPr>
        <p:spPr>
          <a:xfrm>
            <a:off x="-2" y="-2"/>
            <a:ext cx="9144001" cy="2571752"/>
          </a:xfrm>
          <a:prstGeom prst="rect">
            <a:avLst/>
          </a:prstGeom>
          <a:solidFill>
            <a:srgbClr val="000000"/>
          </a:solidFill>
        </p:spPr>
        <p:txBody>
          <a:bodyPr lIns="155447" tIns="155447" rIns="155447" bIns="155447">
            <a:normAutofit/>
          </a:bodyPr>
          <a:lstStyle>
            <a:lvl1pPr>
              <a:defRPr sz="4800"/>
            </a:lvl1pPr>
          </a:lstStyle>
          <a:p>
            <a:r>
              <a:t>Title Text</a:t>
            </a:r>
          </a:p>
        </p:txBody>
      </p:sp>
    </p:spTree>
    <p:extLst>
      <p:ext uri="{BB962C8B-B14F-4D97-AF65-F5344CB8AC3E}">
        <p14:creationId xmlns:p14="http://schemas.microsoft.com/office/powerpoint/2010/main" val="337580758"/>
      </p:ext>
    </p:extLst>
  </p:cSld>
  <p:clrMapOvr>
    <a:masterClrMapping/>
  </p:clrMapOvr>
  <p:transition spd="med"/>
</p:sldLayout>
</file>

<file path=ppt/slideLayouts/slideLayout298.xml><?xml version="1.0" encoding="utf-8"?>
<p:sldLayout xmlns:a="http://schemas.openxmlformats.org/drawingml/2006/main" xmlns:r="http://schemas.openxmlformats.org/officeDocument/2006/relationships" xmlns:p="http://schemas.openxmlformats.org/presentationml/2006/main" type="tx">
  <p:cSld name="4_Cover Slide">
    <p:bg>
      <p:bgPr>
        <a:solidFill>
          <a:schemeClr val="accent3">
            <a:hueOff val="520545"/>
            <a:lumOff val="-20980"/>
          </a:schemeClr>
        </a:solidFill>
        <a:effectLst/>
      </p:bgPr>
    </p:bg>
    <p:spTree>
      <p:nvGrpSpPr>
        <p:cNvPr id="1" name=""/>
        <p:cNvGrpSpPr/>
        <p:nvPr/>
      </p:nvGrpSpPr>
      <p:grpSpPr>
        <a:xfrm>
          <a:off x="0" y="0"/>
          <a:ext cx="0" cy="0"/>
          <a:chOff x="0" y="0"/>
          <a:chExt cx="0" cy="0"/>
        </a:xfrm>
      </p:grpSpPr>
      <p:pic>
        <p:nvPicPr>
          <p:cNvPr id="1182" name="image3.jpeg"/>
          <p:cNvPicPr>
            <a:picLocks noChangeAspect="1"/>
          </p:cNvPicPr>
          <p:nvPr/>
        </p:nvPicPr>
        <p:blipFill>
          <a:blip r:embed="rId2" cstate="screen">
            <a:extLst>
              <a:ext uri="{28A0092B-C50C-407E-A947-70E740481C1C}">
                <a14:useLocalDpi xmlns:a14="http://schemas.microsoft.com/office/drawing/2010/main"/>
              </a:ext>
            </a:extLst>
          </a:blip>
          <a:srcRect/>
          <a:stretch>
            <a:fillRect/>
          </a:stretch>
        </p:blipFill>
        <p:spPr>
          <a:xfrm>
            <a:off x="0" y="-2"/>
            <a:ext cx="9137650" cy="5143503"/>
          </a:xfrm>
          <a:prstGeom prst="rect">
            <a:avLst/>
          </a:prstGeom>
          <a:ln w="12700">
            <a:miter lim="400000"/>
          </a:ln>
        </p:spPr>
      </p:pic>
      <p:sp>
        <p:nvSpPr>
          <p:cNvPr id="1183" name="Shape 1183"/>
          <p:cNvSpPr>
            <a:spLocks noGrp="1"/>
          </p:cNvSpPr>
          <p:nvPr>
            <p:ph type="title"/>
          </p:nvPr>
        </p:nvSpPr>
        <p:spPr>
          <a:xfrm>
            <a:off x="228599" y="203780"/>
            <a:ext cx="4114802" cy="4479346"/>
          </a:xfrm>
          <a:prstGeom prst="rect">
            <a:avLst/>
          </a:prstGeom>
        </p:spPr>
        <p:txBody>
          <a:bodyPr>
            <a:normAutofit/>
          </a:bodyPr>
          <a:lstStyle/>
          <a:p>
            <a:r>
              <a:t>Title Text</a:t>
            </a:r>
          </a:p>
        </p:txBody>
      </p:sp>
      <p:pic>
        <p:nvPicPr>
          <p:cNvPr id="1184" name="image4.pdf"/>
          <p:cNvPicPr>
            <a:picLocks noChangeAspect="1"/>
          </p:cNvPicPr>
          <p:nvPr/>
        </p:nvPicPr>
        <p:blipFill>
          <a:blip r:embed="rId3" cstate="screen">
            <a:extLst>
              <a:ext uri="{28A0092B-C50C-407E-A947-70E740481C1C}">
                <a14:useLocalDpi xmlns:a14="http://schemas.microsoft.com/office/drawing/2010/main"/>
              </a:ext>
            </a:extLst>
          </a:blip>
          <a:stretch>
            <a:fillRect/>
          </a:stretch>
        </p:blipFill>
        <p:spPr>
          <a:xfrm>
            <a:off x="7622930" y="216480"/>
            <a:ext cx="1297869" cy="179017"/>
          </a:xfrm>
          <a:prstGeom prst="rect">
            <a:avLst/>
          </a:prstGeom>
          <a:ln w="12700">
            <a:miter lim="400000"/>
          </a:ln>
        </p:spPr>
      </p:pic>
      <p:pic>
        <p:nvPicPr>
          <p:cNvPr id="1185" name="image1.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8393810" y="4705350"/>
            <a:ext cx="521590" cy="211455"/>
          </a:xfrm>
          <a:prstGeom prst="rect">
            <a:avLst/>
          </a:prstGeom>
          <a:ln w="12700">
            <a:miter lim="400000"/>
          </a:ln>
        </p:spPr>
      </p:pic>
      <p:sp>
        <p:nvSpPr>
          <p:cNvPr id="1186" name="Shape 1186"/>
          <p:cNvSpPr>
            <a:spLocks noGrp="1"/>
          </p:cNvSpPr>
          <p:nvPr>
            <p:ph type="sldNum" sz="quarter" idx="2"/>
          </p:nvPr>
        </p:nvSpPr>
        <p:spPr>
          <a:xfrm>
            <a:off x="4419600" y="4627562"/>
            <a:ext cx="2133600" cy="279401"/>
          </a:xfrm>
          <a:prstGeom prst="rect">
            <a:avLst/>
          </a:prstGeom>
        </p:spPr>
        <p:txBody>
          <a:bodyPr/>
          <a:lstStyle/>
          <a:p>
            <a:fld id="{86CB4B4D-7CA3-9044-876B-883B54F8677D}" type="slidenum">
              <a:rPr/>
              <a:pPr/>
              <a:t>‹#›</a:t>
            </a:fld>
            <a:endParaRPr dirty="0"/>
          </a:p>
        </p:txBody>
      </p:sp>
    </p:spTree>
    <p:extLst>
      <p:ext uri="{BB962C8B-B14F-4D97-AF65-F5344CB8AC3E}">
        <p14:creationId xmlns:p14="http://schemas.microsoft.com/office/powerpoint/2010/main" val="1609518749"/>
      </p:ext>
    </p:extLst>
  </p:cSld>
  <p:clrMapOvr>
    <a:masterClrMapping/>
  </p:clrMapOvr>
  <p:transition spd="med"/>
</p:sldLayout>
</file>

<file path=ppt/slideLayouts/slideLayout299.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6" name="Rectangle 52"/>
          <p:cNvSpPr>
            <a:spLocks noGrp="1" noChangeArrowheads="1"/>
          </p:cNvSpPr>
          <p:nvPr>
            <p:ph type="sldNum" sz="quarter" idx="4"/>
          </p:nvPr>
        </p:nvSpPr>
        <p:spPr>
          <a:xfrm>
            <a:off x="6858000" y="4874026"/>
            <a:ext cx="2124075" cy="171450"/>
          </a:xfrm>
          <a:prstGeom prst="rect">
            <a:avLst/>
          </a:prstGeom>
        </p:spPr>
        <p:txBody>
          <a:bodyPr vert="horz" wrap="square" lIns="91413" tIns="45708" rIns="91413" bIns="45708" numCol="1" anchor="t" anchorCtr="0" compatLnSpc="1">
            <a:prstTxWarp prst="textNoShape">
              <a:avLst/>
            </a:prstTxWarp>
          </a:bodyPr>
          <a:lstStyle>
            <a:lvl1pPr>
              <a:defRPr lang="en-US" altLang="ja-JP" sz="800" smtClean="0"/>
            </a:lvl1pPr>
          </a:lstStyle>
          <a:p>
            <a:pPr algn="r"/>
            <a:fld id="{5136B3BB-1E61-4858-A78B-A602CA3C4C04}" type="slidenum">
              <a:rPr lang="en-US" smtClean="0"/>
              <a:pPr algn="r"/>
              <a:t>‹#›</a:t>
            </a:fld>
            <a:endParaRPr lang="en-US" dirty="0"/>
          </a:p>
        </p:txBody>
      </p:sp>
    </p:spTree>
    <p:extLst>
      <p:ext uri="{BB962C8B-B14F-4D97-AF65-F5344CB8AC3E}">
        <p14:creationId xmlns:p14="http://schemas.microsoft.com/office/powerpoint/2010/main" val="2688856666"/>
      </p:ext>
    </p:extLst>
  </p:cSld>
  <p:clrMapOvr>
    <a:masterClrMapping/>
  </p:clrMapOvr>
  <p:extLst>
    <p:ext uri="{DCECCB84-F9BA-43D5-87BE-67443E8EF086}">
      <p15:sldGuideLst xmlns:p15="http://schemas.microsoft.com/office/powerpoint/2012/main">
        <p15:guide id="1" orient="horz" pos="1620">
          <p15:clr>
            <a:srgbClr val="FBAE40"/>
          </p15:clr>
        </p15:guide>
        <p15:guide id="2" pos="288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602023749"/>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55856627"/>
      </p:ext>
    </p:extLst>
  </p:cSld>
  <p:clrMapOvr>
    <a:masterClrMapping/>
  </p:clrMapOvr>
</p:sldLayout>
</file>

<file path=ppt/slideLayouts/slideLayout300.xml><?xml version="1.0" encoding="utf-8"?>
<p:sldLayout xmlns:a="http://schemas.openxmlformats.org/drawingml/2006/main" xmlns:r="http://schemas.openxmlformats.org/officeDocument/2006/relationships" xmlns:p="http://schemas.openxmlformats.org/presentationml/2006/main" userDrawn="1">
  <p:cSld name="Title Only - Dark Background">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28777"/>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Tree>
    <p:extLst>
      <p:ext uri="{BB962C8B-B14F-4D97-AF65-F5344CB8AC3E}">
        <p14:creationId xmlns:p14="http://schemas.microsoft.com/office/powerpoint/2010/main" val="2963836379"/>
      </p:ext>
    </p:extLst>
  </p:cSld>
  <p:clrMapOvr>
    <a:overrideClrMapping bg1="lt1" tx1="dk1" bg2="lt2" tx2="dk2" accent1="accent1" accent2="accent2" accent3="accent3" accent4="accent4" accent5="accent5" accent6="accent6" hlink="hlink" folHlink="folHlink"/>
  </p:clrMapOvr>
</p:sldLayout>
</file>

<file path=ppt/slideLayouts/slideLayout301.xml><?xml version="1.0" encoding="utf-8"?>
<p:sldLayout xmlns:a="http://schemas.openxmlformats.org/drawingml/2006/main" xmlns:r="http://schemas.openxmlformats.org/officeDocument/2006/relationships" xmlns:p="http://schemas.openxmlformats.org/presentationml/2006/main" userDrawn="1">
  <p:cSld name="2_Title and Text">
    <p:bg>
      <p:bgRef idx="1001">
        <a:schemeClr val="bg1"/>
      </p:bgRef>
    </p:bg>
    <p:spTree>
      <p:nvGrpSpPr>
        <p:cNvPr id="1" name=""/>
        <p:cNvGrpSpPr/>
        <p:nvPr/>
      </p:nvGrpSpPr>
      <p:grpSpPr>
        <a:xfrm>
          <a:off x="0" y="0"/>
          <a:ext cx="0" cy="0"/>
          <a:chOff x="0" y="0"/>
          <a:chExt cx="0" cy="0"/>
        </a:xfrm>
      </p:grpSpPr>
      <p:sp>
        <p:nvSpPr>
          <p:cNvPr id="2" name="Title 1"/>
          <p:cNvSpPr>
            <a:spLocks noGrp="1"/>
          </p:cNvSpPr>
          <p:nvPr>
            <p:ph type="title"/>
          </p:nvPr>
        </p:nvSpPr>
        <p:spPr>
          <a:xfrm>
            <a:off x="177660" y="168516"/>
            <a:ext cx="6470333" cy="630936"/>
          </a:xfrm>
        </p:spPr>
        <p:txBody>
          <a:bodyPr/>
          <a:lstStyle>
            <a:lvl1pPr>
              <a:defRPr>
                <a:solidFill>
                  <a:schemeClr val="tx1"/>
                </a:solidFill>
              </a:defRPr>
            </a:lvl1pPr>
          </a:lstStyle>
          <a:p>
            <a:r>
              <a:rPr lang="en-US"/>
              <a:t>Click to edit Master title style</a:t>
            </a:r>
            <a:endParaRPr lang="en-US" dirty="0"/>
          </a:p>
        </p:txBody>
      </p:sp>
      <p:sp>
        <p:nvSpPr>
          <p:cNvPr id="3" name="Footer Placeholder 2"/>
          <p:cNvSpPr>
            <a:spLocks noGrp="1"/>
          </p:cNvSpPr>
          <p:nvPr>
            <p:ph type="ftr" sz="quarter" idx="10"/>
          </p:nvPr>
        </p:nvSpPr>
        <p:spPr/>
        <p:txBody>
          <a:bodyPr/>
          <a:lstStyle>
            <a:lvl1pPr>
              <a:defRPr>
                <a:solidFill>
                  <a:srgbClr val="868D95"/>
                </a:solidFill>
              </a:defRPr>
            </a:lvl1pPr>
          </a:lstStyle>
          <a:p>
            <a:r>
              <a:rPr lang="en-US"/>
              <a:t>IBM Security / © 2020 IBM Corporation</a:t>
            </a:r>
          </a:p>
        </p:txBody>
      </p:sp>
      <p:sp>
        <p:nvSpPr>
          <p:cNvPr id="4" name="Slide Number Placeholder 3"/>
          <p:cNvSpPr>
            <a:spLocks noGrp="1"/>
          </p:cNvSpPr>
          <p:nvPr>
            <p:ph type="sldNum" sz="quarter" idx="11"/>
          </p:nvPr>
        </p:nvSpPr>
        <p:spPr/>
        <p:txBody>
          <a:bodyPr/>
          <a:lstStyle>
            <a:lvl1pPr>
              <a:defRPr>
                <a:solidFill>
                  <a:srgbClr val="868D95"/>
                </a:solidFill>
              </a:defRPr>
            </a:lvl1pPr>
          </a:lstStyle>
          <a:p>
            <a:fld id="{59395FB3-9C97-154F-86B2-7E381B951268}" type="slidenum">
              <a:rPr lang="en-US" smtClean="0"/>
              <a:pPr/>
              <a:t>‹#›</a:t>
            </a:fld>
            <a:endParaRPr lang="en-US"/>
          </a:p>
        </p:txBody>
      </p:sp>
      <p:sp>
        <p:nvSpPr>
          <p:cNvPr id="8" name="Text Placeholder 7"/>
          <p:cNvSpPr>
            <a:spLocks noGrp="1"/>
          </p:cNvSpPr>
          <p:nvPr>
            <p:ph type="body" sz="quarter" idx="13"/>
          </p:nvPr>
        </p:nvSpPr>
        <p:spPr>
          <a:xfrm>
            <a:off x="195199" y="1356487"/>
            <a:ext cx="4187952" cy="3008376"/>
          </a:xfrm>
        </p:spPr>
        <p:txBody>
          <a:bodyPr/>
          <a:lstStyle>
            <a:lvl1pPr>
              <a:buClr>
                <a:schemeClr val="tx1"/>
              </a:buClr>
              <a:defRPr sz="1200">
                <a:solidFill>
                  <a:schemeClr val="tx1"/>
                </a:solidFill>
              </a:defRPr>
            </a:lvl1pPr>
            <a:lvl2pPr>
              <a:buClr>
                <a:schemeClr val="tx1"/>
              </a:buClr>
              <a:defRPr sz="1200">
                <a:solidFill>
                  <a:schemeClr val="tx1"/>
                </a:solidFill>
              </a:defRPr>
            </a:lvl2pPr>
            <a:lvl3pPr>
              <a:buClr>
                <a:schemeClr val="tx1"/>
              </a:buClr>
              <a:defRPr sz="1200">
                <a:solidFill>
                  <a:schemeClr val="tx1"/>
                </a:solidFill>
              </a:defRPr>
            </a:lvl3pPr>
            <a:lvl4pPr>
              <a:buClr>
                <a:schemeClr val="tx1"/>
              </a:buClr>
              <a:defRPr sz="1200">
                <a:solidFill>
                  <a:schemeClr val="tx1"/>
                </a:solidFill>
              </a:defRPr>
            </a:lvl4pPr>
            <a:lvl5pPr>
              <a:buClr>
                <a:schemeClr val="tx1"/>
              </a:buClr>
              <a:defRPr sz="1200">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5">
            <a:extLst>
              <a:ext uri="{FF2B5EF4-FFF2-40B4-BE49-F238E27FC236}">
                <a16:creationId xmlns:a16="http://schemas.microsoft.com/office/drawing/2014/main" id="{AD811962-F144-D048-A060-3765C7193682}"/>
              </a:ext>
            </a:extLst>
          </p:cNvPr>
          <p:cNvSpPr>
            <a:spLocks noGrp="1"/>
          </p:cNvSpPr>
          <p:nvPr>
            <p:ph type="body" sz="quarter" idx="14" hasCustomPrompt="1"/>
          </p:nvPr>
        </p:nvSpPr>
        <p:spPr>
          <a:xfrm>
            <a:off x="4650524" y="1234499"/>
            <a:ext cx="4295005" cy="3126364"/>
          </a:xfrm>
        </p:spPr>
        <p:txBody>
          <a:bodyPr/>
          <a:lstStyle>
            <a:lvl1pPr marL="0" marR="0" indent="0" algn="l" defTabSz="914400" rtl="0" eaLnBrk="1" fontAlgn="auto" latinLnBrk="0" hangingPunct="1">
              <a:lnSpc>
                <a:spcPct val="90000"/>
              </a:lnSpc>
              <a:spcBef>
                <a:spcPts val="1200"/>
              </a:spcBef>
              <a:spcAft>
                <a:spcPts val="0"/>
              </a:spcAft>
              <a:buClrTx/>
              <a:buSzTx/>
              <a:buFontTx/>
              <a:buNone/>
              <a:tabLst/>
              <a:defRPr sz="9600" b="0" i="0">
                <a:gradFill flip="none" rotWithShape="1">
                  <a:gsLst>
                    <a:gs pos="0">
                      <a:srgbClr val="0061FF"/>
                    </a:gs>
                    <a:gs pos="70000">
                      <a:srgbClr val="8A3FFC"/>
                    </a:gs>
                  </a:gsLst>
                  <a:lin ang="18000000" scaled="0"/>
                </a:gradFill>
                <a:latin typeface="IBM Plex Sans ExtraLight"/>
                <a:sym typeface="IBM Plex Sans ExtraLight"/>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marL="0" marR="0" lvl="0" indent="0" algn="l" defTabSz="914400" rtl="0" eaLnBrk="1" fontAlgn="auto" latinLnBrk="0" hangingPunct="1">
              <a:lnSpc>
                <a:spcPct val="90000"/>
              </a:lnSpc>
              <a:spcBef>
                <a:spcPts val="1200"/>
              </a:spcBef>
              <a:spcAft>
                <a:spcPts val="0"/>
              </a:spcAft>
              <a:buClrTx/>
              <a:buSzTx/>
              <a:buFontTx/>
              <a:buNone/>
              <a:tabLst/>
              <a:defRPr sz="9600">
                <a:gradFill flip="none" rotWithShape="1">
                  <a:gsLst>
                    <a:gs pos="0">
                      <a:srgbClr val="0061FF"/>
                    </a:gs>
                    <a:gs pos="70000">
                      <a:srgbClr val="8A3FFC"/>
                    </a:gs>
                  </a:gsLst>
                  <a:lin ang="18000000" scaled="0"/>
                </a:gradFill>
                <a:latin typeface="IBM Plex Sans ExtraLight"/>
                <a:ea typeface="IBM Plex Sans ExtraLight"/>
                <a:cs typeface="IBM Plex Sans ExtraLight"/>
                <a:sym typeface="IBM Plex Sans ExtraLight"/>
              </a:defRPr>
            </a:pPr>
            <a:r>
              <a:rPr kumimoji="0" lang="en-US" sz="9600" b="0" i="0" u="none" strike="noStrike" kern="0" cap="none" spc="0" normalizeH="0" baseline="0" noProof="0" dirty="0">
                <a:ln>
                  <a:noFill/>
                </a:ln>
                <a:gradFill flip="none" rotWithShape="1">
                  <a:gsLst>
                    <a:gs pos="0">
                      <a:srgbClr val="0061FF"/>
                    </a:gs>
                    <a:gs pos="70000">
                      <a:srgbClr val="8A3FFC"/>
                    </a:gs>
                  </a:gsLst>
                  <a:lin ang="18000000" scaled="0"/>
                </a:gradFill>
                <a:effectLst/>
                <a:uLnTx/>
                <a:uFillTx/>
                <a:latin typeface="IBM Plex Sans ExtraLight"/>
                <a:sym typeface="IBM Plex Sans ExtraLight"/>
              </a:rPr>
              <a:t>Click to add text</a:t>
            </a:r>
          </a:p>
        </p:txBody>
      </p:sp>
    </p:spTree>
    <p:extLst>
      <p:ext uri="{BB962C8B-B14F-4D97-AF65-F5344CB8AC3E}">
        <p14:creationId xmlns:p14="http://schemas.microsoft.com/office/powerpoint/2010/main" val="2122688512"/>
      </p:ext>
    </p:extLst>
  </p:cSld>
  <p:clrMapOvr>
    <a:overrideClrMapping bg1="lt1" tx1="dk1" bg2="lt2" tx2="dk2" accent1="accent1" accent2="accent2" accent3="accent3" accent4="accent4" accent5="accent5" accent6="accent6" hlink="hlink" folHlink="folHlink"/>
  </p:clrMapOvr>
</p:sldLayout>
</file>

<file path=ppt/slideLayouts/slideLayout302.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s-MX"/>
              <a:t>Haz clic para modificar el estilo de título del patrón</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6" name="Picture"/>
          <p:cNvPicPr>
            <a:picLocks noChangeAspect="1"/>
          </p:cNvPicPr>
          <p:nvPr userDrawn="1"/>
        </p:nvPicPr>
        <p:blipFill>
          <a:blip r:embed="rId2"/>
          <a:srcRect/>
          <a:stretch/>
        </p:blipFill>
        <p:spPr>
          <a:xfrm>
            <a:off x="8393813" y="4705253"/>
            <a:ext cx="521587" cy="208108"/>
          </a:xfrm>
          <a:prstGeom prst="rect">
            <a:avLst/>
          </a:prstGeom>
        </p:spPr>
      </p:pic>
    </p:spTree>
    <p:extLst>
      <p:ext uri="{BB962C8B-B14F-4D97-AF65-F5344CB8AC3E}">
        <p14:creationId xmlns:p14="http://schemas.microsoft.com/office/powerpoint/2010/main" val="2328592461"/>
      </p:ext>
    </p:extLst>
  </p:cSld>
  <p:clrMapOvr>
    <a:masterClrMapping/>
  </p:clrMapOvr>
</p:sldLayout>
</file>

<file path=ppt/slideLayouts/slideLayout303.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6" y="457"/>
            <a:ext cx="9133548" cy="5142585"/>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s-MX"/>
              <a:t>Haz clic para modificar el estilo de título del patrón</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6" name="Imagen 5">
            <a:extLst>
              <a:ext uri="{FF2B5EF4-FFF2-40B4-BE49-F238E27FC236}">
                <a16:creationId xmlns:a16="http://schemas.microsoft.com/office/drawing/2014/main" id="{AC93C09E-A930-8DD9-9AEE-8C40085A0C4B}"/>
              </a:ext>
            </a:extLst>
          </p:cNvPr>
          <p:cNvPicPr>
            <a:picLocks noChangeAspect="1"/>
          </p:cNvPicPr>
          <p:nvPr userDrawn="1"/>
        </p:nvPicPr>
        <p:blipFill>
          <a:blip r:embed="rId3"/>
          <a:stretch>
            <a:fillRect/>
          </a:stretch>
        </p:blipFill>
        <p:spPr>
          <a:xfrm>
            <a:off x="8167956" y="4522396"/>
            <a:ext cx="747378" cy="444891"/>
          </a:xfrm>
          <a:prstGeom prst="rect">
            <a:avLst/>
          </a:prstGeom>
        </p:spPr>
      </p:pic>
    </p:spTree>
    <p:extLst>
      <p:ext uri="{BB962C8B-B14F-4D97-AF65-F5344CB8AC3E}">
        <p14:creationId xmlns:p14="http://schemas.microsoft.com/office/powerpoint/2010/main" val="1533302599"/>
      </p:ext>
    </p:extLst>
  </p:cSld>
  <p:clrMapOvr>
    <a:masterClrMapping/>
  </p:clrMapOvr>
</p:sldLayout>
</file>

<file path=ppt/slideLayouts/slideLayout304.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6" y="457"/>
            <a:ext cx="9133548" cy="514258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s-MX"/>
              <a:t>Haz clic para modificar el estilo de título del patrón</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62261464"/>
      </p:ext>
    </p:extLst>
  </p:cSld>
  <p:clrMapOvr>
    <a:masterClrMapping/>
  </p:clrMapOvr>
</p:sldLayout>
</file>

<file path=ppt/slideLayouts/slideLayout305.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7"/>
            <a:ext cx="9133546" cy="514258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s-MX"/>
              <a:t>Haz clic para modificar el estilo de título del patrón</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1511148722"/>
      </p:ext>
    </p:extLst>
  </p:cSld>
  <p:clrMapOvr>
    <a:masterClrMapping/>
  </p:clrMapOvr>
</p:sldLayout>
</file>

<file path=ppt/slideLayouts/slideLayout306.xml><?xml version="1.0" encoding="utf-8"?>
<p:sldLayout xmlns:a="http://schemas.openxmlformats.org/drawingml/2006/main" xmlns:r="http://schemas.openxmlformats.org/officeDocument/2006/relationships" xmlns:p="http://schemas.openxmlformats.org/presentationml/2006/main" preserve="1" userDrawn="1">
  <p:cSld name="cover, image 4">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7"/>
            <a:ext cx="9133546" cy="514258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s-MX"/>
              <a:t>Haz clic para modificar el estilo de título del patrón</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7B48B5CA-5BC1-8844-81E1-24543A8F2C9A}"/>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840659456"/>
      </p:ext>
    </p:extLst>
  </p:cSld>
  <p:clrMapOvr>
    <a:masterClrMapping/>
  </p:clrMapOvr>
</p:sldLayout>
</file>

<file path=ppt/slideLayouts/slideLayout307.xml><?xml version="1.0" encoding="utf-8"?>
<p:sldLayout xmlns:a="http://schemas.openxmlformats.org/drawingml/2006/main" xmlns:r="http://schemas.openxmlformats.org/officeDocument/2006/relationships" xmlns:p="http://schemas.openxmlformats.org/presentationml/2006/main" preserve="1" userDrawn="1">
  <p:cSld name="cover, image 5">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D9596131-38DE-3A44-BE82-CDD2A1709808}"/>
              </a:ext>
            </a:extLst>
          </p:cNvPr>
          <p:cNvPicPr>
            <a:picLocks noChangeAspect="1"/>
          </p:cNvPicPr>
          <p:nvPr userDrawn="1"/>
        </p:nvPicPr>
        <p:blipFill>
          <a:blip r:embed="rId2"/>
          <a:stretch>
            <a:fillRect/>
          </a:stretch>
        </p:blipFill>
        <p:spPr>
          <a:xfrm>
            <a:off x="0" y="0"/>
            <a:ext cx="9144000" cy="514847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s-MX"/>
              <a:t>Haz clic para modificar el estilo de título del patrón</a:t>
            </a:r>
            <a:endParaRPr lang="en-US" dirty="0"/>
          </a:p>
        </p:txBody>
      </p:sp>
      <p:sp>
        <p:nvSpPr>
          <p:cNvPr id="3" name="Footer Placeholder"/>
          <p:cNvSpPr>
            <a:spLocks noGrp="1"/>
          </p:cNvSpPr>
          <p:nvPr>
            <p:ph type="ftr" sz="quarter" idx="10"/>
          </p:nvPr>
        </p:nvSpPr>
        <p:spPr/>
        <p:txBody>
          <a:bodyPr/>
          <a:lstStyle/>
          <a:p>
            <a:r>
              <a:rPr lang="en-US" dirty="0"/>
              <a:t>Group Name / DOC ID / Month XX, 2022 / © 2022 IBM Corporation</a:t>
            </a:r>
          </a:p>
        </p:txBody>
      </p:sp>
      <p:pic>
        <p:nvPicPr>
          <p:cNvPr id="6" name="Picture"/>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47625492"/>
      </p:ext>
    </p:extLst>
  </p:cSld>
  <p:clrMapOvr>
    <a:masterClrMapping/>
  </p:clrMapOvr>
</p:sldLayout>
</file>

<file path=ppt/slideLayouts/slideLayout308.xml><?xml version="1.0" encoding="utf-8"?>
<p:sldLayout xmlns:a="http://schemas.openxmlformats.org/drawingml/2006/main" xmlns:r="http://schemas.openxmlformats.org/officeDocument/2006/relationships" xmlns:p="http://schemas.openxmlformats.org/presentationml/2006/main" preserve="1" userDrawn="1">
  <p:cSld name="cover, image 6">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436EA217-D975-DE4B-A991-B3A7FEFBAC32}"/>
              </a:ext>
            </a:extLst>
          </p:cNvPr>
          <p:cNvPicPr>
            <a:picLocks noChangeAspect="1"/>
          </p:cNvPicPr>
          <p:nvPr userDrawn="1"/>
        </p:nvPicPr>
        <p:blipFill>
          <a:blip r:embed="rId2"/>
          <a:srcRect/>
          <a:stretch/>
        </p:blipFill>
        <p:spPr>
          <a:xfrm>
            <a:off x="11187" y="3810"/>
            <a:ext cx="9128406" cy="5139690"/>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s-MX"/>
              <a:t>Haz clic para modificar el estilo de título del patrón</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9FC9FB8B-2D23-D949-963B-B1200DEDE836}"/>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87321908"/>
      </p:ext>
    </p:extLst>
  </p:cSld>
  <p:clrMapOvr>
    <a:masterClrMapping/>
  </p:clrMapOvr>
</p:sldLayout>
</file>

<file path=ppt/slideLayouts/slideLayout309.xml><?xml version="1.0" encoding="utf-8"?>
<p:sldLayout xmlns:a="http://schemas.openxmlformats.org/drawingml/2006/main" xmlns:r="http://schemas.openxmlformats.org/officeDocument/2006/relationships" xmlns:p="http://schemas.openxmlformats.org/presentationml/2006/main" preserve="1" userDrawn="1">
  <p:cSld name="cover, image 7">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7"/>
            <a:ext cx="9133545" cy="5142583"/>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s-MX"/>
              <a:t>Haz clic para modificar el estilo de título del patrón</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14C6F24E-1E96-144E-A44F-8124FE9D9BA3}"/>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79367517"/>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33088"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61873"/>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Click to edit Master text styles</a:t>
            </a:r>
          </a:p>
        </p:txBody>
      </p:sp>
    </p:spTree>
    <p:extLst>
      <p:ext uri="{BB962C8B-B14F-4D97-AF65-F5344CB8AC3E}">
        <p14:creationId xmlns:p14="http://schemas.microsoft.com/office/powerpoint/2010/main" val="1068518021"/>
      </p:ext>
    </p:extLst>
  </p:cSld>
  <p:clrMapOvr>
    <a:masterClrMapping/>
  </p:clrMapOvr>
</p:sldLayout>
</file>

<file path=ppt/slideLayouts/slideLayout310.xml><?xml version="1.0" encoding="utf-8"?>
<p:sldLayout xmlns:a="http://schemas.openxmlformats.org/drawingml/2006/main" xmlns:r="http://schemas.openxmlformats.org/officeDocument/2006/relationships" xmlns:p="http://schemas.openxmlformats.org/presentationml/2006/main" preserve="1" userDrawn="1">
  <p:cSld name="cover, image 8">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7" y="457"/>
            <a:ext cx="9133545" cy="5142582"/>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s-MX"/>
              <a:t>Haz clic para modificar el estilo de título del patrón</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BE20C7ED-E83C-DE49-B49C-6FE6E39CB338}"/>
              </a:ext>
            </a:extLst>
          </p:cNvPr>
          <p:cNvPicPr>
            <a:picLocks noChangeAspect="1"/>
          </p:cNvPicPr>
          <p:nvPr userDrawn="1"/>
        </p:nvPicPr>
        <p:blipFill>
          <a:blip r:embed="rId3"/>
          <a:srcRect/>
          <a:stretch/>
        </p:blipFill>
        <p:spPr>
          <a:xfrm>
            <a:off x="8393813" y="4705253"/>
            <a:ext cx="521587" cy="208108"/>
          </a:xfrm>
          <a:prstGeom prst="rect">
            <a:avLst/>
          </a:prstGeom>
        </p:spPr>
      </p:pic>
    </p:spTree>
    <p:extLst>
      <p:ext uri="{BB962C8B-B14F-4D97-AF65-F5344CB8AC3E}">
        <p14:creationId xmlns:p14="http://schemas.microsoft.com/office/powerpoint/2010/main" val="3368230671"/>
      </p:ext>
    </p:extLst>
  </p:cSld>
  <p:clrMapOvr>
    <a:masterClrMapping/>
  </p:clrMapOvr>
</p:sldLayout>
</file>

<file path=ppt/slideLayouts/slideLayout311.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s-MX"/>
              <a:t>Haz clic para modificar el estilo de título del patrón</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65176056"/>
      </p:ext>
    </p:extLst>
  </p:cSld>
  <p:clrMapOvr>
    <a:masterClrMapping/>
  </p:clrMapOvr>
</p:sldLayout>
</file>

<file path=ppt/slideLayouts/slideLayout312.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lvl1pPr>
              <a:defRPr>
                <a:solidFill>
                  <a:schemeClr val="accent2"/>
                </a:solidFill>
              </a:defRPr>
            </a:lvl1pPr>
          </a:lstStyle>
          <a:p>
            <a:r>
              <a:rPr lang="es-MX"/>
              <a:t>Haz clic para modificar el estilo de título del patrón</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01615" indent="0">
              <a:buNone/>
              <a:defRPr/>
            </a:lvl3pPr>
            <a:lvl4pPr marL="434981" indent="0">
              <a:buNone/>
              <a:defRPr/>
            </a:lvl4pPr>
            <a:lvl5pPr marL="631833" indent="0">
              <a:buNone/>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solidFill>
                  <a:schemeClr val="accent2"/>
                </a:solidFill>
              </a:defRPr>
            </a:lvl1pPr>
            <a:lvl2pPr marL="0" indent="0">
              <a:spcBef>
                <a:spcPts val="0"/>
              </a:spcBef>
              <a:buNone/>
              <a:defRPr>
                <a:solidFill>
                  <a:schemeClr val="accent2"/>
                </a:solidFill>
              </a:defRPr>
            </a:lvl2pPr>
            <a:lvl3pPr marL="201615" indent="0">
              <a:buNone/>
              <a:defRPr/>
            </a:lvl3pPr>
            <a:lvl4pPr marL="434981" indent="0">
              <a:buNone/>
              <a:defRPr/>
            </a:lvl4pPr>
            <a:lvl5pPr marL="631833" indent="0">
              <a:buNone/>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3758119"/>
      </p:ext>
    </p:extLst>
  </p:cSld>
  <p:clrMapOvr>
    <a:masterClrMapping/>
  </p:clrMapOvr>
</p:sldLayout>
</file>

<file path=ppt/slideLayouts/slideLayout313.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solidFill>
                  <a:schemeClr val="accent2"/>
                </a:solidFill>
              </a:defRPr>
            </a:lvl1pPr>
          </a:lstStyle>
          <a:p>
            <a:r>
              <a:rPr lang="es-MX"/>
              <a:t>Haz clic para modificar el estilo de título del patrón</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0" i="0">
                <a:solidFill>
                  <a:schemeClr val="accent2"/>
                </a:solidFill>
                <a:latin typeface="Arial" panose="020B0604020202020204" pitchFamily="34" charset="0"/>
              </a:defRPr>
            </a:lvl1pPr>
          </a:lstStyle>
          <a:p>
            <a:pPr lvl="0"/>
            <a:r>
              <a:rPr lang="es-MX"/>
              <a:t>Haga clic para modificar los estilos de texto del patrón</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9709399"/>
      </p:ext>
    </p:extLst>
  </p:cSld>
  <p:clrMapOvr>
    <a:masterClrMapping/>
  </p:clrMapOvr>
</p:sldLayout>
</file>

<file path=ppt/slideLayouts/slideLayout314.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b="0" i="0">
                <a:solidFill>
                  <a:schemeClr val="accent2"/>
                </a:solidFill>
                <a:latin typeface="Arial" panose="020B0604020202020204" pitchFamily="34" charset="0"/>
              </a:defRPr>
            </a:lvl1pPr>
          </a:lstStyle>
          <a:p>
            <a:r>
              <a:rPr lang="es-MX"/>
              <a:t>Haz clic para modificar el estilo de título del patrón</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0" i="0">
                <a:solidFill>
                  <a:schemeClr val="accent2"/>
                </a:solidFill>
                <a:latin typeface="Arial" panose="020B0604020202020204" pitchFamily="34" charset="0"/>
              </a:defRPr>
            </a:lvl1pPr>
          </a:lstStyle>
          <a:p>
            <a:pPr lvl="0"/>
            <a:r>
              <a:rPr lang="es-MX"/>
              <a:t>Haga clic para modificar los estilos de texto del patrón</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0" i="0" baseline="0">
                <a:solidFill>
                  <a:schemeClr val="tx1"/>
                </a:solidFill>
                <a:latin typeface="Arial" panose="020B0604020202020204" pitchFamily="34" charset="0"/>
              </a:defRPr>
            </a:lvl1pPr>
          </a:lstStyle>
          <a:p>
            <a:r>
              <a:rPr lang="es-MX"/>
              <a:t>Haz clic en el icono para agregar una imagen</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78279052"/>
      </p:ext>
    </p:extLst>
  </p:cSld>
  <p:clrMapOvr>
    <a:masterClrMapping/>
  </p:clrMapOvr>
</p:sldLayout>
</file>

<file path=ppt/slideLayouts/slideLayout315.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0" i="0">
                <a:solidFill>
                  <a:schemeClr val="accent2"/>
                </a:solidFill>
                <a:latin typeface="Arial" panose="020B0604020202020204" pitchFamily="34" charset="0"/>
              </a:defRPr>
            </a:lvl1pPr>
          </a:lstStyle>
          <a:p>
            <a:r>
              <a:rPr lang="es-MX"/>
              <a:t>Haz clic para modificar el estilo de título del patrón</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67415361"/>
      </p:ext>
    </p:extLst>
  </p:cSld>
  <p:clrMapOvr>
    <a:masterClrMapping/>
  </p:clrMapOvr>
</p:sldLayout>
</file>

<file path=ppt/slideLayouts/slideLayout31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lvl1pPr>
              <a:defRPr>
                <a:solidFill>
                  <a:schemeClr val="accent2"/>
                </a:solidFill>
              </a:defRPr>
            </a:lvl1pPr>
          </a:lstStyle>
          <a:p>
            <a:r>
              <a:rPr lang="es-MX"/>
              <a:t>Haz clic para modificar el estilo de título del patrón</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0789589"/>
      </p:ext>
    </p:extLst>
  </p:cSld>
  <p:clrMapOvr>
    <a:masterClrMapping/>
  </p:clrMapOvr>
</p:sldLayout>
</file>

<file path=ppt/slideLayouts/slideLayout317.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s-MX"/>
              <a:t>Haz clic para modificar el estilo de título del patrón</a:t>
            </a:r>
            <a:endParaRPr lang="en-US" dirty="0"/>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01651336"/>
      </p:ext>
    </p:extLst>
  </p:cSld>
  <p:clrMapOvr>
    <a:masterClrMapping/>
  </p:clrMapOvr>
</p:sldLayout>
</file>

<file path=ppt/slideLayouts/slideLayout318.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s-MX"/>
              <a:t>Haz clic para modificar el estilo de título del patrón</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6" name="Text Placeholder 2"/>
          <p:cNvSpPr>
            <a:spLocks noGrp="1"/>
          </p:cNvSpPr>
          <p:nvPr>
            <p:ph type="body" sz="quarter" idx="12"/>
          </p:nvPr>
        </p:nvSpPr>
        <p:spPr>
          <a:xfrm>
            <a:off x="4791457" y="1243584"/>
            <a:ext cx="4123876"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84861035"/>
      </p:ext>
    </p:extLst>
  </p:cSld>
  <p:clrMapOvr>
    <a:masterClrMapping/>
  </p:clrMapOvr>
</p:sldLayout>
</file>

<file path=ppt/slideLayouts/slideLayout319.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s-MX"/>
              <a:t>Haz clic para modificar el estilo de título del patrón</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solidFill>
                  <a:schemeClr val="tx1"/>
                </a:solidFill>
              </a:defRPr>
            </a:lvl1pPr>
          </a:lstStyle>
          <a:p>
            <a:pPr lvl="0"/>
            <a:r>
              <a:rPr lang="es-MX"/>
              <a:t>Haga clic para modificar los estilos de texto del patrón</a:t>
            </a:r>
          </a:p>
        </p:txBody>
      </p:sp>
      <p:sp>
        <p:nvSpPr>
          <p:cNvPr id="6" name="Text Placeholder"/>
          <p:cNvSpPr>
            <a:spLocks noGrp="1"/>
          </p:cNvSpPr>
          <p:nvPr>
            <p:ph type="body" sz="quarter" idx="12"/>
          </p:nvPr>
        </p:nvSpPr>
        <p:spPr>
          <a:xfrm>
            <a:off x="4791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66335479"/>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925954" y="2315617"/>
            <a:ext cx="1292095" cy="512269"/>
          </a:xfrm>
          <a:prstGeom prst="rect">
            <a:avLst/>
          </a:prstGeom>
        </p:spPr>
      </p:pic>
    </p:spTree>
    <p:extLst>
      <p:ext uri="{BB962C8B-B14F-4D97-AF65-F5344CB8AC3E}">
        <p14:creationId xmlns:p14="http://schemas.microsoft.com/office/powerpoint/2010/main" val="157739670"/>
      </p:ext>
    </p:extLst>
  </p:cSld>
  <p:clrMapOvr>
    <a:masterClrMapping/>
  </p:clrMapOvr>
</p:sldLayout>
</file>

<file path=ppt/slideLayouts/slideLayout320.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s-MX"/>
              <a:t>Haz clic para modificar el estilo de título del patrón</a:t>
            </a:r>
            <a:endParaRPr lang="en-US" dirty="0"/>
          </a:p>
        </p:txBody>
      </p:sp>
      <p:sp>
        <p:nvSpPr>
          <p:cNvPr id="6" name="Text Placeholder 1"/>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96890961"/>
      </p:ext>
    </p:extLst>
  </p:cSld>
  <p:clrMapOvr>
    <a:masterClrMapping/>
  </p:clrMapOvr>
</p:sldLayout>
</file>

<file path=ppt/slideLayouts/slideLayout321.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s-MX"/>
              <a:t>Haz clic para modificar el estilo de título del patrón</a:t>
            </a:r>
            <a:endParaRPr lang="en-US" dirty="0"/>
          </a:p>
        </p:txBody>
      </p:sp>
      <p:sp>
        <p:nvSpPr>
          <p:cNvPr id="8" name="Text Placeholder"/>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s-MX"/>
              <a:t>Haz clic en el icono para agregar una imagen</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85767871"/>
      </p:ext>
    </p:extLst>
  </p:cSld>
  <p:clrMapOvr>
    <a:masterClrMapping/>
  </p:clrMapOvr>
</p:sldLayout>
</file>

<file path=ppt/slideLayouts/slideLayout322.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s-MX"/>
              <a:t>Haz clic para modificar el estilo de título del patrón</a:t>
            </a:r>
            <a:endParaRPr lang="en-US" dirty="0"/>
          </a:p>
        </p:txBody>
      </p:sp>
      <p:sp>
        <p:nvSpPr>
          <p:cNvPr id="6" name="Text Placeholder 1"/>
          <p:cNvSpPr>
            <a:spLocks noGrp="1"/>
          </p:cNvSpPr>
          <p:nvPr>
            <p:ph type="body" sz="quarter" idx="12"/>
          </p:nvPr>
        </p:nvSpPr>
        <p:spPr>
          <a:xfrm>
            <a:off x="4791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7" name="Text Placeholder 2"/>
          <p:cNvSpPr>
            <a:spLocks noGrp="1"/>
          </p:cNvSpPr>
          <p:nvPr>
            <p:ph type="body" sz="quarter" idx="13"/>
          </p:nvPr>
        </p:nvSpPr>
        <p:spPr>
          <a:xfrm>
            <a:off x="7077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14872883"/>
      </p:ext>
    </p:extLst>
  </p:cSld>
  <p:clrMapOvr>
    <a:masterClrMapping/>
  </p:clrMapOvr>
</p:sldLayout>
</file>

<file path=ppt/slideLayouts/slideLayout323.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lvl1pPr>
              <a:defRPr>
                <a:solidFill>
                  <a:schemeClr val="tx1"/>
                </a:solidFill>
              </a:defRPr>
            </a:lvl1pPr>
          </a:lstStyle>
          <a:p>
            <a:r>
              <a:rPr lang="es-MX"/>
              <a:t>Haz clic para modificar el estilo de título del patrón</a:t>
            </a:r>
            <a:endParaRPr lang="en-US" dirty="0"/>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2"/>
          </a:solidFill>
        </p:spPr>
        <p:txBody>
          <a:bodyPr wrap="square" lIns="0" tIns="0" rIns="0" bIns="0" rtlCol="0" anchor="ctr">
            <a:noAutofit/>
          </a:bodyPr>
          <a:lstStyle/>
          <a:p>
            <a:pPr algn="ctr"/>
            <a:endParaRPr lang="en-US" sz="1200" b="0" i="0" dirty="0">
              <a:solidFill>
                <a:schemeClr val="tx1"/>
              </a:solidFill>
              <a:latin typeface="Arial" panose="020B0604020202020204" pitchFamily="34" charset="0"/>
              <a:cs typeface="Arial" panose="020B0604020202020204" pitchFamily="34" charset="0"/>
            </a:endParaRPr>
          </a:p>
        </p:txBody>
      </p:sp>
      <p:sp>
        <p:nvSpPr>
          <p:cNvPr id="6" name="Text Placeholder"/>
          <p:cNvSpPr>
            <a:spLocks noGrp="1"/>
          </p:cNvSpPr>
          <p:nvPr>
            <p:ph type="body" sz="quarter" idx="12"/>
          </p:nvPr>
        </p:nvSpPr>
        <p:spPr>
          <a:xfrm>
            <a:off x="4791456" y="201168"/>
            <a:ext cx="4123944" cy="4294632"/>
          </a:xfrm>
        </p:spPr>
        <p:txBody>
          <a:bodyPr/>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2839026"/>
      </p:ext>
    </p:extLst>
  </p:cSld>
  <p:clrMapOvr>
    <a:masterClrMapping/>
  </p:clrMapOvr>
</p:sldLayout>
</file>

<file path=ppt/slideLayouts/slideLayout324.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s-MX"/>
              <a:t>Haz clic para modificar el estilo de título del patrón</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s-MX"/>
              <a:t>Haz clic en el icono para agregar una imagen</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49527679"/>
      </p:ext>
    </p:extLst>
  </p:cSld>
  <p:clrMapOvr>
    <a:masterClrMapping/>
  </p:clrMapOvr>
</p:sldLayout>
</file>

<file path=ppt/slideLayouts/slideLayout325.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lvl1pPr>
              <a:defRPr>
                <a:solidFill>
                  <a:schemeClr val="tx1"/>
                </a:solidFill>
              </a:defRPr>
            </a:lvl1pPr>
          </a:lstStyle>
          <a:p>
            <a:r>
              <a:rPr lang="es-MX"/>
              <a:t>Haz clic para modificar el estilo de título del patrón</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09841245"/>
      </p:ext>
    </p:extLst>
  </p:cSld>
  <p:clrMapOvr>
    <a:masterClrMapping/>
  </p:clrMapOvr>
</p:sldLayout>
</file>

<file path=ppt/slideLayouts/slideLayout326.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s-MX"/>
              <a:t>Haz clic para modificar el estilo de título del patrón</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8698785"/>
      </p:ext>
    </p:extLst>
  </p:cSld>
  <p:clrMapOvr>
    <a:masterClrMapping/>
  </p:clrMapOvr>
</p:sldLayout>
</file>

<file path=ppt/slideLayouts/slideLayout327.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s-MX"/>
              <a:t>Haz clic para modificar el estilo de título del patrón</a:t>
            </a:r>
            <a:endParaRPr lang="en-US" dirty="0"/>
          </a:p>
        </p:txBody>
      </p:sp>
      <p:sp>
        <p:nvSpPr>
          <p:cNvPr id="8" name="Text Placeholder"/>
          <p:cNvSpPr>
            <a:spLocks noGrp="1"/>
          </p:cNvSpPr>
          <p:nvPr>
            <p:ph type="body" sz="quarter" idx="13"/>
          </p:nvPr>
        </p:nvSpPr>
        <p:spPr>
          <a:xfrm>
            <a:off x="219456" y="1243584"/>
            <a:ext cx="4123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9" name="Content Placeholder 1"/>
          <p:cNvSpPr>
            <a:spLocks noGrp="1"/>
          </p:cNvSpPr>
          <p:nvPr>
            <p:ph sz="quarter" idx="17"/>
          </p:nvPr>
        </p:nvSpPr>
        <p:spPr>
          <a:xfrm>
            <a:off x="4572000" y="0"/>
            <a:ext cx="2286000" cy="2571750"/>
          </a:xfrm>
          <a:noFill/>
          <a:ln>
            <a:noFill/>
          </a:ln>
        </p:spPr>
        <p:txBody>
          <a:bodyPr lIns="219456" tIns="201168" rIns="228600" bIns="228600"/>
          <a:lstStyle>
            <a:lvl1pPr>
              <a:defRPr b="0" i="0">
                <a:solidFill>
                  <a:schemeClr val="tx1"/>
                </a:solidFill>
                <a:latin typeface="Arial" panose="020B0604020202020204" pitchFamily="34" charset="0"/>
              </a:defRPr>
            </a:lvl1pPr>
          </a:lstStyle>
          <a:p>
            <a:pPr lvl="0"/>
            <a:r>
              <a:rPr lang="es-MX"/>
              <a:t>Haga clic para modificar los estilos de texto del patrón</a:t>
            </a:r>
          </a:p>
        </p:txBody>
      </p:sp>
      <p:sp>
        <p:nvSpPr>
          <p:cNvPr id="10" name="Content Placeholder 2"/>
          <p:cNvSpPr>
            <a:spLocks noGrp="1"/>
          </p:cNvSpPr>
          <p:nvPr>
            <p:ph sz="quarter" idx="18"/>
          </p:nvPr>
        </p:nvSpPr>
        <p:spPr>
          <a:xfrm>
            <a:off x="6858000" y="0"/>
            <a:ext cx="2286000" cy="2571750"/>
          </a:xfrm>
          <a:noFill/>
          <a:ln>
            <a:noFill/>
          </a:ln>
        </p:spPr>
        <p:txBody>
          <a:bodyPr lIns="219456" tIns="201168" rIns="228600" bIns="228600"/>
          <a:lstStyle>
            <a:lvl1pPr>
              <a:defRPr b="0" i="0">
                <a:solidFill>
                  <a:schemeClr val="tx1"/>
                </a:solidFill>
                <a:latin typeface="Arial" panose="020B0604020202020204" pitchFamily="34" charset="0"/>
              </a:defRPr>
            </a:lvl1pPr>
          </a:lstStyle>
          <a:p>
            <a:pPr lvl="0"/>
            <a:r>
              <a:rPr lang="es-MX"/>
              <a:t>Haga clic para modificar los estilos de texto del patrón</a:t>
            </a:r>
          </a:p>
        </p:txBody>
      </p:sp>
      <p:sp>
        <p:nvSpPr>
          <p:cNvPr id="12" name="Content Placeholder 3"/>
          <p:cNvSpPr>
            <a:spLocks noGrp="1"/>
          </p:cNvSpPr>
          <p:nvPr>
            <p:ph sz="quarter" idx="19"/>
          </p:nvPr>
        </p:nvSpPr>
        <p:spPr>
          <a:xfrm>
            <a:off x="4572000" y="2570163"/>
            <a:ext cx="4572000" cy="2573337"/>
          </a:xfrm>
          <a:noFill/>
          <a:ln>
            <a:noFill/>
          </a:ln>
        </p:spPr>
        <p:txBody>
          <a:bodyPr lIns="219456" tIns="201168" rIns="228600" bIns="228600"/>
          <a:lstStyle>
            <a:lvl1pPr>
              <a:defRPr b="0" i="0">
                <a:solidFill>
                  <a:schemeClr val="tx1"/>
                </a:solidFill>
                <a:latin typeface="Arial" panose="020B0604020202020204" pitchFamily="34" charset="0"/>
              </a:defRPr>
            </a:lvl1pPr>
          </a:lstStyle>
          <a:p>
            <a:pPr lvl="0"/>
            <a:r>
              <a:rPr lang="es-MX"/>
              <a:t>Haga clic para modificar los estilos de texto del patrón</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1" name="Straight Connector 10">
            <a:extLst>
              <a:ext uri="{FF2B5EF4-FFF2-40B4-BE49-F238E27FC236}">
                <a16:creationId xmlns:a16="http://schemas.microsoft.com/office/drawing/2014/main" id="{C9AF558B-7F9E-D94C-91DC-907B299967CF}"/>
              </a:ext>
            </a:extLst>
          </p:cNvPr>
          <p:cNvCxnSpPr/>
          <p:nvPr userDrawn="1"/>
        </p:nvCxnSpPr>
        <p:spPr bwMode="auto">
          <a:xfrm flipV="1">
            <a:off x="4572000"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13EAF49-221E-8B43-8D20-D58F4F885163}"/>
              </a:ext>
            </a:extLst>
          </p:cNvPr>
          <p:cNvCxnSpPr>
            <a:cxnSpLocks/>
          </p:cNvCxnSpPr>
          <p:nvPr userDrawn="1"/>
        </p:nvCxnSpPr>
        <p:spPr bwMode="auto">
          <a:xfrm flipV="1">
            <a:off x="6854434" y="234951"/>
            <a:ext cx="0" cy="211690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4" name="Straight Connector 13">
            <a:extLst>
              <a:ext uri="{FF2B5EF4-FFF2-40B4-BE49-F238E27FC236}">
                <a16:creationId xmlns:a16="http://schemas.microsoft.com/office/drawing/2014/main" id="{BF54D63C-09D4-6A49-B605-D1076B01100F}"/>
              </a:ext>
            </a:extLst>
          </p:cNvPr>
          <p:cNvCxnSpPr>
            <a:cxnSpLocks/>
          </p:cNvCxnSpPr>
          <p:nvPr userDrawn="1"/>
        </p:nvCxnSpPr>
        <p:spPr bwMode="auto">
          <a:xfrm>
            <a:off x="4792362" y="2570163"/>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411803670"/>
      </p:ext>
    </p:extLst>
  </p:cSld>
  <p:clrMapOvr>
    <a:masterClrMapping/>
  </p:clrMapOvr>
</p:sldLayout>
</file>

<file path=ppt/slideLayouts/slideLayout328.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noFill/>
        </p:spPr>
        <p:txBody>
          <a:bodyPr lIns="210312" tIns="201168" rIns="228600" bIns="228600"/>
          <a:lstStyle>
            <a:lvl1pPr>
              <a:defRPr>
                <a:solidFill>
                  <a:schemeClr val="tx1"/>
                </a:solidFill>
              </a:defRPr>
            </a:lvl1pPr>
          </a:lstStyle>
          <a:p>
            <a:r>
              <a:rPr lang="es-MX"/>
              <a:t>Haz clic para modificar el estilo de título del patrón</a:t>
            </a:r>
            <a:endParaRPr lang="en-US" dirty="0"/>
          </a:p>
        </p:txBody>
      </p:sp>
      <p:sp>
        <p:nvSpPr>
          <p:cNvPr id="6" name="Content Placeholder 1"/>
          <p:cNvSpPr>
            <a:spLocks noGrp="1"/>
          </p:cNvSpPr>
          <p:nvPr>
            <p:ph sz="quarter" idx="17"/>
          </p:nvPr>
        </p:nvSpPr>
        <p:spPr>
          <a:xfrm>
            <a:off x="4572000" y="0"/>
            <a:ext cx="2286000" cy="2571750"/>
          </a:xfrm>
          <a:noFill/>
          <a:ln>
            <a:noFill/>
          </a:ln>
        </p:spPr>
        <p:txBody>
          <a:bodyPr lIns="219456" tIns="201168" rIns="228600" bIns="228600"/>
          <a:lstStyle>
            <a:lvl1pPr>
              <a:defRPr>
                <a:solidFill>
                  <a:schemeClr val="tx1"/>
                </a:solidFill>
              </a:defRPr>
            </a:lvl1pPr>
          </a:lstStyle>
          <a:p>
            <a:pPr lvl="0"/>
            <a:r>
              <a:rPr lang="es-MX"/>
              <a:t>Haga clic para modificar los estilos de texto del patrón</a:t>
            </a:r>
          </a:p>
        </p:txBody>
      </p:sp>
      <p:sp>
        <p:nvSpPr>
          <p:cNvPr id="11" name="Content Placeholder 2"/>
          <p:cNvSpPr>
            <a:spLocks noGrp="1"/>
          </p:cNvSpPr>
          <p:nvPr>
            <p:ph sz="quarter" idx="18"/>
          </p:nvPr>
        </p:nvSpPr>
        <p:spPr>
          <a:xfrm>
            <a:off x="6858000" y="0"/>
            <a:ext cx="2286000" cy="2571750"/>
          </a:xfrm>
          <a:noFill/>
          <a:ln>
            <a:noFill/>
          </a:ln>
        </p:spPr>
        <p:txBody>
          <a:bodyPr lIns="219456" tIns="201168" rIns="228600" bIns="228600"/>
          <a:lstStyle>
            <a:lvl1pPr>
              <a:defRPr>
                <a:solidFill>
                  <a:schemeClr val="tx1"/>
                </a:solidFill>
              </a:defRPr>
            </a:lvl1pPr>
          </a:lstStyle>
          <a:p>
            <a:pPr lvl="0"/>
            <a:r>
              <a:rPr lang="es-MX"/>
              <a:t>Haga clic para modificar los estilos de texto del patrón</a:t>
            </a:r>
          </a:p>
        </p:txBody>
      </p:sp>
      <p:sp>
        <p:nvSpPr>
          <p:cNvPr id="7" name="Content Placeholder 3"/>
          <p:cNvSpPr>
            <a:spLocks noGrp="1"/>
          </p:cNvSpPr>
          <p:nvPr>
            <p:ph sz="quarter" idx="20"/>
          </p:nvPr>
        </p:nvSpPr>
        <p:spPr>
          <a:xfrm>
            <a:off x="0" y="2570163"/>
            <a:ext cx="4572000" cy="2573337"/>
          </a:xfrm>
          <a:noFill/>
        </p:spPr>
        <p:txBody>
          <a:bodyPr lIns="219456" tIns="201168" rIns="228600" bIns="228600"/>
          <a:lstStyle>
            <a:lvl1pPr>
              <a:defRPr>
                <a:solidFill>
                  <a:schemeClr val="tx1"/>
                </a:solidFill>
              </a:defRPr>
            </a:lvl1pPr>
          </a:lstStyle>
          <a:p>
            <a:pPr lvl="0"/>
            <a:r>
              <a:rPr lang="es-MX"/>
              <a:t>Haga clic para modificar los estilos de texto del patrón</a:t>
            </a:r>
          </a:p>
        </p:txBody>
      </p:sp>
      <p:sp>
        <p:nvSpPr>
          <p:cNvPr id="14" name="Content Placeholder 4"/>
          <p:cNvSpPr>
            <a:spLocks noGrp="1"/>
          </p:cNvSpPr>
          <p:nvPr>
            <p:ph sz="quarter" idx="19"/>
          </p:nvPr>
        </p:nvSpPr>
        <p:spPr>
          <a:xfrm>
            <a:off x="4572000" y="2570163"/>
            <a:ext cx="4572000" cy="2573337"/>
          </a:xfrm>
          <a:noFill/>
          <a:ln>
            <a:noFill/>
          </a:ln>
        </p:spPr>
        <p:txBody>
          <a:bodyPr lIns="219456" tIns="201168" rIns="228600" bIns="228600"/>
          <a:lstStyle>
            <a:lvl1pPr>
              <a:defRPr>
                <a:solidFill>
                  <a:schemeClr val="tx1"/>
                </a:solidFill>
              </a:defRPr>
            </a:lvl1pPr>
          </a:lstStyle>
          <a:p>
            <a:pPr lvl="0"/>
            <a:r>
              <a:rPr lang="es-MX"/>
              <a:t>Haga clic para modificar los estilos de texto del patrón</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9" name="Straight Connector 8">
            <a:extLst>
              <a:ext uri="{FF2B5EF4-FFF2-40B4-BE49-F238E27FC236}">
                <a16:creationId xmlns:a16="http://schemas.microsoft.com/office/drawing/2014/main" id="{97703589-7433-EC4D-BE5D-6575D7E7166A}"/>
              </a:ext>
            </a:extLst>
          </p:cNvPr>
          <p:cNvCxnSpPr/>
          <p:nvPr userDrawn="1"/>
        </p:nvCxnSpPr>
        <p:spPr bwMode="auto">
          <a:xfrm flipV="1">
            <a:off x="4572000"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318C1B72-1958-D34C-A6E7-456FA9B0FC99}"/>
              </a:ext>
            </a:extLst>
          </p:cNvPr>
          <p:cNvCxnSpPr>
            <a:cxnSpLocks/>
          </p:cNvCxnSpPr>
          <p:nvPr userDrawn="1"/>
        </p:nvCxnSpPr>
        <p:spPr bwMode="auto">
          <a:xfrm>
            <a:off x="228600" y="2566988"/>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2" name="Straight Connector 11">
            <a:extLst>
              <a:ext uri="{FF2B5EF4-FFF2-40B4-BE49-F238E27FC236}">
                <a16:creationId xmlns:a16="http://schemas.microsoft.com/office/drawing/2014/main" id="{806980A7-369F-8B4C-8947-FB084B5C4D98}"/>
              </a:ext>
            </a:extLst>
          </p:cNvPr>
          <p:cNvCxnSpPr>
            <a:cxnSpLocks/>
          </p:cNvCxnSpPr>
          <p:nvPr userDrawn="1"/>
        </p:nvCxnSpPr>
        <p:spPr bwMode="auto">
          <a:xfrm>
            <a:off x="4792362" y="2566988"/>
            <a:ext cx="4114801"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3" name="Straight Connector 12">
            <a:extLst>
              <a:ext uri="{FF2B5EF4-FFF2-40B4-BE49-F238E27FC236}">
                <a16:creationId xmlns:a16="http://schemas.microsoft.com/office/drawing/2014/main" id="{8255AABD-2874-C04C-A3C5-21D11C371163}"/>
              </a:ext>
            </a:extLst>
          </p:cNvPr>
          <p:cNvCxnSpPr>
            <a:cxnSpLocks/>
          </p:cNvCxnSpPr>
          <p:nvPr userDrawn="1"/>
        </p:nvCxnSpPr>
        <p:spPr bwMode="auto">
          <a:xfrm flipV="1">
            <a:off x="6855768" y="234951"/>
            <a:ext cx="0" cy="211690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088244161"/>
      </p:ext>
    </p:extLst>
  </p:cSld>
  <p:clrMapOvr>
    <a:masterClrMapping/>
  </p:clrMapOvr>
</p:sldLayout>
</file>

<file path=ppt/slideLayouts/slideLayout329.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2569463"/>
          </a:xfrm>
          <a:noFill/>
        </p:spPr>
        <p:txBody>
          <a:bodyPr lIns="182880" tIns="164592" rIns="228600" bIns="228600"/>
          <a:lstStyle>
            <a:lvl1pPr>
              <a:defRPr sz="4800">
                <a:solidFill>
                  <a:schemeClr val="tx1"/>
                </a:solidFill>
              </a:defRPr>
            </a:lvl1pPr>
          </a:lstStyle>
          <a:p>
            <a:r>
              <a:rPr lang="es-MX"/>
              <a:t>Haz clic para modificar el estilo de título del patrón</a:t>
            </a:r>
            <a:endParaRPr lang="en-US" dirty="0"/>
          </a:p>
        </p:txBody>
      </p:sp>
      <p:sp>
        <p:nvSpPr>
          <p:cNvPr id="13" name="Content Placeholder 1"/>
          <p:cNvSpPr>
            <a:spLocks noGrp="1"/>
          </p:cNvSpPr>
          <p:nvPr>
            <p:ph sz="quarter" idx="20"/>
          </p:nvPr>
        </p:nvSpPr>
        <p:spPr>
          <a:xfrm>
            <a:off x="0" y="2570163"/>
            <a:ext cx="2286000" cy="2573337"/>
          </a:xfrm>
          <a:noFill/>
        </p:spPr>
        <p:txBody>
          <a:bodyPr lIns="219456" tIns="201168" rIns="228600" bIns="228600"/>
          <a:lstStyle>
            <a:lvl1pPr>
              <a:defRPr>
                <a:solidFill>
                  <a:schemeClr val="tx1"/>
                </a:solidFill>
              </a:defRPr>
            </a:lvl1pPr>
          </a:lstStyle>
          <a:p>
            <a:pPr lvl="0"/>
            <a:r>
              <a:rPr lang="es-MX"/>
              <a:t>Haga clic para modificar los estilos de texto del patrón</a:t>
            </a:r>
          </a:p>
        </p:txBody>
      </p:sp>
      <p:sp>
        <p:nvSpPr>
          <p:cNvPr id="12" name="Content Placeholder 2"/>
          <p:cNvSpPr>
            <a:spLocks noGrp="1"/>
          </p:cNvSpPr>
          <p:nvPr>
            <p:ph sz="quarter" idx="19"/>
          </p:nvPr>
        </p:nvSpPr>
        <p:spPr>
          <a:xfrm>
            <a:off x="2286001" y="2570163"/>
            <a:ext cx="2286000" cy="2573337"/>
          </a:xfrm>
          <a:noFill/>
          <a:ln>
            <a:noFill/>
          </a:ln>
        </p:spPr>
        <p:txBody>
          <a:bodyPr lIns="219456" tIns="201168" rIns="228600" bIns="228600"/>
          <a:lstStyle>
            <a:lvl1pPr>
              <a:defRPr>
                <a:solidFill>
                  <a:schemeClr val="tx1"/>
                </a:solidFill>
              </a:defRPr>
            </a:lvl1pPr>
          </a:lstStyle>
          <a:p>
            <a:pPr lvl="0"/>
            <a:r>
              <a:rPr lang="es-MX"/>
              <a:t>Haga clic para modificar los estilos de texto del patrón</a:t>
            </a:r>
          </a:p>
        </p:txBody>
      </p:sp>
      <p:sp>
        <p:nvSpPr>
          <p:cNvPr id="9" name="Content Placeholder 3"/>
          <p:cNvSpPr>
            <a:spLocks noGrp="1"/>
          </p:cNvSpPr>
          <p:nvPr>
            <p:ph sz="quarter" idx="17"/>
          </p:nvPr>
        </p:nvSpPr>
        <p:spPr>
          <a:xfrm>
            <a:off x="4572000" y="2570162"/>
            <a:ext cx="2286000" cy="2573338"/>
          </a:xfrm>
          <a:noFill/>
          <a:ln>
            <a:noFill/>
          </a:ln>
        </p:spPr>
        <p:txBody>
          <a:bodyPr lIns="219456" tIns="201168" rIns="228600" bIns="228600"/>
          <a:lstStyle>
            <a:lvl1pPr>
              <a:defRPr>
                <a:solidFill>
                  <a:schemeClr val="tx1"/>
                </a:solidFill>
              </a:defRPr>
            </a:lvl1pPr>
          </a:lstStyle>
          <a:p>
            <a:pPr lvl="0"/>
            <a:r>
              <a:rPr lang="es-MX"/>
              <a:t>Haga clic para modificar los estilos de texto del patrón</a:t>
            </a:r>
          </a:p>
        </p:txBody>
      </p:sp>
      <p:sp>
        <p:nvSpPr>
          <p:cNvPr id="10" name="Content Placeholder 4"/>
          <p:cNvSpPr>
            <a:spLocks noGrp="1"/>
          </p:cNvSpPr>
          <p:nvPr>
            <p:ph sz="quarter" idx="18"/>
          </p:nvPr>
        </p:nvSpPr>
        <p:spPr>
          <a:xfrm>
            <a:off x="6858000" y="2570162"/>
            <a:ext cx="2286000" cy="2573338"/>
          </a:xfrm>
          <a:noFill/>
          <a:ln>
            <a:noFill/>
          </a:ln>
        </p:spPr>
        <p:txBody>
          <a:bodyPr lIns="219456" tIns="201168" rIns="228600" bIns="228600"/>
          <a:lstStyle>
            <a:lvl1pPr>
              <a:defRPr>
                <a:solidFill>
                  <a:schemeClr val="tx1"/>
                </a:solidFill>
              </a:defRPr>
            </a:lvl1pPr>
          </a:lstStyle>
          <a:p>
            <a:pPr lvl="0"/>
            <a:r>
              <a:rPr lang="es-MX"/>
              <a:t>Haga clic para modificar los estilos de texto del patrón</a:t>
            </a:r>
          </a:p>
        </p:txBody>
      </p:sp>
      <p:sp>
        <p:nvSpPr>
          <p:cNvPr id="3" name="Footer Placeholder"/>
          <p:cNvSpPr>
            <a:spLocks noGrp="1"/>
          </p:cNvSpPr>
          <p:nvPr>
            <p:ph type="ftr" sz="quarter" idx="10"/>
          </p:nvPr>
        </p:nvSpPr>
        <p:spPr>
          <a:noFill/>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a:noFill/>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15" name="Straight Connector 14">
            <a:extLst>
              <a:ext uri="{FF2B5EF4-FFF2-40B4-BE49-F238E27FC236}">
                <a16:creationId xmlns:a16="http://schemas.microsoft.com/office/drawing/2014/main" id="{38320A1C-9D4D-2642-8A60-4D7502759E0A}"/>
              </a:ext>
            </a:extLst>
          </p:cNvPr>
          <p:cNvCxnSpPr>
            <a:cxnSpLocks/>
          </p:cNvCxnSpPr>
          <p:nvPr userDrawn="1"/>
        </p:nvCxnSpPr>
        <p:spPr bwMode="auto">
          <a:xfrm flipV="1">
            <a:off x="2286000"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6" name="Straight Connector 15">
            <a:extLst>
              <a:ext uri="{FF2B5EF4-FFF2-40B4-BE49-F238E27FC236}">
                <a16:creationId xmlns:a16="http://schemas.microsoft.com/office/drawing/2014/main" id="{551D6F0D-CE7A-AD49-AE36-D798DDFEB592}"/>
              </a:ext>
            </a:extLst>
          </p:cNvPr>
          <p:cNvCxnSpPr>
            <a:cxnSpLocks/>
          </p:cNvCxnSpPr>
          <p:nvPr userDrawn="1"/>
        </p:nvCxnSpPr>
        <p:spPr bwMode="auto">
          <a:xfrm flipV="1">
            <a:off x="4572000"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7" name="Straight Connector 16">
            <a:extLst>
              <a:ext uri="{FF2B5EF4-FFF2-40B4-BE49-F238E27FC236}">
                <a16:creationId xmlns:a16="http://schemas.microsoft.com/office/drawing/2014/main" id="{CE4FA535-4023-394A-90AB-A2087397CBB3}"/>
              </a:ext>
            </a:extLst>
          </p:cNvPr>
          <p:cNvCxnSpPr>
            <a:cxnSpLocks/>
          </p:cNvCxnSpPr>
          <p:nvPr userDrawn="1"/>
        </p:nvCxnSpPr>
        <p:spPr bwMode="auto">
          <a:xfrm flipV="1">
            <a:off x="6858000" y="2791641"/>
            <a:ext cx="0" cy="1704159"/>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47EB495F-72F9-774E-A3C3-3B24D9E37D7D}"/>
              </a:ext>
            </a:extLst>
          </p:cNvPr>
          <p:cNvCxnSpPr/>
          <p:nvPr userDrawn="1"/>
        </p:nvCxnSpPr>
        <p:spPr bwMode="auto">
          <a:xfrm>
            <a:off x="228600" y="2571750"/>
            <a:ext cx="8686800" cy="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184720954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1794504740"/>
      </p:ext>
    </p:extLst>
  </p:cSld>
  <p:clrMapOvr>
    <a:masterClrMapping/>
  </p:clrMapOvr>
</p:sldLayout>
</file>

<file path=ppt/slideLayouts/slideLayout330.xml><?xml version="1.0" encoding="utf-8"?>
<p:sldLayout xmlns:a="http://schemas.openxmlformats.org/drawingml/2006/main" xmlns:r="http://schemas.openxmlformats.org/officeDocument/2006/relationships" xmlns:p="http://schemas.openxmlformats.org/presentationml/2006/main" preserve="1" userDrawn="1">
  <p:cSld name="title (gray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2"/>
          </a:solidFill>
        </p:spPr>
        <p:txBody>
          <a:bodyPr lIns="210312" tIns="201168" rIns="228600" bIns="228600"/>
          <a:lstStyle>
            <a:lvl1pPr>
              <a:defRPr>
                <a:solidFill>
                  <a:schemeClr val="tx1"/>
                </a:solidFill>
              </a:defRPr>
            </a:lvl1pPr>
          </a:lstStyle>
          <a:p>
            <a:r>
              <a:rPr lang="es-MX"/>
              <a:t>Haz clic para modificar el estilo de título del patrón</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lvl1pPr>
              <a:defRPr>
                <a:solidFill>
                  <a:schemeClr val="tx1"/>
                </a:solidFill>
              </a:defRPr>
            </a:lvl1pPr>
          </a:lstStyle>
          <a:p>
            <a:r>
              <a:rPr lang="es-MX"/>
              <a:t>Haz clic en el icono para agregar una imagen</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90122996"/>
      </p:ext>
    </p:extLst>
  </p:cSld>
  <p:clrMapOvr>
    <a:masterClrMapping/>
  </p:clrMapOvr>
</p:sldLayout>
</file>

<file path=ppt/slideLayouts/slideLayout331.xml><?xml version="1.0" encoding="utf-8"?>
<p:sldLayout xmlns:a="http://schemas.openxmlformats.org/drawingml/2006/main" xmlns:r="http://schemas.openxmlformats.org/officeDocument/2006/relationships" xmlns:p="http://schemas.openxmlformats.org/presentationml/2006/main" preserve="1" userDrawn="1">
  <p:cSld name="text (gray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lvl1pPr>
              <a:defRPr>
                <a:solidFill>
                  <a:schemeClr val="tx1"/>
                </a:solidFill>
              </a:defRPr>
            </a:lvl1pPr>
          </a:lstStyle>
          <a:p>
            <a:r>
              <a:rPr lang="es-MX"/>
              <a:t>Haz clic en el icono para agregar una imagen</a:t>
            </a:r>
            <a:endParaRPr lang="en-US" dirty="0"/>
          </a:p>
        </p:txBody>
      </p:sp>
      <p:sp>
        <p:nvSpPr>
          <p:cNvPr id="6" name="Text Placeholder"/>
          <p:cNvSpPr>
            <a:spLocks noGrp="1"/>
          </p:cNvSpPr>
          <p:nvPr>
            <p:ph type="body" sz="quarter" idx="12"/>
          </p:nvPr>
        </p:nvSpPr>
        <p:spPr>
          <a:xfrm>
            <a:off x="-3" y="2571750"/>
            <a:ext cx="2286003" cy="2571750"/>
          </a:xfrm>
          <a:solidFill>
            <a:schemeClr val="tx2"/>
          </a:solidFill>
        </p:spPr>
        <p:txBody>
          <a:bodyPr lIns="219456" tIns="201168" rIns="228600" bIns="228600"/>
          <a:lstStyle>
            <a:lvl1pPr>
              <a:buClr>
                <a:srgbClr val="001141"/>
              </a:buClr>
              <a:defRPr>
                <a:solidFill>
                  <a:schemeClr val="tx1"/>
                </a:solidFill>
              </a:defRPr>
            </a:lvl1pPr>
            <a:lvl2pPr>
              <a:buClr>
                <a:srgbClr val="001141"/>
              </a:buClr>
              <a:defRPr sz="1000">
                <a:solidFill>
                  <a:schemeClr val="tx1"/>
                </a:solidFill>
              </a:defRPr>
            </a:lvl2pPr>
            <a:lvl3pPr>
              <a:buClr>
                <a:srgbClr val="001141"/>
              </a:buClr>
              <a:defRPr sz="1000">
                <a:solidFill>
                  <a:schemeClr val="tx1"/>
                </a:solidFill>
              </a:defRPr>
            </a:lvl3pPr>
            <a:lvl4pPr>
              <a:buClr>
                <a:srgbClr val="001141"/>
              </a:buClr>
              <a:defRPr sz="1000">
                <a:solidFill>
                  <a:schemeClr val="tx1"/>
                </a:solidFill>
              </a:defRPr>
            </a:lvl4pPr>
            <a:lvl5pPr>
              <a:buClr>
                <a:srgbClr val="001141"/>
              </a:buClr>
              <a:defRPr sz="1000">
                <a:solidFill>
                  <a:schemeClr val="tx1"/>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91770935"/>
      </p:ext>
    </p:extLst>
  </p:cSld>
  <p:clrMapOvr>
    <a:masterClrMapping/>
  </p:clrMapOvr>
</p:sldLayout>
</file>

<file path=ppt/slideLayouts/slideLayout332.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14" name="Content Placeholder 2"/>
          <p:cNvSpPr>
            <a:spLocks noGrp="1"/>
          </p:cNvSpPr>
          <p:nvPr>
            <p:ph sz="quarter" idx="13"/>
          </p:nvPr>
        </p:nvSpPr>
        <p:spPr>
          <a:xfrm>
            <a:off x="2286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16" name="Content Placeholder 3"/>
          <p:cNvSpPr>
            <a:spLocks noGrp="1"/>
          </p:cNvSpPr>
          <p:nvPr>
            <p:ph sz="quarter" idx="14"/>
          </p:nvPr>
        </p:nvSpPr>
        <p:spPr>
          <a:xfrm>
            <a:off x="4572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18" name="Content Placeholder 4"/>
          <p:cNvSpPr>
            <a:spLocks noGrp="1"/>
          </p:cNvSpPr>
          <p:nvPr>
            <p:ph sz="quarter" idx="15"/>
          </p:nvPr>
        </p:nvSpPr>
        <p:spPr>
          <a:xfrm>
            <a:off x="6858000" y="0"/>
            <a:ext cx="2286000" cy="5148072"/>
          </a:xfrm>
          <a:noFill/>
        </p:spPr>
        <p:txBody>
          <a:bodyPr lIns="219456" tIns="201168" rIns="228600" bIns="228600"/>
          <a:lstStyle>
            <a:lvl1pPr>
              <a:buClr>
                <a:srgbClr val="001141"/>
              </a:buClr>
              <a:defRPr>
                <a:solidFill>
                  <a:schemeClr val="tx1"/>
                </a:solidFill>
              </a:defRPr>
            </a:lvl1pPr>
            <a:lvl2pPr>
              <a:buClr>
                <a:srgbClr val="001141"/>
              </a:buClr>
              <a:defRPr>
                <a:solidFill>
                  <a:schemeClr val="tx1"/>
                </a:solidFill>
              </a:defRPr>
            </a:lvl2pPr>
            <a:lvl3pPr>
              <a:buClr>
                <a:srgbClr val="001141"/>
              </a:buClr>
              <a:defRPr>
                <a:solidFill>
                  <a:schemeClr val="tx1"/>
                </a:solidFill>
              </a:defRPr>
            </a:lvl3pPr>
            <a:lvl4pPr>
              <a:buClr>
                <a:srgbClr val="001141"/>
              </a:buClr>
              <a:defRPr>
                <a:solidFill>
                  <a:schemeClr val="tx1"/>
                </a:solidFill>
              </a:defRPr>
            </a:lvl4pPr>
            <a:lvl5pPr>
              <a:buClr>
                <a:srgbClr val="001141"/>
              </a:buClr>
              <a:defRPr>
                <a:solidFill>
                  <a:schemeClr val="tx1"/>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cxnSp>
        <p:nvCxnSpPr>
          <p:cNvPr id="8" name="Straight Connector 7">
            <a:extLst>
              <a:ext uri="{FF2B5EF4-FFF2-40B4-BE49-F238E27FC236}">
                <a16:creationId xmlns:a16="http://schemas.microsoft.com/office/drawing/2014/main" id="{1C2E18FC-E432-1E42-B894-602F7E42F9FA}"/>
              </a:ext>
            </a:extLst>
          </p:cNvPr>
          <p:cNvCxnSpPr/>
          <p:nvPr userDrawn="1"/>
        </p:nvCxnSpPr>
        <p:spPr bwMode="auto">
          <a:xfrm flipV="1">
            <a:off x="4572000"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7675E39C-0AE8-5A49-B52F-35BB80D2B041}"/>
              </a:ext>
            </a:extLst>
          </p:cNvPr>
          <p:cNvCxnSpPr/>
          <p:nvPr userDrawn="1"/>
        </p:nvCxnSpPr>
        <p:spPr bwMode="auto">
          <a:xfrm flipV="1">
            <a:off x="2283769"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5A7AC78C-6E13-604B-BABB-F3F41F933F3B}"/>
              </a:ext>
            </a:extLst>
          </p:cNvPr>
          <p:cNvCxnSpPr/>
          <p:nvPr userDrawn="1"/>
        </p:nvCxnSpPr>
        <p:spPr bwMode="auto">
          <a:xfrm flipV="1">
            <a:off x="6855769" y="234950"/>
            <a:ext cx="0" cy="4260850"/>
          </a:xfrm>
          <a:prstGeom prst="line">
            <a:avLst/>
          </a:prstGeom>
          <a:ln w="3175">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2886703650"/>
      </p:ext>
    </p:extLst>
  </p:cSld>
  <p:clrMapOvr>
    <a:masterClrMapping/>
  </p:clrMapOvr>
</p:sldLayout>
</file>

<file path=ppt/slideLayouts/slideLayout333.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s-MX"/>
              <a:t>Haz clic para modificar el estilo de título del patrón</a:t>
            </a:r>
            <a:endParaRPr lang="en-US" dirty="0"/>
          </a:p>
        </p:txBody>
      </p:sp>
      <p:sp>
        <p:nvSpPr>
          <p:cNvPr id="6" name="Text Placeholder"/>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7" name="Content Placeholder"/>
          <p:cNvSpPr>
            <a:spLocks noGrp="1"/>
          </p:cNvSpPr>
          <p:nvPr>
            <p:ph sz="quarter" idx="13"/>
          </p:nvPr>
        </p:nvSpPr>
        <p:spPr>
          <a:xfrm>
            <a:off x="2514600" y="1243584"/>
            <a:ext cx="6400800"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14890783"/>
      </p:ext>
    </p:extLst>
  </p:cSld>
  <p:clrMapOvr>
    <a:masterClrMapping/>
  </p:clrMapOvr>
</p:sldLayout>
</file>

<file path=ppt/slideLayouts/slideLayout334.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s-MX"/>
              <a:t>Haz clic para modificar el estilo de título del patrón</a:t>
            </a:r>
            <a:endParaRPr lang="en-US"/>
          </a:p>
        </p:txBody>
      </p:sp>
      <p:sp>
        <p:nvSpPr>
          <p:cNvPr id="6" name="Text Placeholder"/>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98550545"/>
      </p:ext>
    </p:extLst>
  </p:cSld>
  <p:clrMapOvr>
    <a:masterClrMapping/>
  </p:clrMapOvr>
</p:sldLayout>
</file>

<file path=ppt/slideLayouts/slideLayout335.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s-MX"/>
              <a:t>Haz clic para modificar el estilo de título del patrón</a:t>
            </a:r>
            <a:endParaRPr lang="en-US" dirty="0"/>
          </a:p>
        </p:txBody>
      </p:sp>
      <p:sp>
        <p:nvSpPr>
          <p:cNvPr id="8" name="Text Placeholder 1"/>
          <p:cNvSpPr>
            <a:spLocks noGrp="1"/>
          </p:cNvSpPr>
          <p:nvPr>
            <p:ph type="body" sz="quarter" idx="13"/>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6" name="Text Placeholder 2"/>
          <p:cNvSpPr>
            <a:spLocks noGrp="1"/>
          </p:cNvSpPr>
          <p:nvPr>
            <p:ph type="body" sz="quarter" idx="15"/>
          </p:nvPr>
        </p:nvSpPr>
        <p:spPr>
          <a:xfrm>
            <a:off x="2505456" y="1259626"/>
            <a:ext cx="1837944" cy="3252216"/>
          </a:xfrm>
        </p:spPr>
        <p:txBody>
          <a:bodyPr/>
          <a:lstStyle>
            <a:lvl1pPr>
              <a:spcBef>
                <a:spcPts val="300"/>
              </a:spcBef>
              <a:defRPr sz="1400">
                <a:solidFill>
                  <a:schemeClr val="tx1"/>
                </a:solidFill>
              </a:defRPr>
            </a:lvl1pPr>
            <a:lvl2pPr>
              <a:spcBef>
                <a:spcPts val="1100"/>
              </a:spcBef>
              <a:defRPr sz="1400">
                <a:solidFill>
                  <a:schemeClr val="tx1"/>
                </a:solidFill>
              </a:defRPr>
            </a:lvl2pPr>
            <a:lvl3pPr>
              <a:spcBef>
                <a:spcPts val="1100"/>
              </a:spcBef>
              <a:defRPr sz="1400">
                <a:solidFill>
                  <a:schemeClr val="tx1"/>
                </a:solidFill>
              </a:defRPr>
            </a:lvl3pPr>
            <a:lvl4pPr>
              <a:spcBef>
                <a:spcPts val="1100"/>
              </a:spcBef>
              <a:defRPr sz="1400">
                <a:solidFill>
                  <a:schemeClr val="tx1"/>
                </a:solidFill>
              </a:defRPr>
            </a:lvl4pPr>
            <a:lvl5pPr>
              <a:spcBef>
                <a:spcPts val="1100"/>
              </a:spcBef>
              <a:defRPr sz="1400">
                <a:solidFill>
                  <a:schemeClr val="tx1"/>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lvl1pPr>
              <a:defRPr>
                <a:solidFill>
                  <a:schemeClr val="tx1"/>
                </a:solidFill>
              </a:defRPr>
            </a:lvl1pPr>
          </a:lstStyle>
          <a:p>
            <a:r>
              <a:rPr lang="es-MX"/>
              <a:t>Haz clic en el icono para agregar una imagen</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91644094"/>
      </p:ext>
    </p:extLst>
  </p:cSld>
  <p:clrMapOvr>
    <a:masterClrMapping/>
  </p:clrMapOvr>
</p:sldLayout>
</file>

<file path=ppt/slideLayouts/slideLayout336.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s-MX"/>
              <a:t>Haz clic para modificar el estilo de título del patrón</a:t>
            </a:r>
            <a:endParaRPr lang="en-US"/>
          </a:p>
        </p:txBody>
      </p:sp>
      <p:sp>
        <p:nvSpPr>
          <p:cNvPr id="6" name="Text Placeholder 1"/>
          <p:cNvSpPr>
            <a:spLocks noGrp="1"/>
          </p:cNvSpPr>
          <p:nvPr>
            <p:ph type="body" sz="quarter" idx="12"/>
          </p:nvPr>
        </p:nvSpPr>
        <p:spPr>
          <a:xfrm>
            <a:off x="219456" y="1243584"/>
            <a:ext cx="1837944" cy="3252216"/>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8" name="Text Placeholder 2"/>
          <p:cNvSpPr>
            <a:spLocks noGrp="1"/>
          </p:cNvSpPr>
          <p:nvPr>
            <p:ph type="body" sz="quarter" idx="13"/>
          </p:nvPr>
        </p:nvSpPr>
        <p:spPr>
          <a:xfrm>
            <a:off x="2505456" y="1262634"/>
            <a:ext cx="1837944" cy="3252216"/>
          </a:xfrm>
        </p:spPr>
        <p:txBody>
          <a:bodyPr/>
          <a:lstStyle>
            <a:lvl1pPr>
              <a:spcBef>
                <a:spcPts val="300"/>
              </a:spcBef>
              <a:defRPr sz="1000">
                <a:solidFill>
                  <a:schemeClr val="tx1"/>
                </a:solidFill>
              </a:defRPr>
            </a:lvl1pPr>
            <a:lvl2pPr>
              <a:spcBef>
                <a:spcPts val="300"/>
              </a:spcBef>
              <a:defRPr sz="1000">
                <a:solidFill>
                  <a:schemeClr val="tx1"/>
                </a:solidFill>
              </a:defRPr>
            </a:lvl2pPr>
            <a:lvl3pPr>
              <a:spcBef>
                <a:spcPts val="300"/>
              </a:spcBef>
              <a:defRPr sz="1000">
                <a:solidFill>
                  <a:schemeClr val="tx1"/>
                </a:solidFill>
              </a:defRPr>
            </a:lvl3pPr>
            <a:lvl4pPr>
              <a:spcBef>
                <a:spcPts val="300"/>
              </a:spcBef>
              <a:defRPr sz="1000">
                <a:solidFill>
                  <a:schemeClr val="tx1"/>
                </a:solidFill>
              </a:defRPr>
            </a:lvl4pPr>
            <a:lvl5pPr>
              <a:spcBef>
                <a:spcPts val="300"/>
              </a:spcBef>
              <a:defRPr sz="1000">
                <a:solidFill>
                  <a:schemeClr val="tx1"/>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01560960"/>
      </p:ext>
    </p:extLst>
  </p:cSld>
  <p:clrMapOvr>
    <a:masterClrMapping/>
  </p:clrMapOvr>
</p:sldLayout>
</file>

<file path=ppt/slideLayouts/slideLayout337.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lvl1pPr>
              <a:defRPr>
                <a:solidFill>
                  <a:schemeClr val="tx1"/>
                </a:solidFill>
              </a:defRPr>
            </a:lvl1pPr>
          </a:lstStyle>
          <a:p>
            <a:r>
              <a:rPr lang="es-MX"/>
              <a:t>Haz clic en el icono para agregar una tabla</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70904100"/>
      </p:ext>
    </p:extLst>
  </p:cSld>
  <p:clrMapOvr>
    <a:masterClrMapping/>
  </p:clrMapOvr>
</p:sldLayout>
</file>

<file path=ppt/slideLayouts/slideLayout338.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09640358"/>
      </p:ext>
    </p:extLst>
  </p:cSld>
  <p:clrMapOvr>
    <a:masterClrMapping/>
  </p:clrMapOvr>
</p:sldLayout>
</file>

<file path=ppt/slideLayouts/slideLayout339.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033849915"/>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Tree>
    <p:extLst>
      <p:ext uri="{BB962C8B-B14F-4D97-AF65-F5344CB8AC3E}">
        <p14:creationId xmlns:p14="http://schemas.microsoft.com/office/powerpoint/2010/main" val="670074212"/>
      </p:ext>
    </p:extLst>
  </p:cSld>
  <p:clrMapOvr>
    <a:masterClrMapping/>
  </p:clrMapOvr>
</p:sldLayout>
</file>

<file path=ppt/slideLayouts/slideLayout340.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lvl1pPr>
              <a:defRPr>
                <a:solidFill>
                  <a:schemeClr val="tx1"/>
                </a:solidFill>
              </a:defRPr>
            </a:lvl1pPr>
          </a:lstStyle>
          <a:p>
            <a:r>
              <a:rPr lang="es-MX"/>
              <a:t>Haz clic para modificar el estilo de título del patrón</a:t>
            </a:r>
            <a:endParaRPr lang="en-US" dirty="0"/>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solidFill>
                  <a:schemeClr val="tx1"/>
                </a:solidFill>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s-MX"/>
              <a:t>Haga clic para modificar los estilos de texto del patrón</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19456" y="3209544"/>
            <a:ext cx="6409944" cy="1307592"/>
          </a:xfrm>
        </p:spPr>
        <p:txBody>
          <a:bodyPr anchor="b"/>
          <a:lstStyle>
            <a:lvl1pPr>
              <a:spcBef>
                <a:spcPts val="300"/>
              </a:spcBef>
              <a:defRPr sz="600">
                <a:solidFill>
                  <a:schemeClr val="tx1"/>
                </a:solidFill>
              </a:defRPr>
            </a:lvl1pPr>
            <a:lvl2pPr>
              <a:defRPr sz="600"/>
            </a:lvl2pPr>
            <a:lvl3pPr>
              <a:defRPr sz="600"/>
            </a:lvl3pPr>
            <a:lvl4pPr>
              <a:defRPr sz="600"/>
            </a:lvl4pPr>
            <a:lvl5pPr>
              <a:defRPr sz="600"/>
            </a:lvl5pPr>
          </a:lstStyle>
          <a:p>
            <a:pPr lvl="0"/>
            <a:r>
              <a:rPr lang="es-MX"/>
              <a:t>Haga clic para modificar los estilos de texto del patrón</a:t>
            </a:r>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83595173"/>
      </p:ext>
    </p:extLst>
  </p:cSld>
  <p:clrMapOvr>
    <a:masterClrMapping/>
  </p:clrMapOvr>
</p:sldLayout>
</file>

<file path=ppt/slideLayouts/slideLayout341.xml><?xml version="1.0" encoding="utf-8"?>
<p:sldLayout xmlns:a="http://schemas.openxmlformats.org/drawingml/2006/main" xmlns:r="http://schemas.openxmlformats.org/officeDocument/2006/relationships" xmlns:p="http://schemas.openxmlformats.org/presentationml/2006/main" preserve="1" userDrawn="1">
  <p:cSld name="ibm sign-off (blue60)">
    <p:spTree>
      <p:nvGrpSpPr>
        <p:cNvPr id="1" name=""/>
        <p:cNvGrpSpPr/>
        <p:nvPr/>
      </p:nvGrpSpPr>
      <p:grpSpPr>
        <a:xfrm>
          <a:off x="0" y="0"/>
          <a:ext cx="0" cy="0"/>
          <a:chOff x="0" y="0"/>
          <a:chExt cx="0" cy="0"/>
        </a:xfrm>
      </p:grpSpPr>
      <p:pic>
        <p:nvPicPr>
          <p:cNvPr id="3" name="Imagen 2">
            <a:extLst>
              <a:ext uri="{FF2B5EF4-FFF2-40B4-BE49-F238E27FC236}">
                <a16:creationId xmlns:a16="http://schemas.microsoft.com/office/drawing/2014/main" id="{0E1B1FC8-D518-6176-CE2A-439427B44C0B}"/>
              </a:ext>
            </a:extLst>
          </p:cNvPr>
          <p:cNvPicPr>
            <a:picLocks noChangeAspect="1"/>
          </p:cNvPicPr>
          <p:nvPr userDrawn="1"/>
        </p:nvPicPr>
        <p:blipFill>
          <a:blip r:embed="rId2"/>
          <a:stretch>
            <a:fillRect/>
          </a:stretch>
        </p:blipFill>
        <p:spPr>
          <a:xfrm>
            <a:off x="3587225" y="1985544"/>
            <a:ext cx="1969550" cy="1172412"/>
          </a:xfrm>
          <a:prstGeom prst="rect">
            <a:avLst/>
          </a:prstGeom>
        </p:spPr>
      </p:pic>
    </p:spTree>
    <p:extLst>
      <p:ext uri="{BB962C8B-B14F-4D97-AF65-F5344CB8AC3E}">
        <p14:creationId xmlns:p14="http://schemas.microsoft.com/office/powerpoint/2010/main" val="3636916439"/>
      </p:ext>
    </p:extLst>
  </p:cSld>
  <p:clrMapOvr>
    <a:masterClrMapping/>
  </p:clrMapOvr>
</p:sldLayout>
</file>

<file path=ppt/slideLayouts/slideLayout342.xml><?xml version="1.0" encoding="utf-8"?>
<p:sldLayout xmlns:a="http://schemas.openxmlformats.org/drawingml/2006/main" xmlns:r="http://schemas.openxmlformats.org/officeDocument/2006/relationships" xmlns:p="http://schemas.openxmlformats.org/presentationml/2006/main" preserve="1" userDrawn="1">
  <p:cSld name="ibm sign-off (blue80)">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8" y="2312885"/>
            <a:ext cx="1297604" cy="517731"/>
          </a:xfrm>
          <a:prstGeom prst="rect">
            <a:avLst/>
          </a:prstGeom>
        </p:spPr>
      </p:pic>
    </p:spTree>
    <p:extLst>
      <p:ext uri="{BB962C8B-B14F-4D97-AF65-F5344CB8AC3E}">
        <p14:creationId xmlns:p14="http://schemas.microsoft.com/office/powerpoint/2010/main" val="3719128334"/>
      </p:ext>
    </p:extLst>
  </p:cSld>
  <p:clrMapOvr>
    <a:masterClrMapping/>
  </p:clrMapOvr>
</p:sldLayout>
</file>

<file path=ppt/slideLayouts/slideLayout343.xml><?xml version="1.0" encoding="utf-8"?>
<p:sldLayout xmlns:a="http://schemas.openxmlformats.org/drawingml/2006/main" xmlns:r="http://schemas.openxmlformats.org/officeDocument/2006/relationships" xmlns:p="http://schemas.openxmlformats.org/presentationml/2006/main" preserve="1" userDrawn="1">
  <p:cSld name="ibm sign-off (black)">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rcRect/>
          <a:stretch/>
        </p:blipFill>
        <p:spPr>
          <a:xfrm>
            <a:off x="3923197" y="2312884"/>
            <a:ext cx="1297606" cy="517732"/>
          </a:xfrm>
          <a:prstGeom prst="rect">
            <a:avLst/>
          </a:prstGeom>
        </p:spPr>
      </p:pic>
    </p:spTree>
    <p:extLst>
      <p:ext uri="{BB962C8B-B14F-4D97-AF65-F5344CB8AC3E}">
        <p14:creationId xmlns:p14="http://schemas.microsoft.com/office/powerpoint/2010/main" val="2306818775"/>
      </p:ext>
    </p:extLst>
  </p:cSld>
  <p:clrMapOvr>
    <a:masterClrMapping/>
  </p:clrMapOvr>
</p:sldLayout>
</file>

<file path=ppt/slideLayouts/slideLayout344.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s-MX"/>
              <a:t>Haz clic para modificar el estilo de título del patrón</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pic>
        <p:nvPicPr>
          <p:cNvPr id="7"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393812" y="4693077"/>
            <a:ext cx="521589" cy="206791"/>
          </a:xfrm>
          <a:prstGeom prst="rect">
            <a:avLst/>
          </a:prstGeom>
        </p:spPr>
      </p:pic>
    </p:spTree>
    <p:extLst>
      <p:ext uri="{BB962C8B-B14F-4D97-AF65-F5344CB8AC3E}">
        <p14:creationId xmlns:p14="http://schemas.microsoft.com/office/powerpoint/2010/main" val="1162666256"/>
      </p:ext>
    </p:extLst>
  </p:cSld>
  <p:clrMapOvr>
    <a:masterClrMapping/>
  </p:clrMapOvr>
</p:sldLayout>
</file>

<file path=ppt/slideLayouts/slideLayout345.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s-MX"/>
              <a:t>Haz clic para modificar el estilo de título del patrón</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50008715"/>
      </p:ext>
    </p:extLst>
  </p:cSld>
  <p:clrMapOvr>
    <a:masterClrMapping/>
  </p:clrMapOvr>
</p:sldLayout>
</file>

<file path=ppt/slideLayouts/slideLayout34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s-MX"/>
              <a:t>Haz clic para modificar el estilo de título del patrón</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356973460"/>
      </p:ext>
    </p:extLst>
  </p:cSld>
  <p:clrMapOvr>
    <a:masterClrMapping/>
  </p:clrMapOvr>
</p:sldLayout>
</file>

<file path=ppt/slideLayouts/slideLayout347.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s-MX"/>
              <a:t>Haz clic para modificar el estilo de título del patrón</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mn-lt"/>
              </a:defRPr>
            </a:lvl1pPr>
          </a:lstStyle>
          <a:p>
            <a:pPr lvl="0"/>
            <a:r>
              <a:rPr lang="es-MX"/>
              <a:t>Haga clic para modificar los estilos de texto del patrón</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02586447"/>
      </p:ext>
    </p:extLst>
  </p:cSld>
  <p:clrMapOvr>
    <a:masterClrMapping/>
  </p:clrMapOvr>
</p:sldLayout>
</file>

<file path=ppt/slideLayouts/slideLayout348.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s-MX"/>
              <a:t>Haz clic para modificar el estilo de título del patrón</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mn-lt"/>
              </a:defRPr>
            </a:lvl1pPr>
          </a:lstStyle>
          <a:p>
            <a:pPr lvl="0"/>
            <a:r>
              <a:rPr lang="es-MX"/>
              <a:t>Haga clic para modificar los estilos de texto del patrón</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s-MX"/>
              <a:t>Haz clic en el icono para agregar una imagen</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87365089"/>
      </p:ext>
    </p:extLst>
  </p:cSld>
  <p:clrMapOvr>
    <a:masterClrMapping/>
  </p:clrMapOvr>
</p:sldLayout>
</file>

<file path=ppt/slideLayouts/slideLayout349.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i="0">
                <a:latin typeface="+mn-lt"/>
              </a:defRPr>
            </a:lvl1pPr>
          </a:lstStyle>
          <a:p>
            <a:r>
              <a:rPr lang="es-MX"/>
              <a:t>Haz clic para modificar el estilo de título del patrón</a:t>
            </a:r>
            <a:endParaRPr lang="en-US" dirty="0"/>
          </a:p>
        </p:txBody>
      </p:sp>
      <p:sp>
        <p:nvSpPr>
          <p:cNvPr id="3" name="Footer Placeholder"/>
          <p:cNvSpPr>
            <a:spLocks noGrp="1"/>
          </p:cNvSpPr>
          <p:nvPr>
            <p:ph type="ftr" sz="quarter" idx="10"/>
          </p:nvPr>
        </p:nvSpPr>
        <p:spPr/>
        <p:txBody>
          <a:bodyPr/>
          <a:lstStyle>
            <a:lvl1pPr>
              <a:defRPr>
                <a:latin typeface="+mn-lt"/>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latin typeface="+mn-lt"/>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96329251"/>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Tree>
    <p:extLst>
      <p:ext uri="{BB962C8B-B14F-4D97-AF65-F5344CB8AC3E}">
        <p14:creationId xmlns:p14="http://schemas.microsoft.com/office/powerpoint/2010/main" val="1585390675"/>
      </p:ext>
    </p:extLst>
  </p:cSld>
  <p:clrMapOvr>
    <a:masterClrMapping/>
  </p:clrMapOvr>
</p:sldLayout>
</file>

<file path=ppt/slideLayouts/slideLayout35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s-MX"/>
              <a:t>Haz clic para modificar el estilo de título del patrón</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40120715"/>
      </p:ext>
    </p:extLst>
  </p:cSld>
  <p:clrMapOvr>
    <a:masterClrMapping/>
  </p:clrMapOvr>
</p:sldLayout>
</file>

<file path=ppt/slideLayouts/slideLayout351.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s-MX"/>
              <a:t>Haz clic para modificar el estilo de título del patrón</a:t>
            </a:r>
            <a:endParaRPr lang="en-US" dirty="0"/>
          </a:p>
        </p:txBody>
      </p:sp>
      <p:sp>
        <p:nvSpPr>
          <p:cNvPr id="6" name="Text Placeholder"/>
          <p:cNvSpPr>
            <a:spLocks noGrp="1"/>
          </p:cNvSpPr>
          <p:nvPr>
            <p:ph type="body" sz="quarter" idx="12"/>
          </p:nvPr>
        </p:nvSpPr>
        <p:spPr>
          <a:xfrm>
            <a:off x="4791456" y="201168"/>
            <a:ext cx="4123944" cy="4294632"/>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8529767"/>
      </p:ext>
    </p:extLst>
  </p:cSld>
  <p:clrMapOvr>
    <a:masterClrMapping/>
  </p:clrMapOvr>
</p:sldLayout>
</file>

<file path=ppt/slideLayouts/slideLayout352.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s-MX"/>
              <a:t>Haz clic para modificar el estilo de título del patrón</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6" name="Text Placeholder"/>
          <p:cNvSpPr>
            <a:spLocks noGrp="1"/>
          </p:cNvSpPr>
          <p:nvPr>
            <p:ph type="body" sz="quarter" idx="12"/>
          </p:nvPr>
        </p:nvSpPr>
        <p:spPr>
          <a:xfrm>
            <a:off x="4791457" y="1243584"/>
            <a:ext cx="4123876" cy="3252216"/>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27407416"/>
      </p:ext>
    </p:extLst>
  </p:cSld>
  <p:clrMapOvr>
    <a:masterClrMapping/>
  </p:clrMapOvr>
</p:sldLayout>
</file>

<file path=ppt/slideLayouts/slideLayout353.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s-MX"/>
              <a:t>Haz clic para modificar el estilo de título del patrón</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s-MX"/>
              <a:t>Haga clic para modificar los estilos de texto del patrón</a:t>
            </a:r>
          </a:p>
        </p:txBody>
      </p:sp>
      <p:sp>
        <p:nvSpPr>
          <p:cNvPr id="6" name="Text Placeholder"/>
          <p:cNvSpPr>
            <a:spLocks noGrp="1"/>
          </p:cNvSpPr>
          <p:nvPr>
            <p:ph type="body" sz="quarter" idx="12"/>
          </p:nvPr>
        </p:nvSpPr>
        <p:spPr>
          <a:xfrm>
            <a:off x="4791456" y="1243584"/>
            <a:ext cx="4123944" cy="3252216"/>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2770018"/>
      </p:ext>
    </p:extLst>
  </p:cSld>
  <p:clrMapOvr>
    <a:masterClrMapping/>
  </p:clrMapOvr>
</p:sldLayout>
</file>

<file path=ppt/slideLayouts/slideLayout354.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s-MX"/>
              <a:t>Haz clic para modificar el estilo de título del patrón</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0427926"/>
      </p:ext>
    </p:extLst>
  </p:cSld>
  <p:clrMapOvr>
    <a:masterClrMapping/>
  </p:clrMapOvr>
</p:sldLayout>
</file>

<file path=ppt/slideLayouts/slideLayout355.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s-MX"/>
              <a:t>Haz clic para modificar el estilo de título del patrón</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s-MX"/>
              <a:t>Haz clic en el icono para agregar una imagen</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25788537"/>
      </p:ext>
    </p:extLst>
  </p:cSld>
  <p:clrMapOvr>
    <a:masterClrMapping/>
  </p:clrMapOvr>
</p:sldLayout>
</file>

<file path=ppt/slideLayouts/slideLayout356.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s-MX"/>
              <a:t>Haz clic para modificar el estilo de título del patrón</a:t>
            </a:r>
            <a:endParaRPr lang="en-US" dirty="0"/>
          </a:p>
        </p:txBody>
      </p:sp>
      <p:sp>
        <p:nvSpPr>
          <p:cNvPr id="6" name="Text Placeholder 1"/>
          <p:cNvSpPr>
            <a:spLocks noGrp="1"/>
          </p:cNvSpPr>
          <p:nvPr>
            <p:ph type="body" sz="quarter" idx="12"/>
          </p:nvPr>
        </p:nvSpPr>
        <p:spPr>
          <a:xfrm>
            <a:off x="4791456" y="201168"/>
            <a:ext cx="1837944" cy="4294632"/>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7" name="Text Placeholder 2"/>
          <p:cNvSpPr>
            <a:spLocks noGrp="1"/>
          </p:cNvSpPr>
          <p:nvPr>
            <p:ph type="body" sz="quarter" idx="13"/>
          </p:nvPr>
        </p:nvSpPr>
        <p:spPr>
          <a:xfrm>
            <a:off x="7077456" y="201168"/>
            <a:ext cx="1837944" cy="4294632"/>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23481549"/>
      </p:ext>
    </p:extLst>
  </p:cSld>
  <p:clrMapOvr>
    <a:masterClrMapping/>
  </p:clrMapOvr>
</p:sldLayout>
</file>

<file path=ppt/slideLayouts/slideLayout357.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lvl1pPr>
              <a:defRPr>
                <a:latin typeface="+mj-lt"/>
              </a:defRPr>
            </a:lvl1pPr>
          </a:lstStyle>
          <a:p>
            <a:r>
              <a:rPr lang="es-MX"/>
              <a:t>Haz clic para modificar el estilo de título del patrón</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rgbClr val="F3F3F3"/>
          </a:solidFill>
        </p:spPr>
        <p:txBody>
          <a:bodyPr wrap="square" lIns="0" tIns="0" rIns="0" bIns="0" rtlCol="0" anchor="ctr">
            <a:noAutofit/>
          </a:bodyPr>
          <a:lstStyle/>
          <a:p>
            <a:pPr algn="ctr"/>
            <a:endParaRPr lang="en-US" sz="1200" b="0" i="0" dirty="0">
              <a:solidFill>
                <a:srgbClr val="FFFFFF"/>
              </a:solidFill>
              <a:latin typeface="+mn-lt"/>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latin typeface="+mn-lt"/>
              </a:defRPr>
            </a:lvl1pPr>
            <a:lvl2pPr>
              <a:buClr>
                <a:schemeClr val="tx1"/>
              </a:buClr>
              <a:defRPr>
                <a:solidFill>
                  <a:schemeClr val="tx1"/>
                </a:solidFill>
                <a:latin typeface="+mn-lt"/>
              </a:defRPr>
            </a:lvl2pPr>
            <a:lvl3pPr>
              <a:buClr>
                <a:schemeClr val="tx1"/>
              </a:buClr>
              <a:defRPr>
                <a:solidFill>
                  <a:schemeClr val="tx1"/>
                </a:solidFill>
                <a:latin typeface="+mn-lt"/>
              </a:defRPr>
            </a:lvl3pPr>
            <a:lvl4pPr>
              <a:buClr>
                <a:schemeClr val="tx1"/>
              </a:buClr>
              <a:defRPr>
                <a:solidFill>
                  <a:schemeClr val="tx1"/>
                </a:solidFill>
                <a:latin typeface="+mn-lt"/>
              </a:defRPr>
            </a:lvl4pPr>
            <a:lvl5pPr>
              <a:buClr>
                <a:schemeClr val="tx1"/>
              </a:buClr>
              <a:defRPr>
                <a:solidFill>
                  <a:schemeClr val="tx1"/>
                </a:solidFill>
                <a:latin typeface="+mn-lt"/>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3" name="Footer Placeholder"/>
          <p:cNvSpPr>
            <a:spLocks noGrp="1"/>
          </p:cNvSpPr>
          <p:nvPr>
            <p:ph type="ftr" sz="quarter" idx="10"/>
          </p:nvPr>
        </p:nvSpPr>
        <p:spPr/>
        <p:txBody>
          <a:bodyPr/>
          <a:lstStyle>
            <a:lvl1pPr>
              <a:defRPr>
                <a:latin typeface="+mn-lt"/>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mn-lt"/>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21862236"/>
      </p:ext>
    </p:extLst>
  </p:cSld>
  <p:clrMapOvr>
    <a:masterClrMapping/>
  </p:clrMapOvr>
</p:sldLayout>
</file>

<file path=ppt/slideLayouts/slideLayout358.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s-MX"/>
              <a:t>Haz clic para modificar el estilo de título del patrón</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s-MX"/>
              <a:t>Haz clic en el icono para agregar una imagen</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5508200"/>
      </p:ext>
    </p:extLst>
  </p:cSld>
  <p:clrMapOvr>
    <a:masterClrMapping/>
  </p:clrMapOvr>
</p:sldLayout>
</file>

<file path=ppt/slideLayouts/slideLayout359.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s-MX"/>
              <a:t>Haz clic para modificar el estilo de título del patrón</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7353012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Tree>
    <p:extLst>
      <p:ext uri="{BB962C8B-B14F-4D97-AF65-F5344CB8AC3E}">
        <p14:creationId xmlns:p14="http://schemas.microsoft.com/office/powerpoint/2010/main" val="1572605121"/>
      </p:ext>
    </p:extLst>
  </p:cSld>
  <p:clrMapOvr>
    <a:masterClrMapping/>
  </p:clrMapOvr>
</p:sldLayout>
</file>

<file path=ppt/slideLayouts/slideLayout360.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s-MX"/>
              <a:t>Haz clic para modificar el estilo de título del patrón</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45465474"/>
      </p:ext>
    </p:extLst>
  </p:cSld>
  <p:clrMapOvr>
    <a:masterClrMapping/>
  </p:clrMapOvr>
</p:sldLayout>
</file>

<file path=ppt/slideLayouts/slideLayout361.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s-MX"/>
              <a:t>Haz clic para modificar el estilo de título del patrón</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s-MX"/>
              <a:t>Haga clic para modificar los estilos de texto del patrón</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s-MX"/>
              <a:t>Haga clic para modificar los estilos de texto del patrón</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s-MX"/>
              <a:t>Haga clic para modificar los estilos de texto del patrón</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65760481"/>
      </p:ext>
    </p:extLst>
  </p:cSld>
  <p:clrMapOvr>
    <a:masterClrMapping/>
  </p:clrMapOvr>
</p:sldLayout>
</file>

<file path=ppt/slideLayouts/slideLayout362.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s-MX"/>
              <a:t>Haz clic para modificar el estilo de título del patrón</a:t>
            </a:r>
            <a:endParaRPr lang="en-US" dirty="0"/>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s-MX"/>
              <a:t>Haga clic para modificar los estilos de texto del patrón</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s-MX"/>
              <a:t>Haga clic para modificar los estilos de texto del patrón</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s-MX"/>
              <a:t>Haga clic para modificar los estilos de texto del patrón</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s-MX"/>
              <a:t>Haga clic para modificar los estilos de texto del patrón</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56020804"/>
      </p:ext>
    </p:extLst>
  </p:cSld>
  <p:clrMapOvr>
    <a:masterClrMapping/>
  </p:clrMapOvr>
</p:sldLayout>
</file>

<file path=ppt/slideLayouts/slideLayout363.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s-MX"/>
              <a:t>Haz clic para modificar el estilo de título del patrón</a:t>
            </a:r>
            <a:endParaRPr lang="en-US" dirty="0"/>
          </a:p>
        </p:txBody>
      </p:sp>
      <p:sp>
        <p:nvSpPr>
          <p:cNvPr id="7"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s-MX"/>
              <a:t>Haga clic para modificar los estilos de texto del patrón</a:t>
            </a:r>
          </a:p>
        </p:txBody>
      </p:sp>
      <p:sp>
        <p:nvSpPr>
          <p:cNvPr id="14"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s-MX"/>
              <a:t>Haga clic para modificar los estilos de texto del patrón</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s-MX"/>
              <a:t>Haga clic para modificar los estilos de texto del patrón</a:t>
            </a:r>
          </a:p>
        </p:txBody>
      </p:sp>
      <p:sp>
        <p:nvSpPr>
          <p:cNvPr id="11"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s-MX"/>
              <a:t>Haga clic para modificar los estilos de texto del patrón</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07922157"/>
      </p:ext>
    </p:extLst>
  </p:cSld>
  <p:clrMapOvr>
    <a:masterClrMapping/>
  </p:clrMapOvr>
</p:sldLayout>
</file>

<file path=ppt/slideLayouts/slideLayout364.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s-MX"/>
              <a:t>Haz clic para modificar el estilo de título del patrón</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s-MX"/>
              <a:t>Haz clic en el icono para agregar una imagen</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662416242"/>
      </p:ext>
    </p:extLst>
  </p:cSld>
  <p:clrMapOvr>
    <a:masterClrMapping/>
  </p:clrMapOvr>
</p:sldLayout>
</file>

<file path=ppt/slideLayouts/slideLayout365.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s-MX"/>
              <a:t>Haz clic en el icono para agregar una imagen</a:t>
            </a:r>
            <a:endParaRPr lang="en-US" dirty="0"/>
          </a:p>
        </p:txBody>
      </p:sp>
      <p:sp>
        <p:nvSpPr>
          <p:cNvPr id="6" name="Text Placeholder"/>
          <p:cNvSpPr>
            <a:spLocks noGrp="1"/>
          </p:cNvSpPr>
          <p:nvPr>
            <p:ph type="body" sz="quarter" idx="12"/>
          </p:nvPr>
        </p:nvSpPr>
        <p:spPr>
          <a:xfrm>
            <a:off x="-3" y="2571750"/>
            <a:ext cx="22860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6" y="201613"/>
            <a:ext cx="4143375" cy="4294187"/>
          </a:xfrm>
        </p:spPr>
        <p:txBody>
          <a:bodyPr/>
          <a:lstStyle/>
          <a:p>
            <a:r>
              <a:rPr lang="es-MX"/>
              <a:t>Haz clic para modificar el estilo de título del patrón</a:t>
            </a:r>
            <a:endParaRPr lang="en-US" dirty="0"/>
          </a:p>
        </p:txBody>
      </p:sp>
    </p:spTree>
    <p:extLst>
      <p:ext uri="{BB962C8B-B14F-4D97-AF65-F5344CB8AC3E}">
        <p14:creationId xmlns:p14="http://schemas.microsoft.com/office/powerpoint/2010/main" val="4154828840"/>
      </p:ext>
    </p:extLst>
  </p:cSld>
  <p:clrMapOvr>
    <a:masterClrMapping/>
  </p:clrMapOvr>
</p:sldLayout>
</file>

<file path=ppt/slideLayouts/slideLayout366.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18" name="Content Placeholder 4"/>
          <p:cNvSpPr>
            <a:spLocks noGrp="1"/>
          </p:cNvSpPr>
          <p:nvPr>
            <p:ph sz="quarter" idx="15"/>
          </p:nvPr>
        </p:nvSpPr>
        <p:spPr>
          <a:xfrm>
            <a:off x="6858000" y="0"/>
            <a:ext cx="2286000" cy="5148072"/>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2020 / © 2020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91418380"/>
      </p:ext>
    </p:extLst>
  </p:cSld>
  <p:clrMapOvr>
    <a:masterClrMapping/>
  </p:clrMapOvr>
</p:sldLayout>
</file>

<file path=ppt/slideLayouts/slideLayout367.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s-MX"/>
              <a:t>Haz clic para modificar el estilo de título del patrón</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7" name="Content Placeholder"/>
          <p:cNvSpPr>
            <a:spLocks noGrp="1"/>
          </p:cNvSpPr>
          <p:nvPr>
            <p:ph sz="quarter" idx="13"/>
          </p:nvPr>
        </p:nvSpPr>
        <p:spPr>
          <a:xfrm>
            <a:off x="2514600" y="1243584"/>
            <a:ext cx="6400800" cy="3252216"/>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53369797"/>
      </p:ext>
    </p:extLst>
  </p:cSld>
  <p:clrMapOvr>
    <a:masterClrMapping/>
  </p:clrMapOvr>
</p:sldLayout>
</file>

<file path=ppt/slideLayouts/slideLayout368.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s-MX"/>
              <a:t>Haz clic para modificar el estilo de título del patrón</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97536678"/>
      </p:ext>
    </p:extLst>
  </p:cSld>
  <p:clrMapOvr>
    <a:masterClrMapping/>
  </p:clrMapOvr>
</p:sldLayout>
</file>

<file path=ppt/slideLayouts/slideLayout369.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s-MX"/>
              <a:t>Haz clic para modificar el estilo de título del patrón</a:t>
            </a:r>
            <a:endParaRPr lang="en-US" dirty="0"/>
          </a:p>
        </p:txBody>
      </p:sp>
      <p:sp>
        <p:nvSpPr>
          <p:cNvPr id="8" name="Text Placeholder 1"/>
          <p:cNvSpPr>
            <a:spLocks noGrp="1"/>
          </p:cNvSpPr>
          <p:nvPr>
            <p:ph type="body" sz="quarter" idx="13"/>
          </p:nvPr>
        </p:nvSpPr>
        <p:spPr>
          <a:xfrm>
            <a:off x="219456" y="1243584"/>
            <a:ext cx="1837944" cy="3252216"/>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6" name="Text Placeholder 2"/>
          <p:cNvSpPr>
            <a:spLocks noGrp="1"/>
          </p:cNvSpPr>
          <p:nvPr>
            <p:ph type="body" sz="quarter" idx="15"/>
          </p:nvPr>
        </p:nvSpPr>
        <p:spPr>
          <a:xfrm>
            <a:off x="2505456" y="1261208"/>
            <a:ext cx="1837944" cy="3234591"/>
          </a:xfrm>
        </p:spPr>
        <p:txBody>
          <a:bodyPr/>
          <a:lstStyle>
            <a:lvl1pPr>
              <a:spcBef>
                <a:spcPts val="300"/>
              </a:spcBef>
              <a:defRPr sz="1000"/>
            </a:lvl1pPr>
            <a:lvl2pPr>
              <a:spcBef>
                <a:spcPts val="300"/>
              </a:spcBef>
              <a:defRPr sz="1000"/>
            </a:lvl2pPr>
            <a:lvl3pPr>
              <a:spcBef>
                <a:spcPts val="300"/>
              </a:spcBef>
              <a:defRPr sz="1000"/>
            </a:lvl3pPr>
            <a:lvl4pPr>
              <a:spcBef>
                <a:spcPts val="300"/>
              </a:spcBef>
              <a:defRPr sz="1000"/>
            </a:lvl4pPr>
            <a:lvl5pPr>
              <a:spcBef>
                <a:spcPts val="300"/>
              </a:spcBef>
              <a:defRPr sz="1000"/>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s-MX"/>
              <a:t>Haz clic en el icono para agregar una imagen</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20289344"/>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a:lvl1pPr>
          </a:lstStyle>
          <a:p>
            <a:pPr lvl="0"/>
            <a:r>
              <a:rPr lang="en-US" dirty="0"/>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Tree>
    <p:extLst>
      <p:ext uri="{BB962C8B-B14F-4D97-AF65-F5344CB8AC3E}">
        <p14:creationId xmlns:p14="http://schemas.microsoft.com/office/powerpoint/2010/main" val="513154776"/>
      </p:ext>
    </p:extLst>
  </p:cSld>
  <p:clrMapOvr>
    <a:masterClrMapping/>
  </p:clrMapOvr>
</p:sldLayout>
</file>

<file path=ppt/slideLayouts/slideLayout370.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s-MX"/>
              <a:t>Haz clic para modificar el estilo de título del patrón</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8" name="Text Placeholde 2"/>
          <p:cNvSpPr>
            <a:spLocks noGrp="1"/>
          </p:cNvSpPr>
          <p:nvPr>
            <p:ph type="body" sz="quarter" idx="13"/>
          </p:nvPr>
        </p:nvSpPr>
        <p:spPr>
          <a:xfrm>
            <a:off x="2505456" y="1261208"/>
            <a:ext cx="1837944" cy="3234591"/>
          </a:xfrm>
        </p:spPr>
        <p:txBody>
          <a:bodyPr/>
          <a:lstStyle>
            <a:lvl1pPr>
              <a:spcBef>
                <a:spcPts val="300"/>
              </a:spcBef>
              <a:defRPr sz="1000"/>
            </a:lvl1pPr>
            <a:lvl2pPr>
              <a:spcBef>
                <a:spcPts val="300"/>
              </a:spcBef>
              <a:defRPr sz="1000"/>
            </a:lvl2pPr>
            <a:lvl3pPr>
              <a:spcBef>
                <a:spcPts val="300"/>
              </a:spcBef>
              <a:defRPr sz="1000"/>
            </a:lvl3pPr>
            <a:lvl4pPr>
              <a:spcBef>
                <a:spcPts val="300"/>
              </a:spcBef>
              <a:defRPr sz="1000"/>
            </a:lvl4pPr>
            <a:lvl5pPr>
              <a:spcBef>
                <a:spcPts val="300"/>
              </a:spcBef>
              <a:defRPr sz="1000"/>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89209952"/>
      </p:ext>
    </p:extLst>
  </p:cSld>
  <p:clrMapOvr>
    <a:masterClrMapping/>
  </p:clrMapOvr>
</p:sldLayout>
</file>

<file path=ppt/slideLayouts/slideLayout37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s-MX"/>
              <a:t>Haz clic en el icono para agregar una tabla</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39863772"/>
      </p:ext>
    </p:extLst>
  </p:cSld>
  <p:clrMapOvr>
    <a:masterClrMapping/>
  </p:clrMapOvr>
</p:sldLayout>
</file>

<file path=ppt/slideLayouts/slideLayout372.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64454889"/>
      </p:ext>
    </p:extLst>
  </p:cSld>
  <p:clrMapOvr>
    <a:masterClrMapping/>
  </p:clrMapOvr>
</p:sldLayout>
</file>

<file path=ppt/slideLayouts/slideLayout373.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59350789"/>
      </p:ext>
    </p:extLst>
  </p:cSld>
  <p:clrMapOvr>
    <a:masterClrMapping/>
  </p:clrMapOvr>
</p:sldLayout>
</file>

<file path=ppt/slideLayouts/slideLayout37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33088" cy="804672"/>
          </a:xfrm>
        </p:spPr>
        <p:txBody>
          <a:bodyPr/>
          <a:lstStyle/>
          <a:p>
            <a:r>
              <a:rPr lang="es-MX"/>
              <a:t>Haz clic para modificar el estilo de título del patrón</a:t>
            </a:r>
            <a:endParaRPr lang="en-US" dirty="0"/>
          </a:p>
        </p:txBody>
      </p:sp>
      <p:sp>
        <p:nvSpPr>
          <p:cNvPr id="8" name="Text Placeholder 1"/>
          <p:cNvSpPr>
            <a:spLocks noGrp="1"/>
          </p:cNvSpPr>
          <p:nvPr>
            <p:ph type="body" sz="quarter" idx="13"/>
          </p:nvPr>
        </p:nvSpPr>
        <p:spPr>
          <a:xfrm>
            <a:off x="219456" y="1261873"/>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s-MX"/>
              <a:t>Haga clic para modificar los estilos de texto del patrón</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s-MX"/>
              <a:t>Haga clic para modificar los estilos de texto del patrón</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76798540"/>
      </p:ext>
    </p:extLst>
  </p:cSld>
  <p:clrMapOvr>
    <a:masterClrMapping/>
  </p:clrMapOvr>
</p:sldLayout>
</file>

<file path=ppt/slideLayouts/slideLayout375.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925954" y="2315617"/>
            <a:ext cx="1292095" cy="512269"/>
          </a:xfrm>
          <a:prstGeom prst="rect">
            <a:avLst/>
          </a:prstGeom>
        </p:spPr>
      </p:pic>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16669459"/>
      </p:ext>
    </p:extLst>
  </p:cSld>
  <p:clrMapOvr>
    <a:masterClrMapping/>
  </p:clrMapOvr>
</p:sldLayout>
</file>

<file path=ppt/slideLayouts/slideLayout37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pic>
        <p:nvPicPr>
          <p:cNvPr id="7"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393813" y="4693078"/>
            <a:ext cx="521589" cy="206791"/>
          </a:xfrm>
          <a:prstGeom prst="rect">
            <a:avLst/>
          </a:prstGeom>
        </p:spPr>
      </p:pic>
    </p:spTree>
    <p:extLst>
      <p:ext uri="{BB962C8B-B14F-4D97-AF65-F5344CB8AC3E}">
        <p14:creationId xmlns:p14="http://schemas.microsoft.com/office/powerpoint/2010/main" val="2135673331"/>
      </p:ext>
    </p:extLst>
  </p:cSld>
  <p:clrMapOvr>
    <a:masterClrMapping/>
  </p:clrMapOvr>
</p:sldLayout>
</file>

<file path=ppt/slideLayouts/slideLayout377.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94041553"/>
      </p:ext>
    </p:extLst>
  </p:cSld>
  <p:clrMapOvr>
    <a:masterClrMapping/>
  </p:clrMapOvr>
</p:sldLayout>
</file>

<file path=ppt/slideLayouts/slideLayout378.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99617064"/>
      </p:ext>
    </p:extLst>
  </p:cSld>
  <p:clrMapOvr>
    <a:masterClrMapping/>
  </p:clrMapOvr>
</p:sldLayout>
</file>

<file path=ppt/slideLayouts/slideLayout379.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mn-lt"/>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82910515"/>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a:latin typeface="+mn-lt"/>
              </a:defRPr>
            </a:lvl1pPr>
          </a:lstStyle>
          <a:p>
            <a:r>
              <a:rPr lang="en-US" dirty="0"/>
              <a:t>Click to edit Master title style</a:t>
            </a:r>
          </a:p>
        </p:txBody>
      </p:sp>
    </p:spTree>
    <p:extLst>
      <p:ext uri="{BB962C8B-B14F-4D97-AF65-F5344CB8AC3E}">
        <p14:creationId xmlns:p14="http://schemas.microsoft.com/office/powerpoint/2010/main" val="451276356"/>
      </p:ext>
    </p:extLst>
  </p:cSld>
  <p:clrMapOvr>
    <a:masterClrMapping/>
  </p:clrMapOvr>
</p:sldLayout>
</file>

<file path=ppt/slideLayouts/slideLayout380.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mn-lt"/>
              </a:defRPr>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48073591"/>
      </p:ext>
    </p:extLst>
  </p:cSld>
  <p:clrMapOvr>
    <a:masterClrMapping/>
  </p:clrMapOvr>
</p:sldLayout>
</file>

<file path=ppt/slideLayouts/slideLayout381.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2" y="91440"/>
            <a:ext cx="8778172" cy="4404360"/>
          </a:xfrm>
        </p:spPr>
        <p:txBody>
          <a:bodyPr/>
          <a:lstStyle>
            <a:lvl1pPr>
              <a:defRPr sz="9600" b="1" i="0">
                <a:latin typeface="+mn-lt"/>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mn-lt"/>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latin typeface="+mn-lt"/>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8053424"/>
      </p:ext>
    </p:extLst>
  </p:cSld>
  <p:clrMapOvr>
    <a:masterClrMapping/>
  </p:clrMapOvr>
</p:sldLayout>
</file>

<file path=ppt/slideLayouts/slideLayout382.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4" y="201168"/>
            <a:ext cx="5562535"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83921167"/>
      </p:ext>
    </p:extLst>
  </p:cSld>
  <p:clrMapOvr>
    <a:masterClrMapping/>
  </p:clrMapOvr>
</p:sldLayout>
</file>

<file path=ppt/slideLayouts/slideLayout383.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75863806"/>
      </p:ext>
    </p:extLst>
  </p:cSld>
  <p:clrMapOvr>
    <a:masterClrMapping/>
  </p:clrMapOvr>
</p:sldLayout>
</file>

<file path=ppt/slideLayouts/slideLayout384.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4791458" y="1243584"/>
            <a:ext cx="4123876"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34938124"/>
      </p:ext>
    </p:extLst>
  </p:cSld>
  <p:clrMapOvr>
    <a:masterClrMapping/>
  </p:clrMapOvr>
</p:sldLayout>
</file>

<file path=ppt/slideLayouts/slideLayout385.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31861955"/>
      </p:ext>
    </p:extLst>
  </p:cSld>
  <p:clrMapOvr>
    <a:masterClrMapping/>
  </p:clrMapOvr>
</p:sldLayout>
</file>

<file path=ppt/slideLayouts/slideLayout386.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33493100"/>
      </p:ext>
    </p:extLst>
  </p:cSld>
  <p:clrMapOvr>
    <a:masterClrMapping/>
  </p:clrMapOvr>
</p:sldLayout>
</file>

<file path=ppt/slideLayouts/slideLayout387.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28166845"/>
      </p:ext>
    </p:extLst>
  </p:cSld>
  <p:clrMapOvr>
    <a:masterClrMapping/>
  </p:clrMapOvr>
</p:sldLayout>
</file>

<file path=ppt/slideLayouts/slideLayout388.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33819549"/>
      </p:ext>
    </p:extLst>
  </p:cSld>
  <p:clrMapOvr>
    <a:masterClrMapping/>
  </p:clrMapOvr>
</p:sldLayout>
</file>

<file path=ppt/slideLayouts/slideLayout389.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4" y="201168"/>
            <a:ext cx="4142164" cy="4294632"/>
          </a:xfrm>
        </p:spPr>
        <p:txBody>
          <a:bodyPr/>
          <a:lstStyle>
            <a:lvl1pPr>
              <a:defRPr>
                <a:latin typeface="+mj-lt"/>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rgbClr val="F3F3F3"/>
          </a:solidFill>
        </p:spPr>
        <p:txBody>
          <a:bodyPr wrap="square" lIns="0" tIns="0" rIns="0" bIns="0" rtlCol="0" anchor="ctr">
            <a:noAutofit/>
          </a:bodyPr>
          <a:lstStyle/>
          <a:p>
            <a:pPr algn="ctr"/>
            <a:endParaRPr lang="en-US" sz="1200" b="0" i="0" dirty="0">
              <a:solidFill>
                <a:srgbClr val="FFFFFF"/>
              </a:solidFill>
              <a:latin typeface="+mn-lt"/>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latin typeface="+mn-lt"/>
              </a:defRPr>
            </a:lvl1pPr>
            <a:lvl2pPr>
              <a:buClr>
                <a:schemeClr val="tx1"/>
              </a:buClr>
              <a:defRPr>
                <a:solidFill>
                  <a:schemeClr val="tx1"/>
                </a:solidFill>
                <a:latin typeface="+mn-lt"/>
              </a:defRPr>
            </a:lvl2pPr>
            <a:lvl3pPr>
              <a:buClr>
                <a:schemeClr val="tx1"/>
              </a:buClr>
              <a:defRPr>
                <a:solidFill>
                  <a:schemeClr val="tx1"/>
                </a:solidFill>
                <a:latin typeface="+mn-lt"/>
              </a:defRPr>
            </a:lvl3pPr>
            <a:lvl4pPr>
              <a:buClr>
                <a:schemeClr val="tx1"/>
              </a:buClr>
              <a:defRPr>
                <a:solidFill>
                  <a:schemeClr val="tx1"/>
                </a:solidFill>
                <a:latin typeface="+mn-lt"/>
              </a:defRPr>
            </a:lvl4pPr>
            <a:lvl5pPr>
              <a:buClr>
                <a:schemeClr val="tx1"/>
              </a:buClr>
              <a:defRPr>
                <a:solidFill>
                  <a:schemeClr val="tx1"/>
                </a:solidFill>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mn-lt"/>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mn-lt"/>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34448324"/>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dirty="0"/>
              <a:t>Click to edit Master title style</a:t>
            </a:r>
          </a:p>
        </p:txBody>
      </p:sp>
    </p:spTree>
    <p:extLst>
      <p:ext uri="{BB962C8B-B14F-4D97-AF65-F5344CB8AC3E}">
        <p14:creationId xmlns:p14="http://schemas.microsoft.com/office/powerpoint/2010/main" val="1523742873"/>
      </p:ext>
    </p:extLst>
  </p:cSld>
  <p:clrMapOvr>
    <a:masterClrMapping/>
  </p:clrMapOvr>
</p:sldLayout>
</file>

<file path=ppt/slideLayouts/slideLayout390.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69603554"/>
      </p:ext>
    </p:extLst>
  </p:cSld>
  <p:clrMapOvr>
    <a:masterClrMapping/>
  </p:clrMapOvr>
</p:sldLayout>
</file>

<file path=ppt/slideLayouts/slideLayout391.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17984484"/>
      </p:ext>
    </p:extLst>
  </p:cSld>
  <p:clrMapOvr>
    <a:masterClrMapping/>
  </p:clrMapOvr>
</p:sldLayout>
</file>

<file path=ppt/slideLayouts/slideLayout392.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11865493"/>
      </p:ext>
    </p:extLst>
  </p:cSld>
  <p:clrMapOvr>
    <a:masterClrMapping/>
  </p:clrMapOvr>
</p:sldLayout>
</file>

<file path=ppt/slideLayouts/slideLayout393.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4572000" y="2570164"/>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16726424"/>
      </p:ext>
    </p:extLst>
  </p:cSld>
  <p:clrMapOvr>
    <a:masterClrMapping/>
  </p:clrMapOvr>
</p:sldLayout>
</file>

<file path=ppt/slideLayouts/slideLayout394.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2570164"/>
            <a:ext cx="4572000" cy="2573337"/>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4572000" y="2570164"/>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42268746"/>
      </p:ext>
    </p:extLst>
  </p:cSld>
  <p:clrMapOvr>
    <a:masterClrMapping/>
  </p:clrMapOvr>
</p:sldLayout>
</file>

<file path=ppt/slideLayouts/slideLayout395.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2569463"/>
          </a:xfrm>
          <a:noFill/>
        </p:spPr>
        <p:txBody>
          <a:bodyPr lIns="182880" tIns="164592" rIns="228600" bIns="228600"/>
          <a:lstStyle>
            <a:lvl1pPr>
              <a:defRPr sz="4800"/>
            </a:lvl1pPr>
          </a:lstStyle>
          <a:p>
            <a:r>
              <a:rPr lang="en-US"/>
              <a:t>Click to edit Master title style</a:t>
            </a:r>
            <a:endParaRPr lang="en-US" dirty="0"/>
          </a:p>
        </p:txBody>
      </p:sp>
      <p:sp>
        <p:nvSpPr>
          <p:cNvPr id="7" name="Content Placeholder 1"/>
          <p:cNvSpPr>
            <a:spLocks noGrp="1"/>
          </p:cNvSpPr>
          <p:nvPr>
            <p:ph sz="quarter" idx="20"/>
          </p:nvPr>
        </p:nvSpPr>
        <p:spPr>
          <a:xfrm>
            <a:off x="0" y="2570164"/>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2286001" y="2570164"/>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017256941"/>
      </p:ext>
    </p:extLst>
  </p:cSld>
  <p:clrMapOvr>
    <a:masterClrMapping/>
  </p:clrMapOvr>
</p:sldLayout>
</file>

<file path=ppt/slideLayouts/slideLayout396.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3172121"/>
      </p:ext>
    </p:extLst>
  </p:cSld>
  <p:clrMapOvr>
    <a:masterClrMapping/>
  </p:clrMapOvr>
</p:sldLayout>
</file>

<file path=ppt/slideLayouts/slideLayout397.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2" y="2571750"/>
            <a:ext cx="22860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7" y="201614"/>
            <a:ext cx="4143375" cy="4294187"/>
          </a:xfrm>
        </p:spPr>
        <p:txBody>
          <a:bodyPr/>
          <a:lstStyle/>
          <a:p>
            <a:r>
              <a:rPr lang="en-US"/>
              <a:t>Click to edit Master title style</a:t>
            </a:r>
            <a:endParaRPr lang="en-US" dirty="0"/>
          </a:p>
        </p:txBody>
      </p:sp>
    </p:spTree>
    <p:extLst>
      <p:ext uri="{BB962C8B-B14F-4D97-AF65-F5344CB8AC3E}">
        <p14:creationId xmlns:p14="http://schemas.microsoft.com/office/powerpoint/2010/main" val="510107400"/>
      </p:ext>
    </p:extLst>
  </p:cSld>
  <p:clrMapOvr>
    <a:masterClrMapping/>
  </p:clrMapOvr>
</p:sldLayout>
</file>

<file path=ppt/slideLayouts/slideLayout398.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2020 / © 2020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07620096"/>
      </p:ext>
    </p:extLst>
  </p:cSld>
  <p:clrMapOvr>
    <a:masterClrMapping/>
  </p:clrMapOvr>
</p:sldLayout>
</file>

<file path=ppt/slideLayouts/slideLayout399.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333654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mn-lt"/>
              </a:defRPr>
            </a:lvl1pPr>
          </a:lstStyle>
          <a:p>
            <a:pPr lvl="0"/>
            <a:r>
              <a:rPr lang="en-US"/>
              <a:t>Click to edit Master text styles</a:t>
            </a:r>
          </a:p>
        </p:txBody>
      </p:sp>
    </p:spTree>
    <p:extLst>
      <p:ext uri="{BB962C8B-B14F-4D97-AF65-F5344CB8AC3E}">
        <p14:creationId xmlns:p14="http://schemas.microsoft.com/office/powerpoint/2010/main" val="1065759481"/>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6" name="Text Placeholder"/>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58130128"/>
      </p:ext>
    </p:extLst>
  </p:cSld>
  <p:clrMapOvr>
    <a:masterClrMapping/>
  </p:clrMapOvr>
</p:sldLayout>
</file>

<file path=ppt/slideLayouts/slideLayout400.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98365470"/>
      </p:ext>
    </p:extLst>
  </p:cSld>
  <p:clrMapOvr>
    <a:masterClrMapping/>
  </p:clrMapOvr>
</p:sldLayout>
</file>

<file path=ppt/slideLayouts/slideLayout401.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61208"/>
            <a:ext cx="1837944" cy="3234591"/>
          </a:xfrm>
        </p:spPr>
        <p:txBody>
          <a:bodyPr/>
          <a:lstStyle>
            <a:lvl1pPr>
              <a:spcBef>
                <a:spcPts val="300"/>
              </a:spcBef>
              <a:defRPr sz="1000"/>
            </a:lvl1pPr>
            <a:lvl2pPr>
              <a:spcBef>
                <a:spcPts val="300"/>
              </a:spcBef>
              <a:defRPr sz="1000"/>
            </a:lvl2pPr>
            <a:lvl3pPr>
              <a:spcBef>
                <a:spcPts val="300"/>
              </a:spcBef>
              <a:defRPr sz="1000"/>
            </a:lvl3pPr>
            <a:lvl4pPr>
              <a:spcBef>
                <a:spcPts val="300"/>
              </a:spcBef>
              <a:defRPr sz="1000"/>
            </a:lvl4pPr>
            <a:lvl5pPr>
              <a:spcBef>
                <a:spcPts val="3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4887362"/>
      </p:ext>
    </p:extLst>
  </p:cSld>
  <p:clrMapOvr>
    <a:masterClrMapping/>
  </p:clrMapOvr>
</p:sldLayout>
</file>

<file path=ppt/slideLayouts/slideLayout402.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2505456" y="1261208"/>
            <a:ext cx="1837944" cy="3234591"/>
          </a:xfrm>
        </p:spPr>
        <p:txBody>
          <a:bodyPr/>
          <a:lstStyle>
            <a:lvl1pPr>
              <a:spcBef>
                <a:spcPts val="300"/>
              </a:spcBef>
              <a:defRPr sz="1000"/>
            </a:lvl1pPr>
            <a:lvl2pPr>
              <a:spcBef>
                <a:spcPts val="300"/>
              </a:spcBef>
              <a:defRPr sz="1000"/>
            </a:lvl2pPr>
            <a:lvl3pPr>
              <a:spcBef>
                <a:spcPts val="300"/>
              </a:spcBef>
              <a:defRPr sz="1000"/>
            </a:lvl3pPr>
            <a:lvl4pPr>
              <a:spcBef>
                <a:spcPts val="300"/>
              </a:spcBef>
              <a:defRPr sz="1000"/>
            </a:lvl4pPr>
            <a:lvl5pPr>
              <a:spcBef>
                <a:spcPts val="300"/>
              </a:spcBef>
              <a:defRPr sz="10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75544555"/>
      </p:ext>
    </p:extLst>
  </p:cSld>
  <p:clrMapOvr>
    <a:masterClrMapping/>
  </p:clrMapOvr>
</p:sldLayout>
</file>

<file path=ppt/slideLayouts/slideLayout403.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a:t>Click icon to add table</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64663573"/>
      </p:ext>
    </p:extLst>
  </p:cSld>
  <p:clrMapOvr>
    <a:masterClrMapping/>
  </p:clrMapOvr>
</p:sldLayout>
</file>

<file path=ppt/slideLayouts/slideLayout404.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58304926"/>
      </p:ext>
    </p:extLst>
  </p:cSld>
  <p:clrMapOvr>
    <a:masterClrMapping/>
  </p:clrMapOvr>
</p:sldLayout>
</file>

<file path=ppt/slideLayouts/slideLayout405.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767500140"/>
      </p:ext>
    </p:extLst>
  </p:cSld>
  <p:clrMapOvr>
    <a:masterClrMapping/>
  </p:clrMapOvr>
</p:sldLayout>
</file>

<file path=ppt/slideLayouts/slideLayout40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33088"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61874"/>
            <a:ext cx="4123944" cy="1309877"/>
          </a:xfrm>
        </p:spPr>
        <p:txBody>
          <a:bodyPr/>
          <a:lstStyle>
            <a:lvl1pPr>
              <a:spcBef>
                <a:spcPts val="0"/>
              </a:spcBef>
              <a:defRPr sz="1000"/>
            </a:lvl1pPr>
            <a:lvl2pPr marL="0" indent="0">
              <a:spcBef>
                <a:spcPts val="0"/>
              </a:spcBef>
              <a:buNone/>
              <a:defRPr/>
            </a:lvl2pPr>
            <a:lvl3pPr marL="201610" indent="0">
              <a:buNone/>
              <a:defRPr/>
            </a:lvl3pPr>
            <a:lvl4pPr marL="434970" indent="0">
              <a:buNone/>
              <a:defRPr/>
            </a:lvl4pPr>
            <a:lvl5pPr marL="631817"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59" y="3205698"/>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Click to edit Master text styles</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19566625"/>
      </p:ext>
    </p:extLst>
  </p:cSld>
  <p:clrMapOvr>
    <a:masterClrMapping/>
  </p:clrMapOvr>
</p:sldLayout>
</file>

<file path=ppt/slideLayouts/slideLayout407.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925955" y="2315618"/>
            <a:ext cx="1292095" cy="512269"/>
          </a:xfrm>
          <a:prstGeom prst="rect">
            <a:avLst/>
          </a:prstGeom>
        </p:spPr>
      </p:pic>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70586042"/>
      </p:ext>
    </p:extLst>
  </p:cSld>
  <p:clrMapOvr>
    <a:masterClrMapping/>
  </p:clrMapOvr>
</p:sldLayout>
</file>

<file path=ppt/slideLayouts/slideLayout408.xml><?xml version="1.0" encoding="utf-8"?>
<p:sldLayout xmlns:a="http://schemas.openxmlformats.org/drawingml/2006/main" xmlns:r="http://schemas.openxmlformats.org/officeDocument/2006/relationships" xmlns:p="http://schemas.openxmlformats.org/presentationml/2006/main" userDrawn="1">
  <p:cSld name="D. Title Only">
    <p:spTree>
      <p:nvGrpSpPr>
        <p:cNvPr id="1" name=""/>
        <p:cNvGrpSpPr/>
        <p:nvPr/>
      </p:nvGrpSpPr>
      <p:grpSpPr>
        <a:xfrm>
          <a:off x="0" y="0"/>
          <a:ext cx="0" cy="0"/>
          <a:chOff x="0" y="0"/>
          <a:chExt cx="0" cy="0"/>
        </a:xfrm>
      </p:grpSpPr>
      <p:graphicFrame>
        <p:nvGraphicFramePr>
          <p:cNvPr id="3" name="Object 2" hidden="1"/>
          <p:cNvGraphicFramePr>
            <a:graphicFrameLocks noChangeAspect="1"/>
          </p:cNvGraphicFramePr>
          <p:nvPr userDrawn="1">
            <p:custDataLst>
              <p:tags r:id="rId1"/>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3" imgW="352" imgH="355" progId="TCLayout.ActiveDocument.1">
                  <p:embed/>
                </p:oleObj>
              </mc:Choice>
              <mc:Fallback>
                <p:oleObj name="think-cell Slide" r:id="rId3" imgW="352" imgH="355" progId="TCLayout.ActiveDocument.1">
                  <p:embed/>
                  <p:pic>
                    <p:nvPicPr>
                      <p:cNvPr id="3" name="Object 2" hidden="1"/>
                      <p:cNvPicPr/>
                      <p:nvPr/>
                    </p:nvPicPr>
                    <p:blipFill>
                      <a:blip r:embed="rId4"/>
                      <a:stretch>
                        <a:fillRect/>
                      </a:stretch>
                    </p:blipFill>
                    <p:spPr>
                      <a:xfrm>
                        <a:off x="1192" y="1192"/>
                        <a:ext cx="1191" cy="1191"/>
                      </a:xfrm>
                      <a:prstGeom prst="rect">
                        <a:avLst/>
                      </a:prstGeom>
                    </p:spPr>
                  </p:pic>
                </p:oleObj>
              </mc:Fallback>
            </mc:AlternateContent>
          </a:graphicData>
        </a:graphic>
      </p:graphicFrame>
      <p:sp>
        <p:nvSpPr>
          <p:cNvPr id="57" name="Date Placeholder 56"/>
          <p:cNvSpPr>
            <a:spLocks noGrp="1"/>
          </p:cNvSpPr>
          <p:nvPr>
            <p:ph type="dt" sz="half" idx="14"/>
          </p:nvPr>
        </p:nvSpPr>
        <p:spPr/>
        <p:txBody>
          <a:bodyPr/>
          <a:lstStyle>
            <a:lvl1pPr>
              <a:defRPr>
                <a:solidFill>
                  <a:schemeClr val="bg1">
                    <a:lumMod val="50000"/>
                  </a:schemeClr>
                </a:solidFill>
                <a:latin typeface="+mn-lt"/>
                <a:ea typeface="+mn-ea"/>
                <a:cs typeface="+mn-cs"/>
                <a:sym typeface="+mn-lt"/>
              </a:defRPr>
            </a:lvl1pPr>
          </a:lstStyle>
          <a:p>
            <a:endParaRPr lang="en-US" dirty="0"/>
          </a:p>
        </p:txBody>
      </p:sp>
      <p:sp>
        <p:nvSpPr>
          <p:cNvPr id="7" name="Copyright" hidden="1"/>
          <p:cNvSpPr txBox="1"/>
          <p:nvPr userDrawn="1"/>
        </p:nvSpPr>
        <p:spPr>
          <a:xfrm rot="16200000">
            <a:off x="7115178" y="2513247"/>
            <a:ext cx="3850481"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ea typeface="+mn-ea"/>
                <a:cs typeface="+mn-cs"/>
                <a:sym typeface="+mn-lt"/>
              </a:rPr>
              <a:t>Copyright © 2020 by Boston Consulting Group. All rights reserved.</a:t>
            </a:r>
          </a:p>
        </p:txBody>
      </p:sp>
      <p:sp>
        <p:nvSpPr>
          <p:cNvPr id="9" name="Title Placeholder 1"/>
          <p:cNvSpPr>
            <a:spLocks noGrp="1"/>
          </p:cNvSpPr>
          <p:nvPr>
            <p:ph type="title"/>
          </p:nvPr>
        </p:nvSpPr>
        <p:spPr>
          <a:xfrm>
            <a:off x="195989" y="139270"/>
            <a:ext cx="8664549" cy="516090"/>
          </a:xfrm>
          <a:prstGeom prst="rect">
            <a:avLst/>
          </a:prstGeom>
        </p:spPr>
        <p:txBody>
          <a:bodyPr vert="horz" wrap="square" lIns="0" tIns="36576" rIns="0" bIns="36576" rtlCol="0" anchor="t">
            <a:noAutofit/>
          </a:bodyPr>
          <a:lstStyle>
            <a:lvl1pPr>
              <a:defRPr sz="2000">
                <a:latin typeface="+mj-lt"/>
                <a:ea typeface="+mj-ea"/>
                <a:cs typeface="+mj-cs"/>
                <a:sym typeface="+mj-lt"/>
              </a:defRPr>
            </a:lvl1pPr>
          </a:lstStyle>
          <a:p>
            <a:r>
              <a:rPr lang="en-US" dirty="0"/>
              <a:t>Click to add title</a:t>
            </a:r>
          </a:p>
        </p:txBody>
      </p:sp>
    </p:spTree>
    <p:extLst>
      <p:ext uri="{BB962C8B-B14F-4D97-AF65-F5344CB8AC3E}">
        <p14:creationId xmlns:p14="http://schemas.microsoft.com/office/powerpoint/2010/main" val="226247306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orient="horz" pos="3240">
          <p15:clr>
            <a:srgbClr val="FBAE40"/>
          </p15:clr>
        </p15:guide>
      </p15:sldGuideLst>
    </p:ext>
  </p:extLst>
</p:sldLayout>
</file>

<file path=ppt/slideLayouts/slideLayout409.xml><?xml version="1.0" encoding="utf-8"?>
<p:sldLayout xmlns:a="http://schemas.openxmlformats.org/drawingml/2006/main" xmlns:r="http://schemas.openxmlformats.org/officeDocument/2006/relationships" xmlns:p="http://schemas.openxmlformats.org/presentationml/2006/main" userDrawn="1">
  <p:cSld name="Title and Text 1">
    <p:spTree>
      <p:nvGrpSpPr>
        <p:cNvPr id="1" name=""/>
        <p:cNvGrpSpPr/>
        <p:nvPr/>
      </p:nvGrpSpPr>
      <p:grpSpPr>
        <a:xfrm>
          <a:off x="0" y="0"/>
          <a:ext cx="0" cy="0"/>
          <a:chOff x="0" y="0"/>
          <a:chExt cx="0" cy="0"/>
        </a:xfrm>
      </p:grpSpPr>
      <p:graphicFrame>
        <p:nvGraphicFramePr>
          <p:cNvPr id="28" name="Object 27" hidden="1">
            <a:extLst>
              <a:ext uri="{FF2B5EF4-FFF2-40B4-BE49-F238E27FC236}">
                <a16:creationId xmlns:a16="http://schemas.microsoft.com/office/drawing/2014/main" id="{78B5DA42-2028-424E-B6F6-4F9D62B29B1F}"/>
              </a:ext>
            </a:extLst>
          </p:cNvPr>
          <p:cNvGraphicFramePr>
            <a:graphicFrameLocks noChangeAspect="1"/>
          </p:cNvGraphicFramePr>
          <p:nvPr userDrawn="1">
            <p:custDataLst>
              <p:tags r:id="rId1"/>
            </p:custDataLst>
          </p:nvPr>
        </p:nvGraphicFramePr>
        <p:xfrm>
          <a:off x="1589" y="1589"/>
          <a:ext cx="1587" cy="1587"/>
        </p:xfrm>
        <a:graphic>
          <a:graphicData uri="http://schemas.openxmlformats.org/presentationml/2006/ole">
            <mc:AlternateContent xmlns:mc="http://schemas.openxmlformats.org/markup-compatibility/2006">
              <mc:Choice xmlns:v="urn:schemas-microsoft-com:vml" Requires="v">
                <p:oleObj name="think-cell Slide" r:id="rId4" imgW="7772400" imgH="10058400" progId="TCLayout.ActiveDocument.1">
                  <p:embed/>
                </p:oleObj>
              </mc:Choice>
              <mc:Fallback>
                <p:oleObj name="think-cell Slide" r:id="rId4" imgW="7772400" imgH="10058400" progId="TCLayout.ActiveDocument.1">
                  <p:embed/>
                  <p:pic>
                    <p:nvPicPr>
                      <p:cNvPr id="28" name="Object 27" hidden="1">
                        <a:extLst>
                          <a:ext uri="{FF2B5EF4-FFF2-40B4-BE49-F238E27FC236}">
                            <a16:creationId xmlns:a16="http://schemas.microsoft.com/office/drawing/2014/main" id="{78B5DA42-2028-424E-B6F6-4F9D62B29B1F}"/>
                          </a:ext>
                        </a:extLst>
                      </p:cNvPr>
                      <p:cNvPicPr/>
                      <p:nvPr/>
                    </p:nvPicPr>
                    <p:blipFill>
                      <a:blip r:embed="rId5"/>
                      <a:stretch>
                        <a:fillRect/>
                      </a:stretch>
                    </p:blipFill>
                    <p:spPr>
                      <a:xfrm>
                        <a:off x="1589" y="1589"/>
                        <a:ext cx="1587" cy="1587"/>
                      </a:xfrm>
                      <a:prstGeom prst="rect">
                        <a:avLst/>
                      </a:prstGeom>
                    </p:spPr>
                  </p:pic>
                </p:oleObj>
              </mc:Fallback>
            </mc:AlternateContent>
          </a:graphicData>
        </a:graphic>
      </p:graphicFrame>
      <p:sp>
        <p:nvSpPr>
          <p:cNvPr id="4" name="Content Placeholder 3">
            <a:extLst>
              <a:ext uri="{FF2B5EF4-FFF2-40B4-BE49-F238E27FC236}">
                <a16:creationId xmlns:a16="http://schemas.microsoft.com/office/drawing/2014/main" id="{70E699B1-5FD6-AE4F-8443-9018BD44C007}"/>
              </a:ext>
            </a:extLst>
          </p:cNvPr>
          <p:cNvSpPr>
            <a:spLocks noGrp="1"/>
          </p:cNvSpPr>
          <p:nvPr>
            <p:ph sz="quarter" idx="10"/>
          </p:nvPr>
        </p:nvSpPr>
        <p:spPr>
          <a:xfrm>
            <a:off x="195989" y="673649"/>
            <a:ext cx="8664549" cy="4078288"/>
          </a:xfrm>
        </p:spPr>
        <p:txBody>
          <a:bodyPr/>
          <a:lstStyle>
            <a:lvl1pPr>
              <a:defRPr>
                <a:latin typeface="+mn-lt"/>
                <a:ea typeface="+mn-ea"/>
                <a:cs typeface="+mn-cs"/>
                <a:sym typeface="+mn-lt"/>
              </a:defRPr>
            </a:lvl1pPr>
            <a:lvl2pPr>
              <a:defRPr>
                <a:latin typeface="+mn-lt"/>
                <a:ea typeface="+mn-ea"/>
                <a:cs typeface="+mn-cs"/>
                <a:sym typeface="+mn-lt"/>
              </a:defRPr>
            </a:lvl2pPr>
            <a:lvl3pPr>
              <a:defRPr>
                <a:latin typeface="+mn-lt"/>
                <a:ea typeface="+mn-ea"/>
                <a:cs typeface="+mn-cs"/>
                <a:sym typeface="+mn-lt"/>
              </a:defRPr>
            </a:lvl3pPr>
            <a:lvl4pPr>
              <a:defRPr>
                <a:latin typeface="+mn-lt"/>
                <a:ea typeface="+mn-ea"/>
                <a:cs typeface="+mn-cs"/>
                <a:sym typeface="+mn-lt"/>
              </a:defRPr>
            </a:lvl4pPr>
            <a:lvl5pPr>
              <a:defRPr>
                <a:latin typeface="+mn-lt"/>
                <a:ea typeface="+mn-ea"/>
                <a:cs typeface="+mn-cs"/>
                <a:sym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Box 5">
            <a:extLst>
              <a:ext uri="{FF2B5EF4-FFF2-40B4-BE49-F238E27FC236}">
                <a16:creationId xmlns:a16="http://schemas.microsoft.com/office/drawing/2014/main" id="{1FF23A64-81C7-2A43-83D6-E8CAB5627598}"/>
              </a:ext>
            </a:extLst>
          </p:cNvPr>
          <p:cNvSpPr txBox="1"/>
          <p:nvPr userDrawn="1">
            <p:custDataLst>
              <p:tags r:id="rId2"/>
            </p:custDataLst>
          </p:nvPr>
        </p:nvSpPr>
        <p:spPr>
          <a:xfrm>
            <a:off x="3684785" y="4850944"/>
            <a:ext cx="2039341" cy="292557"/>
          </a:xfrm>
          <a:prstGeom prst="rect">
            <a:avLst/>
          </a:prstGeom>
          <a:noFill/>
        </p:spPr>
        <p:txBody>
          <a:bodyPr wrap="none" tIns="90000" bIns="90000" rtlCol="0" anchor="t">
            <a:spAutoFit/>
          </a:bodyPr>
          <a:lstStyle/>
          <a:p>
            <a:pPr marL="0" indent="0" algn="ctr" defTabSz="914378" fontAlgn="base">
              <a:lnSpc>
                <a:spcPct val="90000"/>
              </a:lnSpc>
              <a:spcBef>
                <a:spcPct val="0"/>
              </a:spcBef>
              <a:spcAft>
                <a:spcPct val="0"/>
              </a:spcAft>
              <a:buFontTx/>
              <a:buNone/>
            </a:pPr>
            <a:r>
              <a:rPr lang="en-US" sz="800" dirty="0">
                <a:solidFill>
                  <a:srgbClr val="191919"/>
                </a:solidFill>
                <a:latin typeface="+mn-lt"/>
                <a:ea typeface="+mn-ea"/>
                <a:cs typeface="+mn-cs"/>
                <a:sym typeface="+mn-lt"/>
              </a:rPr>
              <a:t>IBM Confidential: Project ORANGE NDA</a:t>
            </a:r>
          </a:p>
        </p:txBody>
      </p:sp>
      <p:sp>
        <p:nvSpPr>
          <p:cNvPr id="7" name="Title Placeholder 1"/>
          <p:cNvSpPr>
            <a:spLocks noGrp="1"/>
          </p:cNvSpPr>
          <p:nvPr>
            <p:ph type="title"/>
          </p:nvPr>
        </p:nvSpPr>
        <p:spPr>
          <a:xfrm>
            <a:off x="195989" y="139270"/>
            <a:ext cx="8664549" cy="516090"/>
          </a:xfrm>
          <a:prstGeom prst="rect">
            <a:avLst/>
          </a:prstGeom>
        </p:spPr>
        <p:txBody>
          <a:bodyPr vert="horz" wrap="square" lIns="0" tIns="36576" rIns="0" bIns="36576" rtlCol="0" anchor="t">
            <a:noAutofit/>
          </a:bodyPr>
          <a:lstStyle>
            <a:lvl1pPr>
              <a:defRPr sz="2000">
                <a:solidFill>
                  <a:srgbClr val="4C6C9C"/>
                </a:solidFill>
                <a:latin typeface="+mj-lt"/>
                <a:ea typeface="+mj-ea"/>
                <a:cs typeface="+mj-cs"/>
                <a:sym typeface="+mj-lt"/>
              </a:defRPr>
            </a:lvl1pPr>
          </a:lstStyle>
          <a:p>
            <a:r>
              <a:rPr lang="en-US" dirty="0"/>
              <a:t>Click to add title</a:t>
            </a:r>
          </a:p>
        </p:txBody>
      </p:sp>
      <p:sp>
        <p:nvSpPr>
          <p:cNvPr id="11" name="Copyright" hidden="1"/>
          <p:cNvSpPr txBox="1"/>
          <p:nvPr userDrawn="1"/>
        </p:nvSpPr>
        <p:spPr>
          <a:xfrm rot="16200000">
            <a:off x="7115178" y="2513248"/>
            <a:ext cx="3850481"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lumMod val="50000"/>
                  </a:schemeClr>
                </a:solidFill>
                <a:latin typeface="+mn-lt"/>
                <a:ea typeface="+mn-ea"/>
                <a:cs typeface="+mn-cs"/>
                <a:sym typeface="+mn-lt"/>
              </a:rPr>
              <a:t>Copyright © 2020 by Boston Consulting Group. All rights reserved.</a:t>
            </a:r>
          </a:p>
        </p:txBody>
      </p:sp>
    </p:spTree>
    <p:extLst>
      <p:ext uri="{BB962C8B-B14F-4D97-AF65-F5344CB8AC3E}">
        <p14:creationId xmlns:p14="http://schemas.microsoft.com/office/powerpoint/2010/main" val="232968471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extLst>
    <p:ext uri="{DCECCB84-F9BA-43D5-87BE-67443E8EF086}">
      <p15:sldGuideLst xmlns:p15="http://schemas.microsoft.com/office/powerpoint/2012/main">
        <p15:guide id="1" pos="208">
          <p15:clr>
            <a:srgbClr val="CCCCCC"/>
          </p15:clr>
        </p15:guide>
        <p15:guide id="2" pos="5536">
          <p15:clr>
            <a:srgbClr val="CCCCCC"/>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4791457"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43752191"/>
      </p:ext>
    </p:extLst>
  </p:cSld>
  <p:clrMapOvr>
    <a:masterClrMapping/>
  </p:clrMapOvr>
</p:sldLayout>
</file>

<file path=ppt/slideLayouts/slideLayout410.xml><?xml version="1.0" encoding="utf-8"?>
<p:sldLayout xmlns:a="http://schemas.openxmlformats.org/drawingml/2006/main" xmlns:r="http://schemas.openxmlformats.org/officeDocument/2006/relationships" xmlns:p="http://schemas.openxmlformats.org/presentationml/2006/main" showMasterSp="0" userDrawn="1">
  <p:cSld name="Big statement green">
    <p:bg>
      <p:bgPr>
        <a:gradFill>
          <a:gsLst>
            <a:gs pos="0">
              <a:srgbClr val="4A6C9C"/>
            </a:gs>
            <a:gs pos="100000">
              <a:srgbClr val="2E5597"/>
            </a:gs>
          </a:gsLst>
          <a:lin ang="8100000" scaled="1"/>
        </a:gradFill>
        <a:effectLst/>
      </p:bgPr>
    </p:bg>
    <p:spTree>
      <p:nvGrpSpPr>
        <p:cNvPr id="1" name=""/>
        <p:cNvGrpSpPr/>
        <p:nvPr/>
      </p:nvGrpSpPr>
      <p:grpSpPr>
        <a:xfrm>
          <a:off x="0" y="0"/>
          <a:ext cx="0" cy="0"/>
          <a:chOff x="0" y="0"/>
          <a:chExt cx="0" cy="0"/>
        </a:xfrm>
      </p:grpSpPr>
      <p:graphicFrame>
        <p:nvGraphicFramePr>
          <p:cNvPr id="5" name="Object 4" hidden="1"/>
          <p:cNvGraphicFramePr>
            <a:graphicFrameLocks noChangeAspect="1"/>
          </p:cNvGraphicFramePr>
          <p:nvPr userDrawn="1">
            <p:custDataLst>
              <p:tags r:id="rId2"/>
            </p:custDataLst>
          </p:nvPr>
        </p:nvGraphicFramePr>
        <p:xfrm>
          <a:off x="1192" y="1192"/>
          <a:ext cx="1191" cy="1191"/>
        </p:xfrm>
        <a:graphic>
          <a:graphicData uri="http://schemas.openxmlformats.org/presentationml/2006/ole">
            <mc:AlternateContent xmlns:mc="http://schemas.openxmlformats.org/markup-compatibility/2006">
              <mc:Choice xmlns:v="urn:schemas-microsoft-com:vml" Requires="v">
                <p:oleObj name="think-cell Slide" r:id="rId5" imgW="352" imgH="355" progId="TCLayout.ActiveDocument.1">
                  <p:embed/>
                </p:oleObj>
              </mc:Choice>
              <mc:Fallback>
                <p:oleObj name="think-cell Slide" r:id="rId5" imgW="352" imgH="355" progId="TCLayout.ActiveDocument.1">
                  <p:embed/>
                  <p:pic>
                    <p:nvPicPr>
                      <p:cNvPr id="5" name="Object 4" hidden="1"/>
                      <p:cNvPicPr/>
                      <p:nvPr/>
                    </p:nvPicPr>
                    <p:blipFill>
                      <a:blip r:embed="rId6"/>
                      <a:stretch>
                        <a:fillRect/>
                      </a:stretch>
                    </p:blipFill>
                    <p:spPr>
                      <a:xfrm>
                        <a:off x="1192" y="1192"/>
                        <a:ext cx="1191" cy="1191"/>
                      </a:xfrm>
                      <a:prstGeom prst="rect">
                        <a:avLst/>
                      </a:prstGeom>
                    </p:spPr>
                  </p:pic>
                </p:oleObj>
              </mc:Fallback>
            </mc:AlternateContent>
          </a:graphicData>
        </a:graphic>
      </p:graphicFrame>
      <p:sp>
        <p:nvSpPr>
          <p:cNvPr id="3" name="TextBox 2"/>
          <p:cNvSpPr txBox="1"/>
          <p:nvPr/>
        </p:nvSpPr>
        <p:spPr>
          <a:xfrm>
            <a:off x="195990" y="4949020"/>
            <a:ext cx="175846" cy="95250"/>
          </a:xfrm>
          <a:prstGeom prst="rect">
            <a:avLst/>
          </a:prstGeom>
          <a:noFill/>
        </p:spPr>
        <p:txBody>
          <a:bodyPr vert="horz" wrap="none" lIns="0" tIns="0" rIns="0" bIns="0" rtlCol="0" anchor="t" anchorCtr="0">
            <a:noAutofit/>
          </a:bodyPr>
          <a:lstStyle>
            <a:defPPr>
              <a:defRPr lang="en-US"/>
            </a:defPPr>
            <a:lvl1pPr marR="0" lvl="0" indent="0" fontAlgn="auto">
              <a:lnSpc>
                <a:spcPct val="100000"/>
              </a:lnSpc>
              <a:spcBef>
                <a:spcPct val="0"/>
              </a:spcBef>
              <a:spcAft>
                <a:spcPct val="0"/>
              </a:spcAft>
              <a:buClrTx/>
              <a:buSzTx/>
              <a:buFontTx/>
              <a:buNone/>
              <a:tabLst/>
              <a:defRPr sz="800" b="0" i="0" u="none" spc="0">
                <a:solidFill>
                  <a:srgbClr val="FFFFFF"/>
                </a:solidFill>
                <a:latin typeface="Arial" panose="020B0604020202020204" pitchFamily="34" charset="0"/>
              </a:defRPr>
            </a:lvl1pPr>
          </a:lstStyle>
          <a:p>
            <a:pPr lvl="0"/>
            <a:fld id="{DFCF27A5-1A5B-48D3-A060-2758FFBB1ADD}" type="slidenum">
              <a:rPr lang="en-US" sz="800" smtClean="0">
                <a:sym typeface="+mn-lt"/>
              </a:rPr>
              <a:pPr lvl="0"/>
              <a:t>‹#›</a:t>
            </a:fld>
            <a:endParaRPr lang="en-US" sz="800" dirty="0">
              <a:sym typeface="+mn-lt"/>
            </a:endParaRPr>
          </a:p>
        </p:txBody>
      </p:sp>
      <p:sp>
        <p:nvSpPr>
          <p:cNvPr id="4" name="Date Placeholder 3"/>
          <p:cNvSpPr>
            <a:spLocks noGrp="1"/>
          </p:cNvSpPr>
          <p:nvPr>
            <p:ph type="dt" sz="half" idx="10"/>
          </p:nvPr>
        </p:nvSpPr>
        <p:spPr>
          <a:xfrm>
            <a:off x="7258051" y="4796083"/>
            <a:ext cx="1111538" cy="123111"/>
          </a:xfrm>
          <a:prstGeom prst="rect">
            <a:avLst/>
          </a:prstGeom>
        </p:spPr>
        <p:txBody>
          <a:bodyPr/>
          <a:lstStyle>
            <a:lvl1pPr>
              <a:defRPr>
                <a:solidFill>
                  <a:schemeClr val="bg1"/>
                </a:solidFill>
                <a:latin typeface="+mn-lt"/>
                <a:ea typeface="+mn-ea"/>
                <a:cs typeface="+mn-cs"/>
                <a:sym typeface="+mn-lt"/>
              </a:defRPr>
            </a:lvl1pPr>
          </a:lstStyle>
          <a:p>
            <a:endParaRPr lang="en-US" dirty="0"/>
          </a:p>
        </p:txBody>
      </p:sp>
      <p:sp>
        <p:nvSpPr>
          <p:cNvPr id="9" name="Copyright" hidden="1"/>
          <p:cNvSpPr txBox="1"/>
          <p:nvPr userDrawn="1"/>
        </p:nvSpPr>
        <p:spPr>
          <a:xfrm rot="16200000">
            <a:off x="7115178" y="2513247"/>
            <a:ext cx="3850481" cy="72712"/>
          </a:xfrm>
          <a:prstGeom prst="rect">
            <a:avLst/>
          </a:prstGeom>
          <a:noFill/>
        </p:spPr>
        <p:txBody>
          <a:bodyPr wrap="square" lIns="0" tIns="0" rIns="0" bIns="0" rtlCol="0" anchor="t">
            <a:spAutoFit/>
          </a:bodyPr>
          <a:lstStyle/>
          <a:p>
            <a:pPr>
              <a:lnSpc>
                <a:spcPct val="90000"/>
              </a:lnSpc>
              <a:spcAft>
                <a:spcPts val="450"/>
              </a:spcAft>
            </a:pPr>
            <a:r>
              <a:rPr lang="en-US" sz="525" dirty="0">
                <a:solidFill>
                  <a:schemeClr val="bg1"/>
                </a:solidFill>
                <a:latin typeface="+mn-lt"/>
                <a:ea typeface="+mn-ea"/>
                <a:cs typeface="+mn-cs"/>
                <a:sym typeface="+mn-lt"/>
              </a:rPr>
              <a:t>Copyright © 2020 by Boston Consulting Group. All rights reserved.</a:t>
            </a:r>
          </a:p>
        </p:txBody>
      </p:sp>
      <p:sp>
        <p:nvSpPr>
          <p:cNvPr id="8" name="Title 1"/>
          <p:cNvSpPr>
            <a:spLocks noGrp="1"/>
          </p:cNvSpPr>
          <p:nvPr>
            <p:ph type="title" hasCustomPrompt="1"/>
          </p:nvPr>
        </p:nvSpPr>
        <p:spPr>
          <a:xfrm>
            <a:off x="472500" y="2869751"/>
            <a:ext cx="8199900" cy="1204913"/>
          </a:xfrm>
        </p:spPr>
        <p:txBody>
          <a:bodyPr anchor="b">
            <a:noAutofit/>
          </a:bodyPr>
          <a:lstStyle>
            <a:lvl1pPr marL="0" algn="l" defTabSz="685783" rtl="0" eaLnBrk="1" fontAlgn="auto" latinLnBrk="0" hangingPunct="1">
              <a:lnSpc>
                <a:spcPts val="4500"/>
              </a:lnSpc>
              <a:spcBef>
                <a:spcPts val="0"/>
              </a:spcBef>
              <a:spcAft>
                <a:spcPts val="0"/>
              </a:spcAft>
              <a:defRPr lang="en-US" sz="4000" kern="1200" baseline="0" dirty="0">
                <a:solidFill>
                  <a:schemeClr val="bg1"/>
                </a:solidFill>
                <a:latin typeface="+mj-lt"/>
                <a:ea typeface="+mj-ea"/>
                <a:cs typeface="+mj-cs"/>
                <a:sym typeface="+mj-lt"/>
              </a:defRPr>
            </a:lvl1pPr>
          </a:lstStyle>
          <a:p>
            <a:r>
              <a:rPr lang="en-US" dirty="0"/>
              <a:t>Click to add big statement text</a:t>
            </a:r>
          </a:p>
        </p:txBody>
      </p:sp>
      <p:sp>
        <p:nvSpPr>
          <p:cNvPr id="10" name="TextBox 9">
            <a:extLst>
              <a:ext uri="{FF2B5EF4-FFF2-40B4-BE49-F238E27FC236}">
                <a16:creationId xmlns:a16="http://schemas.microsoft.com/office/drawing/2014/main" id="{1FF23A64-81C7-2A43-83D6-E8CAB5627598}"/>
              </a:ext>
            </a:extLst>
          </p:cNvPr>
          <p:cNvSpPr txBox="1"/>
          <p:nvPr userDrawn="1">
            <p:custDataLst>
              <p:tags r:id="rId3"/>
            </p:custDataLst>
          </p:nvPr>
        </p:nvSpPr>
        <p:spPr>
          <a:xfrm>
            <a:off x="3684785" y="4850944"/>
            <a:ext cx="2039341" cy="292557"/>
          </a:xfrm>
          <a:prstGeom prst="rect">
            <a:avLst/>
          </a:prstGeom>
          <a:noFill/>
        </p:spPr>
        <p:txBody>
          <a:bodyPr wrap="none" tIns="90000" bIns="90000" rtlCol="0" anchor="t">
            <a:spAutoFit/>
          </a:bodyPr>
          <a:lstStyle>
            <a:defPPr>
              <a:defRPr lang="en-US"/>
            </a:defPPr>
            <a:lvl1pPr indent="0" algn="ctr" defTabSz="914400" fontAlgn="base">
              <a:lnSpc>
                <a:spcPct val="90000"/>
              </a:lnSpc>
              <a:spcBef>
                <a:spcPct val="0"/>
              </a:spcBef>
              <a:spcAft>
                <a:spcPct val="0"/>
              </a:spcAft>
              <a:buFontTx/>
              <a:buNone/>
              <a:defRPr sz="800">
                <a:solidFill>
                  <a:schemeClr val="bg1"/>
                </a:solidFill>
              </a:defRPr>
            </a:lvl1pPr>
          </a:lstStyle>
          <a:p>
            <a:pPr lvl="0"/>
            <a:r>
              <a:rPr lang="en-US" sz="800" dirty="0">
                <a:latin typeface="+mn-lt"/>
                <a:ea typeface="+mn-ea"/>
                <a:cs typeface="+mn-cs"/>
                <a:sym typeface="+mn-lt"/>
              </a:rPr>
              <a:t>IBM Confidential: Project ORANGE NDA</a:t>
            </a:r>
          </a:p>
        </p:txBody>
      </p:sp>
      <p:pic>
        <p:nvPicPr>
          <p:cNvPr id="11" name="Picture 10"/>
          <p:cNvPicPr>
            <a:picLocks noChangeAspect="1"/>
          </p:cNvPicPr>
          <p:nvPr userDrawn="1"/>
        </p:nvPicPr>
        <p:blipFill rotWithShape="1">
          <a:blip r:embed="rId7" cstate="email">
            <a:extLst>
              <a:ext uri="{28A0092B-C50C-407E-A947-70E740481C1C}">
                <a14:useLocalDpi xmlns:a14="http://schemas.microsoft.com/office/drawing/2010/main"/>
              </a:ext>
            </a:extLst>
          </a:blip>
          <a:srcRect t="34444" b="34074"/>
          <a:stretch/>
        </p:blipFill>
        <p:spPr>
          <a:xfrm rot="16200000">
            <a:off x="8743945" y="4702565"/>
            <a:ext cx="485577" cy="197827"/>
          </a:xfrm>
          <a:prstGeom prst="rect">
            <a:avLst/>
          </a:prstGeom>
        </p:spPr>
      </p:pic>
    </p:spTree>
    <p:extLst>
      <p:ext uri="{BB962C8B-B14F-4D97-AF65-F5344CB8AC3E}">
        <p14:creationId xmlns:p14="http://schemas.microsoft.com/office/powerpoint/2010/main" val="1619591128"/>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1.xml><?xml version="1.0" encoding="utf-8"?>
<p:sldLayout xmlns:a="http://schemas.openxmlformats.org/drawingml/2006/main" xmlns:r="http://schemas.openxmlformats.org/officeDocument/2006/relationships" xmlns:p="http://schemas.openxmlformats.org/presentationml/2006/main" showMasterSp="0" userDrawn="1">
  <p:cSld name="1_Quote">
    <p:bg>
      <p:bgPr>
        <a:solidFill>
          <a:srgbClr val="002D9C"/>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name="think-cell Slide" r:id="rId3" imgW="324" imgH="324" progId="TCLayout.ActiveDocument.1">
                  <p:embed/>
                </p:oleObj>
              </mc:Choice>
              <mc:Fallback>
                <p:oleObj name="think-cell Slide" r:id="rId3" imgW="324" imgH="324" progId="TCLayout.ActiveDocument.1">
                  <p:embed/>
                  <p:pic>
                    <p:nvPicPr>
                      <p:cNvPr id="2" name="Object 1" hidden="1"/>
                      <p:cNvPicPr/>
                      <p:nvPr/>
                    </p:nvPicPr>
                    <p:blipFill>
                      <a:blip r:embed="rId4"/>
                      <a:stretch>
                        <a:fillRect/>
                      </a:stretch>
                    </p:blipFill>
                    <p:spPr>
                      <a:xfrm>
                        <a:off x="1192" y="1192"/>
                        <a:ext cx="1190" cy="1190"/>
                      </a:xfrm>
                      <a:prstGeom prst="rect">
                        <a:avLst/>
                      </a:prstGeom>
                    </p:spPr>
                  </p:pic>
                </p:oleObj>
              </mc:Fallback>
            </mc:AlternateContent>
          </a:graphicData>
        </a:graphic>
      </p:graphicFrame>
      <p:pic>
        <p:nvPicPr>
          <p:cNvPr id="7" name="Picture 6"/>
          <p:cNvPicPr>
            <a:picLocks noChangeAspect="1"/>
          </p:cNvPicPr>
          <p:nvPr userDrawn="1"/>
        </p:nvPicPr>
        <p:blipFill rotWithShape="1">
          <a:blip r:embed="rId5">
            <a:extLst>
              <a:ext uri="{28A0092B-C50C-407E-A947-70E740481C1C}">
                <a14:useLocalDpi xmlns:a14="http://schemas.microsoft.com/office/drawing/2010/main" val="0"/>
              </a:ext>
            </a:extLst>
          </a:blip>
          <a:srcRect r="3634" b="1258"/>
          <a:stretch/>
        </p:blipFill>
        <p:spPr>
          <a:xfrm rot="16200000" flipH="1">
            <a:off x="5098097" y="76083"/>
            <a:ext cx="576943" cy="7514866"/>
          </a:xfrm>
          <a:custGeom>
            <a:avLst/>
            <a:gdLst>
              <a:gd name="connsiteX0" fmla="*/ 0 w 769257"/>
              <a:gd name="connsiteY0" fmla="*/ 0 h 10019821"/>
              <a:gd name="connsiteX1" fmla="*/ 0 w 769257"/>
              <a:gd name="connsiteY1" fmla="*/ 4631160 h 10019821"/>
              <a:gd name="connsiteX2" fmla="*/ 216750 w 769257"/>
              <a:gd name="connsiteY2" fmla="*/ 999646 h 10019821"/>
              <a:gd name="connsiteX3" fmla="*/ 197800 w 769257"/>
              <a:gd name="connsiteY3" fmla="*/ 10019821 h 10019821"/>
              <a:gd name="connsiteX4" fmla="*/ 769257 w 769257"/>
              <a:gd name="connsiteY4" fmla="*/ 10019821 h 10019821"/>
              <a:gd name="connsiteX5" fmla="*/ 769257 w 769257"/>
              <a:gd name="connsiteY5" fmla="*/ 0 h 100198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69257" h="10019821">
                <a:moveTo>
                  <a:pt x="0" y="0"/>
                </a:moveTo>
                <a:lnTo>
                  <a:pt x="0" y="4631160"/>
                </a:lnTo>
                <a:lnTo>
                  <a:pt x="216750" y="999646"/>
                </a:lnTo>
                <a:lnTo>
                  <a:pt x="197800" y="10019821"/>
                </a:lnTo>
                <a:lnTo>
                  <a:pt x="769257" y="10019821"/>
                </a:lnTo>
                <a:lnTo>
                  <a:pt x="769257" y="0"/>
                </a:lnTo>
                <a:close/>
              </a:path>
            </a:pathLst>
          </a:custGeom>
        </p:spPr>
      </p:pic>
      <p:sp>
        <p:nvSpPr>
          <p:cNvPr id="59" name="Freeform 58"/>
          <p:cNvSpPr>
            <a:spLocks/>
          </p:cNvSpPr>
          <p:nvPr/>
        </p:nvSpPr>
        <p:spPr bwMode="white">
          <a:xfrm flipH="1">
            <a:off x="0" y="2"/>
            <a:ext cx="9144000" cy="4400501"/>
          </a:xfrm>
          <a:custGeom>
            <a:avLst/>
            <a:gdLst>
              <a:gd name="connsiteX0" fmla="*/ 12192000 w 12192000"/>
              <a:gd name="connsiteY0" fmla="*/ 0 h 5867335"/>
              <a:gd name="connsiteX1" fmla="*/ 0 w 12192000"/>
              <a:gd name="connsiteY1" fmla="*/ 0 h 5867335"/>
              <a:gd name="connsiteX2" fmla="*/ 0 w 12192000"/>
              <a:gd name="connsiteY2" fmla="*/ 4945992 h 5867335"/>
              <a:gd name="connsiteX3" fmla="*/ 9041587 w 12192000"/>
              <a:gd name="connsiteY3" fmla="*/ 4945992 h 5867335"/>
              <a:gd name="connsiteX4" fmla="*/ 9974275 w 12192000"/>
              <a:gd name="connsiteY4" fmla="*/ 5867335 h 5867335"/>
              <a:gd name="connsiteX5" fmla="*/ 9974275 w 12192000"/>
              <a:gd name="connsiteY5" fmla="*/ 4945992 h 5867335"/>
              <a:gd name="connsiteX6" fmla="*/ 12192000 w 12192000"/>
              <a:gd name="connsiteY6" fmla="*/ 4945992 h 58673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92000" h="5867335">
                <a:moveTo>
                  <a:pt x="12192000" y="0"/>
                </a:moveTo>
                <a:lnTo>
                  <a:pt x="0" y="0"/>
                </a:lnTo>
                <a:lnTo>
                  <a:pt x="0" y="4945992"/>
                </a:lnTo>
                <a:lnTo>
                  <a:pt x="9041587" y="4945992"/>
                </a:lnTo>
                <a:lnTo>
                  <a:pt x="9974275" y="5867335"/>
                </a:lnTo>
                <a:lnTo>
                  <a:pt x="9974275" y="4945992"/>
                </a:lnTo>
                <a:lnTo>
                  <a:pt x="12192000" y="4945992"/>
                </a:lnTo>
                <a:close/>
              </a:path>
            </a:pathLst>
          </a:custGeom>
          <a:solidFill>
            <a:srgbClr val="0F62FE"/>
          </a:solidFill>
          <a:ln>
            <a:noFill/>
          </a:ln>
          <a:effectLst/>
        </p:spPr>
        <p:txBody>
          <a:bodyPr vert="horz" wrap="square" lIns="68580" tIns="34290" rIns="68580" bIns="34290" numCol="1" anchor="t" anchorCtr="0" compatLnSpc="1">
            <a:prstTxWarp prst="textNoShape">
              <a:avLst/>
            </a:prstTxWarp>
            <a:noAutofit/>
          </a:bodyPr>
          <a:lstStyle/>
          <a:p>
            <a:endParaRPr lang="en-US" sz="1013" dirty="0">
              <a:latin typeface="+mn-lt"/>
              <a:ea typeface="+mn-ea"/>
              <a:cs typeface="+mn-cs"/>
              <a:sym typeface="+mn-lt"/>
            </a:endParaRPr>
          </a:p>
        </p:txBody>
      </p:sp>
      <p:sp>
        <p:nvSpPr>
          <p:cNvPr id="8" name="Footer Placeholder"/>
          <p:cNvSpPr>
            <a:spLocks noGrp="1"/>
          </p:cNvSpPr>
          <p:nvPr>
            <p:ph type="ftr" sz="quarter" idx="3"/>
          </p:nvPr>
        </p:nvSpPr>
        <p:spPr>
          <a:xfrm>
            <a:off x="228667" y="4787901"/>
            <a:ext cx="4114735" cy="166687"/>
          </a:xfrm>
          <a:prstGeom prst="rect">
            <a:avLst/>
          </a:prstGeom>
        </p:spPr>
        <p:txBody>
          <a:bodyPr vert="horz" lIns="0" tIns="0" rIns="0" bIns="0" rtlCol="0" anchor="ctr"/>
          <a:lstStyle>
            <a:lvl1pPr marL="0" marR="0" indent="0" algn="l" defTabSz="685975" rtl="0" eaLnBrk="1" fontAlgn="auto" latinLnBrk="0" hangingPunct="1">
              <a:lnSpc>
                <a:spcPct val="100000"/>
              </a:lnSpc>
              <a:spcBef>
                <a:spcPts val="0"/>
              </a:spcBef>
              <a:spcAft>
                <a:spcPts val="0"/>
              </a:spcAft>
              <a:buClrTx/>
              <a:buSzTx/>
              <a:buFontTx/>
              <a:buNone/>
              <a:tabLst/>
              <a:defRPr sz="600">
                <a:solidFill>
                  <a:srgbClr val="FFFFFF"/>
                </a:solidFill>
                <a:latin typeface="+mn-lt"/>
                <a:ea typeface="+mn-ea"/>
                <a:cs typeface="+mn-cs"/>
                <a:sym typeface="+mn-lt"/>
              </a:defRPr>
            </a:lvl1pPr>
          </a:lstStyle>
          <a:p>
            <a:r>
              <a:rPr lang="en-US"/>
              <a:t>Group Name / DOC ID / Month XX, 2020 / © 2020 IBM Corporation</a:t>
            </a:r>
            <a:endParaRPr lang="en-US" dirty="0"/>
          </a:p>
        </p:txBody>
      </p:sp>
      <p:sp>
        <p:nvSpPr>
          <p:cNvPr id="9" name="TextBox 8"/>
          <p:cNvSpPr txBox="1"/>
          <p:nvPr userDrawn="1"/>
        </p:nvSpPr>
        <p:spPr>
          <a:xfrm>
            <a:off x="7086603" y="4787901"/>
            <a:ext cx="1828732" cy="166687"/>
          </a:xfrm>
          <a:prstGeom prst="rect">
            <a:avLst/>
          </a:prstGeom>
          <a:noFill/>
        </p:spPr>
        <p:txBody>
          <a:bodyPr wrap="none" lIns="0" tIns="0" rIns="0" bIns="0" rtlCol="0" anchor="ctr">
            <a:noAutofit/>
          </a:bodyPr>
          <a:lstStyle/>
          <a:p>
            <a:pPr algn="r"/>
            <a:fld id="{34856D3D-2F6C-4AE1-882B-D3A5A57C1B76}" type="slidenum">
              <a:rPr lang="en-US" sz="600" smtClean="0">
                <a:solidFill>
                  <a:srgbClr val="FFFFFF"/>
                </a:solidFill>
                <a:latin typeface="+mn-lt"/>
                <a:ea typeface="+mn-ea"/>
                <a:cs typeface="+mn-cs"/>
                <a:sym typeface="+mn-lt"/>
              </a:rPr>
              <a:pPr algn="r"/>
              <a:t>‹#›</a:t>
            </a:fld>
            <a:endParaRPr lang="en-US" sz="600" dirty="0">
              <a:solidFill>
                <a:srgbClr val="FFFFFF"/>
              </a:solidFill>
              <a:latin typeface="+mn-lt"/>
              <a:ea typeface="+mn-ea"/>
              <a:cs typeface="+mn-cs"/>
              <a:sym typeface="+mn-lt"/>
            </a:endParaRPr>
          </a:p>
        </p:txBody>
      </p:sp>
    </p:spTree>
    <p:extLst>
      <p:ext uri="{BB962C8B-B14F-4D97-AF65-F5344CB8AC3E}">
        <p14:creationId xmlns:p14="http://schemas.microsoft.com/office/powerpoint/2010/main" val="1342345435"/>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1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ln>
            <a:noFill/>
          </a:ln>
        </p:spPr>
        <p:txBody>
          <a:bodyPr/>
          <a:lstStyle>
            <a:lvl1pPr>
              <a:defRPr>
                <a:latin typeface="Calibri" charset="0"/>
                <a:ea typeface="Calibri" charset="0"/>
                <a:cs typeface="Calibri" charset="0"/>
              </a:defRPr>
            </a:lvl1pPr>
          </a:lstStyle>
          <a:p>
            <a:r>
              <a:rPr lang="en-US"/>
              <a:t>Click to edit Master title style</a:t>
            </a:r>
          </a:p>
        </p:txBody>
      </p:sp>
      <p:sp>
        <p:nvSpPr>
          <p:cNvPr id="3" name="Content Placeholder 2"/>
          <p:cNvSpPr>
            <a:spLocks noGrp="1"/>
          </p:cNvSpPr>
          <p:nvPr>
            <p:ph idx="1"/>
          </p:nvPr>
        </p:nvSpPr>
        <p:spPr/>
        <p:txBody>
          <a:bodyPr/>
          <a:lstStyle>
            <a:lvl1pPr>
              <a:defRPr>
                <a:latin typeface="Calibri" charset="0"/>
                <a:ea typeface="Calibri" charset="0"/>
                <a:cs typeface="Calibri" charset="0"/>
              </a:defRPr>
            </a:lvl1pPr>
            <a:lvl2pPr>
              <a:defRPr>
                <a:latin typeface="Calibri" charset="0"/>
                <a:ea typeface="Calibri" charset="0"/>
                <a:cs typeface="Calibri" charset="0"/>
              </a:defRPr>
            </a:lvl2pPr>
            <a:lvl3pPr>
              <a:defRPr>
                <a:latin typeface="Calibri" charset="0"/>
                <a:ea typeface="Calibri" charset="0"/>
                <a:cs typeface="Calibri" charset="0"/>
              </a:defRPr>
            </a:lvl3pPr>
            <a:lvl4pPr>
              <a:defRPr>
                <a:latin typeface="Calibri" charset="0"/>
                <a:ea typeface="Calibri" charset="0"/>
                <a:cs typeface="Calibri" charset="0"/>
              </a:defRPr>
            </a:lvl4pPr>
            <a:lvl5pPr>
              <a:defRPr>
                <a:latin typeface="Calibri" charset="0"/>
                <a:ea typeface="Calibri" charset="0"/>
                <a:cs typeface="Calibri"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ln/>
        </p:spPr>
        <p:txBody>
          <a:bodyPr/>
          <a:lstStyle>
            <a:lvl1pPr>
              <a:defRPr>
                <a:latin typeface="Calibri" charset="0"/>
                <a:ea typeface="Calibri" charset="0"/>
                <a:cs typeface="Calibri" charset="0"/>
              </a:defRPr>
            </a:lvl1pPr>
          </a:lstStyle>
          <a:p>
            <a:pPr>
              <a:defRPr/>
            </a:pPr>
            <a:r>
              <a:rPr lang="en-US"/>
              <a:t>IBM Confidential – Page </a:t>
            </a:r>
            <a:fld id="{68C84B11-9EBE-4E5C-B462-549C9216BA5A}" type="slidenum">
              <a:rPr lang="en-US" smtClean="0"/>
              <a:pPr>
                <a:defRPr/>
              </a:pPr>
              <a:t>‹#›</a:t>
            </a:fld>
            <a:endParaRPr lang="en-US"/>
          </a:p>
        </p:txBody>
      </p:sp>
    </p:spTree>
    <p:extLst>
      <p:ext uri="{BB962C8B-B14F-4D97-AF65-F5344CB8AC3E}">
        <p14:creationId xmlns:p14="http://schemas.microsoft.com/office/powerpoint/2010/main" val="4070688"/>
      </p:ext>
    </p:extLst>
  </p:cSld>
  <p:clrMapOvr>
    <a:masterClrMapping/>
  </p:clrMapOvr>
</p:sldLayout>
</file>

<file path=ppt/slideLayouts/slideLayout413.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Cloud / IBM Automation / © 2021 IBM Corporation</a:t>
            </a:r>
            <a:endParaRPr lang="en-US" dirty="0"/>
          </a:p>
        </p:txBody>
      </p:sp>
      <p:pic>
        <p:nvPicPr>
          <p:cNvPr id="6" name="Picture"/>
          <p:cNvPicPr>
            <a:picLocks noChangeAspect="1"/>
          </p:cNvPicPr>
          <p:nvPr userDrawn="1"/>
        </p:nvPicPr>
        <p:blipFill>
          <a:blip r:embed="rId2"/>
          <a:stretch>
            <a:fillRect/>
          </a:stretch>
        </p:blipFill>
        <p:spPr>
          <a:xfrm>
            <a:off x="8393813" y="4692553"/>
            <a:ext cx="521589" cy="208108"/>
          </a:xfrm>
          <a:prstGeom prst="rect">
            <a:avLst/>
          </a:prstGeom>
        </p:spPr>
      </p:pic>
    </p:spTree>
    <p:extLst>
      <p:ext uri="{BB962C8B-B14F-4D97-AF65-F5344CB8AC3E}">
        <p14:creationId xmlns:p14="http://schemas.microsoft.com/office/powerpoint/2010/main" val="4201208362"/>
      </p:ext>
    </p:extLst>
  </p:cSld>
  <p:clrMapOvr>
    <a:masterClrMapping/>
  </p:clrMapOvr>
</p:sldLayout>
</file>

<file path=ppt/slideLayouts/slideLayout414.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Cloud / IBM Automation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61537899"/>
      </p:ext>
    </p:extLst>
  </p:cSld>
  <p:clrMapOvr>
    <a:masterClrMapping/>
  </p:clrMapOvr>
</p:sldLayout>
</file>

<file path=ppt/slideLayouts/slideLayout415.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201413" indent="0">
              <a:buNone/>
              <a:defRPr/>
            </a:lvl3pPr>
            <a:lvl4pPr marL="434546" indent="0">
              <a:buNone/>
              <a:defRPr/>
            </a:lvl4pPr>
            <a:lvl5pPr marL="631201"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201413" indent="0">
              <a:buNone/>
              <a:defRPr/>
            </a:lvl3pPr>
            <a:lvl4pPr marL="434546" indent="0">
              <a:buNone/>
              <a:defRPr/>
            </a:lvl4pPr>
            <a:lvl5pPr marL="631201"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a:t>IBM Cloud / IBM Automation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14654920"/>
      </p:ext>
    </p:extLst>
  </p:cSld>
  <p:clrMapOvr>
    <a:masterClrMapping/>
  </p:clrMapOvr>
</p:sldLayout>
</file>

<file path=ppt/slideLayouts/slideLayout416.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598"/>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590" b="1"/>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Cloud / IBM Automation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45472257"/>
      </p:ext>
    </p:extLst>
  </p:cSld>
  <p:clrMapOvr>
    <a:masterClrMapping/>
  </p:clrMapOvr>
</p:sldLayout>
</file>

<file path=ppt/slideLayouts/slideLayout417.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598"/>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590" b="1"/>
            </a:lvl1pPr>
          </a:lstStyle>
          <a:p>
            <a:pPr lvl="0"/>
            <a:r>
              <a:rPr lang="en-US" dirty="0"/>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Cloud / IBM Automation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12845494"/>
      </p:ext>
    </p:extLst>
  </p:cSld>
  <p:clrMapOvr>
    <a:masterClrMapping/>
  </p:clrMapOvr>
</p:sldLayout>
</file>

<file path=ppt/slideLayouts/slideLayout418.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590" b="1"/>
            </a:lvl1p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Cloud / IBM Automation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06344164"/>
      </p:ext>
    </p:extLst>
  </p:cSld>
  <p:clrMapOvr>
    <a:masterClrMapping/>
  </p:clrMapOvr>
</p:sldLayout>
</file>

<file path=ppt/slideLayouts/slideLayout419.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4" y="201168"/>
            <a:ext cx="5562535" cy="429463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Cloud / IBM Automation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8697446"/>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dirty="0"/>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385785603"/>
      </p:ext>
    </p:extLst>
  </p:cSld>
  <p:clrMapOvr>
    <a:masterClrMapping/>
  </p:clrMapOvr>
</p:sldLayout>
</file>

<file path=ppt/slideLayouts/slideLayout420.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 IBM Automation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17203136"/>
      </p:ext>
    </p:extLst>
  </p:cSld>
  <p:clrMapOvr>
    <a:masterClrMapping/>
  </p:clrMapOvr>
</p:sldLayout>
</file>

<file path=ppt/slideLayouts/slideLayout421.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4791457"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 IBM Automation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84382142"/>
      </p:ext>
    </p:extLst>
  </p:cSld>
  <p:clrMapOvr>
    <a:masterClrMapping/>
  </p:clrMapOvr>
</p:sldLayout>
</file>

<file path=ppt/slideLayouts/slideLayout422.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7" name="Content Placeholder"/>
          <p:cNvSpPr>
            <a:spLocks noGrp="1"/>
          </p:cNvSpPr>
          <p:nvPr>
            <p:ph sz="quarter" idx="13"/>
          </p:nvPr>
        </p:nvSpPr>
        <p:spPr>
          <a:xfrm>
            <a:off x="210312" y="1216152"/>
            <a:ext cx="4142232" cy="3279648"/>
          </a:xfrm>
        </p:spPr>
        <p:txBody>
          <a:bodyPr/>
          <a:lstStyle>
            <a:lvl1pPr>
              <a:defRPr sz="2398"/>
            </a:lvl1pPr>
          </a:lstStyle>
          <a:p>
            <a:pPr lvl="0"/>
            <a:r>
              <a:rPr lang="en-US" dirty="0"/>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 IBM Automation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7881788"/>
      </p:ext>
    </p:extLst>
  </p:cSld>
  <p:clrMapOvr>
    <a:masterClrMapping/>
  </p:clrMapOvr>
</p:sldLayout>
</file>

<file path=ppt/slideLayouts/slideLayout42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 IBM Automation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90871528"/>
      </p:ext>
    </p:extLst>
  </p:cSld>
  <p:clrMapOvr>
    <a:masterClrMapping/>
  </p:clrMapOvr>
</p:sldLayout>
</file>

<file path=ppt/slideLayouts/slideLayout42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Cloud / IBM Automation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74583988"/>
      </p:ext>
    </p:extLst>
  </p:cSld>
  <p:clrMapOvr>
    <a:masterClrMapping/>
  </p:clrMapOvr>
</p:sldLayout>
</file>

<file path=ppt/slideLayouts/slideLayout42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6" name="Text Placeholder 1"/>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 IBM Automation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49041850"/>
      </p:ext>
    </p:extLst>
  </p:cSld>
  <p:clrMapOvr>
    <a:masterClrMapping/>
  </p:clrMapOvr>
</p:sldLayout>
</file>

<file path=ppt/slideLayouts/slideLayout426.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dirty="0"/>
              <a:t>Click to edit Master title style</a:t>
            </a:r>
          </a:p>
        </p:txBody>
      </p:sp>
      <p:sp>
        <p:nvSpPr>
          <p:cNvPr id="7" name="Blue 60 rectangle">
            <a:extLst>
              <a:ext uri="{FF2B5EF4-FFF2-40B4-BE49-F238E27FC236}">
                <a16:creationId xmlns:a16="http://schemas.microsoft.com/office/drawing/2014/main" id="{91D1D188-D7EA-5A44-A392-6E9BFB996DC9}"/>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accent2"/>
          </a:solidFill>
        </p:spPr>
        <p:txBody>
          <a:bodyPr wrap="square" lIns="0" tIns="0" rIns="0" bIns="0" rtlCol="0" anchor="ctr">
            <a:noAutofit/>
          </a:bodyPr>
          <a:lstStyle/>
          <a:p>
            <a:pPr algn="ctr"/>
            <a:endParaRPr lang="en-US" sz="1199"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 IBM Automation / © 2021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50337294"/>
      </p:ext>
    </p:extLst>
  </p:cSld>
  <p:clrMapOvr>
    <a:masterClrMapping/>
  </p:clrMapOvr>
</p:sldLayout>
</file>

<file path=ppt/slideLayouts/slideLayout42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Cloud / IBM Automation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36477357"/>
      </p:ext>
    </p:extLst>
  </p:cSld>
  <p:clrMapOvr>
    <a:masterClrMapping/>
  </p:clrMapOvr>
</p:sldLayout>
</file>

<file path=ppt/slideLayouts/slideLayout42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Cloud / IBM Automation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18430578"/>
      </p:ext>
    </p:extLst>
  </p:cSld>
  <p:clrMapOvr>
    <a:masterClrMapping/>
  </p:clrMapOvr>
</p:sldLayout>
</file>

<file path=ppt/slideLayouts/slideLayout42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a:t>IBM Cloud / IBM Automation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72183600"/>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7268216"/>
      </p:ext>
    </p:extLst>
  </p:cSld>
  <p:clrMapOvr>
    <a:masterClrMapping/>
  </p:clrMapOvr>
</p:sldLayout>
</file>

<file path=ppt/slideLayouts/slideLayout43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4"/>
            <a:ext cx="4572000" cy="2573337"/>
          </a:xfrm>
          <a:solidFill>
            <a:srgbClr val="0530AD"/>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Cloud / IBM Automation / © 2021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67690720"/>
      </p:ext>
    </p:extLst>
  </p:cSld>
  <p:clrMapOvr>
    <a:masterClrMapping/>
  </p:clrMapOvr>
</p:sldLayout>
</file>

<file path=ppt/slideLayouts/slideLayout431.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0"/>
            <a:ext cx="4572000" cy="2571751"/>
          </a:xfrm>
          <a:solidFill>
            <a:srgbClr val="0530AD"/>
          </a:solidFill>
        </p:spPr>
        <p:txBody>
          <a:bodyPr lIns="420624" tIns="411480" rIns="420624" bIns="420624"/>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2570164"/>
            <a:ext cx="4572000" cy="2573337"/>
          </a:xfrm>
          <a:solidFill>
            <a:schemeClr val="tx1"/>
          </a:solidFill>
        </p:spPr>
        <p:txBody>
          <a:bodyPr lIns="457200" tIns="384048" rIns="4572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4572000" y="2570164"/>
            <a:ext cx="4572000" cy="2573337"/>
          </a:xfrm>
          <a:solidFill>
            <a:srgbClr val="0530AD"/>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Cloud / IBM Automation / © 2021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32665754"/>
      </p:ext>
    </p:extLst>
  </p:cSld>
  <p:clrMapOvr>
    <a:masterClrMapping/>
  </p:clrMapOvr>
</p:sldLayout>
</file>

<file path=ppt/slideLayouts/slideLayout432.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384048" tIns="310896" rIns="384048" bIns="228600"/>
          <a:lstStyle>
            <a:lvl1pPr>
              <a:defRPr sz="4795"/>
            </a:lvl1pPr>
          </a:lstStyle>
          <a:p>
            <a:r>
              <a:rPr lang="en-US" dirty="0"/>
              <a:t>Click to edit Master title style</a:t>
            </a:r>
          </a:p>
        </p:txBody>
      </p:sp>
      <p:sp>
        <p:nvSpPr>
          <p:cNvPr id="13" name="Content Placeholder 1"/>
          <p:cNvSpPr>
            <a:spLocks noGrp="1"/>
          </p:cNvSpPr>
          <p:nvPr>
            <p:ph sz="quarter" idx="20"/>
          </p:nvPr>
        </p:nvSpPr>
        <p:spPr>
          <a:xfrm>
            <a:off x="0" y="2570164"/>
            <a:ext cx="2286000" cy="2573337"/>
          </a:xfrm>
          <a:solidFill>
            <a:srgbClr val="061F80"/>
          </a:solidFill>
        </p:spPr>
        <p:txBody>
          <a:bodyPr lIns="457200" tIns="384048" rIns="457200" bIns="228600"/>
          <a:lstStyle>
            <a:lvl1pPr>
              <a:defRPr>
                <a:solidFill>
                  <a:schemeClr val="bg1"/>
                </a:solidFill>
              </a:defRPr>
            </a:lvl1pPr>
          </a:lstStyle>
          <a:p>
            <a:pPr lvl="0"/>
            <a:r>
              <a:rPr lang="en-US" dirty="0"/>
              <a:t>Click to edit Master text styles</a:t>
            </a:r>
          </a:p>
        </p:txBody>
      </p:sp>
      <p:sp>
        <p:nvSpPr>
          <p:cNvPr id="12" name="Content Placeholder 2"/>
          <p:cNvSpPr>
            <a:spLocks noGrp="1"/>
          </p:cNvSpPr>
          <p:nvPr>
            <p:ph sz="quarter" idx="19"/>
          </p:nvPr>
        </p:nvSpPr>
        <p:spPr>
          <a:xfrm>
            <a:off x="2286001" y="2570164"/>
            <a:ext cx="2286000" cy="2573337"/>
          </a:xfrm>
          <a:solidFill>
            <a:srgbClr val="054ADA"/>
          </a:solidFill>
          <a:ln>
            <a:noFill/>
          </a:ln>
        </p:spPr>
        <p:txBody>
          <a:bodyPr lIns="457200" tIns="384048" rIns="4572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solidFill>
            <a:schemeClr val="accent2"/>
          </a:solidFill>
          <a:ln>
            <a:noFill/>
          </a:ln>
        </p:spPr>
        <p:txBody>
          <a:bodyPr lIns="457200" tIns="384048" rIns="4572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6858000" y="2570162"/>
            <a:ext cx="2286000" cy="2573338"/>
          </a:xfrm>
          <a:solidFill>
            <a:srgbClr val="6EA6FF"/>
          </a:solidFill>
          <a:ln>
            <a:noFill/>
          </a:ln>
        </p:spPr>
        <p:txBody>
          <a:bodyPr lIns="457200" tIns="384048" rIns="457200" bIns="228600"/>
          <a:lstStyle>
            <a:lvl1pPr>
              <a:defRPr>
                <a:solidFill>
                  <a:schemeClr val="tx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Cloud / IBM Automation / © 2021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39516994"/>
      </p:ext>
    </p:extLst>
  </p:cSld>
  <p:clrMapOvr>
    <a:masterClrMapping/>
  </p:clrMapOvr>
</p:sldLayout>
</file>

<file path=ppt/slideLayouts/slideLayout433.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bg1"/>
          </a:solidFill>
        </p:spPr>
        <p:txBody>
          <a:bodyPr lIns="420624" tIns="411480" rIns="420624" bIns="420624"/>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Cloud / IBM Automation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45646847"/>
      </p:ext>
    </p:extLst>
  </p:cSld>
  <p:clrMapOvr>
    <a:masterClrMapping/>
  </p:clrMapOvr>
</p:sldLayout>
</file>

<file path=ppt/slideLayouts/slideLayout434.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2571750"/>
            <a:ext cx="2286003" cy="2571750"/>
          </a:xfrm>
          <a:solidFill>
            <a:schemeClr val="bg1"/>
          </a:solidFill>
        </p:spPr>
        <p:txBody>
          <a:bodyPr lIns="457200" tIns="384048" rIns="457200" bIns="228600"/>
          <a:lstStyle>
            <a:lvl1pPr>
              <a:buClr>
                <a:schemeClr val="tx1"/>
              </a:buClr>
              <a:defRPr>
                <a:solidFill>
                  <a:schemeClr val="tx1"/>
                </a:solidFill>
              </a:defRPr>
            </a:lvl1pPr>
            <a:lvl2pPr>
              <a:buClr>
                <a:schemeClr val="tx1"/>
              </a:buClr>
              <a:defRPr sz="999">
                <a:solidFill>
                  <a:schemeClr val="tx1"/>
                </a:solidFill>
              </a:defRPr>
            </a:lvl2pPr>
            <a:lvl3pPr>
              <a:buClr>
                <a:schemeClr val="tx1"/>
              </a:buClr>
              <a:defRPr sz="999">
                <a:solidFill>
                  <a:schemeClr val="tx1"/>
                </a:solidFill>
              </a:defRPr>
            </a:lvl3pPr>
            <a:lvl4pPr>
              <a:buClr>
                <a:schemeClr val="tx1"/>
              </a:buClr>
              <a:defRPr sz="999">
                <a:solidFill>
                  <a:schemeClr val="tx1"/>
                </a:solidFill>
              </a:defRPr>
            </a:lvl4pPr>
            <a:lvl5pPr>
              <a:buClr>
                <a:schemeClr val="tx1"/>
              </a:buClr>
              <a:defRPr sz="999">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 IBM Automation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50730215"/>
      </p:ext>
    </p:extLst>
  </p:cSld>
  <p:clrMapOvr>
    <a:masterClrMapping/>
  </p:clrMapOvr>
</p:sldLayout>
</file>

<file path=ppt/slideLayouts/slideLayout43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chemeClr val="accent2"/>
          </a:solidFill>
        </p:spPr>
        <p:txBody>
          <a:bodyPr lIns="457200" tIns="384048" rIns="4572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rgbClr val="054ADA"/>
          </a:solidFill>
        </p:spPr>
        <p:txBody>
          <a:bodyPr lIns="457200" tIns="384048" rIns="4572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solidFill>
            <a:srgbClr val="0530AD"/>
          </a:solidFill>
        </p:spPr>
        <p:txBody>
          <a:bodyPr lIns="457200" tIns="384048" rIns="4572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858000" y="0"/>
            <a:ext cx="2286000" cy="5148072"/>
          </a:xfrm>
          <a:solidFill>
            <a:srgbClr val="061F80"/>
          </a:solidFill>
        </p:spPr>
        <p:txBody>
          <a:bodyPr lIns="457200" tIns="384048" rIns="4572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Cloud / IBM Automation / © 2021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30035298"/>
      </p:ext>
    </p:extLst>
  </p:cSld>
  <p:clrMapOvr>
    <a:masterClrMapping/>
  </p:clrMapOvr>
</p:sldLayout>
</file>

<file path=ppt/slideLayouts/slideLayout436.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 IBM Automation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597818936"/>
      </p:ext>
    </p:extLst>
  </p:cSld>
  <p:clrMapOvr>
    <a:masterClrMapping/>
  </p:clrMapOvr>
</p:sldLayout>
</file>

<file path=ppt/slideLayouts/slideLayout437.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 IBM Automation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86899840"/>
      </p:ext>
    </p:extLst>
  </p:cSld>
  <p:clrMapOvr>
    <a:masterClrMapping/>
  </p:clrMapOvr>
</p:sldLayout>
</file>

<file path=ppt/slideLayouts/slideLayout438.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Cloud / IBM Automation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643188342"/>
      </p:ext>
    </p:extLst>
  </p:cSld>
  <p:clrMapOvr>
    <a:masterClrMapping/>
  </p:clrMapOvr>
</p:sldLayout>
</file>

<file path=ppt/slideLayouts/slideLayout439.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73168" y="1216152"/>
            <a:ext cx="4142232" cy="3279648"/>
          </a:xfrm>
        </p:spPr>
        <p:txBody>
          <a:bodyPr/>
          <a:lstStyle>
            <a:lvl1pPr>
              <a:defRPr sz="239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Cloud / IBM Automation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84620102"/>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1360574171"/>
      </p:ext>
    </p:extLst>
  </p:cSld>
  <p:clrMapOvr>
    <a:masterClrMapping/>
  </p:clrMapOvr>
</p:sldLayout>
</file>

<file path=ppt/slideLayouts/slideLayout44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a:t>IBM Cloud / IBM Automation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38236751"/>
      </p:ext>
    </p:extLst>
  </p:cSld>
  <p:clrMapOvr>
    <a:masterClrMapping/>
  </p:clrMapOvr>
</p:sldLayout>
</file>

<file path=ppt/slideLayouts/slideLayout44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Cloud / IBM Automation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17891205"/>
      </p:ext>
    </p:extLst>
  </p:cSld>
  <p:clrMapOvr>
    <a:masterClrMapping/>
  </p:clrMapOvr>
</p:sldLayout>
</file>

<file path=ppt/slideLayouts/slideLayout442.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772978740"/>
      </p:ext>
    </p:extLst>
  </p:cSld>
  <p:clrMapOvr>
    <a:masterClrMapping/>
  </p:clrMapOvr>
</p:sldLayout>
</file>

<file path=ppt/slideLayouts/slideLayout44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999"/>
            </a:lvl1pPr>
            <a:lvl2pPr marL="0" indent="0">
              <a:spcBef>
                <a:spcPts val="0"/>
              </a:spcBef>
              <a:buNone/>
              <a:defRPr/>
            </a:lvl2pPr>
            <a:lvl3pPr marL="201413" indent="0">
              <a:buNone/>
              <a:defRPr/>
            </a:lvl3pPr>
            <a:lvl4pPr marL="434546" indent="0">
              <a:buNone/>
              <a:defRPr/>
            </a:lvl4pPr>
            <a:lvl5pPr marL="631201"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24F04016-134E-5847-8C7D-495FF4D6E42D}"/>
              </a:ext>
            </a:extLst>
          </p:cNvPr>
          <p:cNvSpPr>
            <a:spLocks noGrp="1"/>
          </p:cNvSpPr>
          <p:nvPr>
            <p:ph type="body" sz="quarter" idx="14"/>
          </p:nvPr>
        </p:nvSpPr>
        <p:spPr>
          <a:xfrm>
            <a:off x="219456" y="3209544"/>
            <a:ext cx="6409944" cy="1307592"/>
          </a:xfrm>
        </p:spPr>
        <p:txBody>
          <a:bodyPr anchor="b"/>
          <a:lstStyle>
            <a:lvl1pPr>
              <a:spcBef>
                <a:spcPts val="300"/>
              </a:spcBef>
              <a:defRPr sz="599"/>
            </a:lvl1pPr>
            <a:lvl2pPr>
              <a:defRPr sz="599"/>
            </a:lvl2pPr>
            <a:lvl3pPr>
              <a:defRPr sz="599"/>
            </a:lvl3pPr>
            <a:lvl4pPr>
              <a:defRPr sz="599"/>
            </a:lvl4pPr>
            <a:lvl5pPr>
              <a:defRPr sz="599"/>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Cloud / IBM Automation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288249793"/>
      </p:ext>
    </p:extLst>
  </p:cSld>
  <p:clrMapOvr>
    <a:masterClrMapping/>
  </p:clrMapOvr>
</p:sldLayout>
</file>

<file path=ppt/slideLayouts/slideLayout444.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tretch>
            <a:fillRect/>
          </a:stretch>
        </p:blipFill>
        <p:spPr>
          <a:xfrm>
            <a:off x="3923196" y="2312884"/>
            <a:ext cx="1297608" cy="517732"/>
          </a:xfrm>
          <a:prstGeom prst="rect">
            <a:avLst/>
          </a:prstGeom>
        </p:spPr>
      </p:pic>
      <p:sp>
        <p:nvSpPr>
          <p:cNvPr id="3" name="Footer Placeholder"/>
          <p:cNvSpPr>
            <a:spLocks noGrp="1"/>
          </p:cNvSpPr>
          <p:nvPr>
            <p:ph type="ftr" sz="quarter" idx="10"/>
          </p:nvPr>
        </p:nvSpPr>
        <p:spPr/>
        <p:txBody>
          <a:bodyPr/>
          <a:lstStyle/>
          <a:p>
            <a:r>
              <a:rPr lang="en-US"/>
              <a:t>IBM Cloud / IBM Automation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93984148"/>
      </p:ext>
    </p:extLst>
  </p:cSld>
  <p:clrMapOvr>
    <a:masterClrMapping/>
  </p:clrMapOvr>
</p:sldLayout>
</file>

<file path=ppt/slideLayouts/slideLayout445.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s-MX"/>
              <a:t>Haz clic para modificar el estilo de título del patrón</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pic>
        <p:nvPicPr>
          <p:cNvPr id="7"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8393813" y="4693078"/>
            <a:ext cx="521589" cy="206791"/>
          </a:xfrm>
          <a:prstGeom prst="rect">
            <a:avLst/>
          </a:prstGeom>
        </p:spPr>
      </p:pic>
    </p:spTree>
    <p:extLst>
      <p:ext uri="{BB962C8B-B14F-4D97-AF65-F5344CB8AC3E}">
        <p14:creationId xmlns:p14="http://schemas.microsoft.com/office/powerpoint/2010/main" val="3000600855"/>
      </p:ext>
    </p:extLst>
  </p:cSld>
  <p:clrMapOvr>
    <a:masterClrMapping/>
  </p:clrMapOvr>
</p:sldLayout>
</file>

<file path=ppt/slideLayouts/slideLayout446.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s-MX"/>
              <a:t>Haz clic para modificar el estilo de título del patrón</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90141376"/>
      </p:ext>
    </p:extLst>
  </p:cSld>
  <p:clrMapOvr>
    <a:masterClrMapping/>
  </p:clrMapOvr>
</p:sldLayout>
</file>

<file path=ppt/slideLayouts/slideLayout447.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s-MX"/>
              <a:t>Haz clic para modificar el estilo de título del patrón</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01354572"/>
      </p:ext>
    </p:extLst>
  </p:cSld>
  <p:clrMapOvr>
    <a:masterClrMapping/>
  </p:clrMapOvr>
</p:sldLayout>
</file>

<file path=ppt/slideLayouts/slideLayout448.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s-MX"/>
              <a:t>Haz clic para modificar el estilo de título del patrón</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mn-lt"/>
              </a:defRPr>
            </a:lvl1pPr>
          </a:lstStyle>
          <a:p>
            <a:pPr lvl="0"/>
            <a:r>
              <a:rPr lang="es-MX"/>
              <a:t>Haga clic para modificar los estilos de texto del patrón</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84416424"/>
      </p:ext>
    </p:extLst>
  </p:cSld>
  <p:clrMapOvr>
    <a:masterClrMapping/>
  </p:clrMapOvr>
</p:sldLayout>
</file>

<file path=ppt/slideLayouts/slideLayout449.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s-MX"/>
              <a:t>Haz clic para modificar el estilo de título del patrón</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mn-lt"/>
              </a:defRPr>
            </a:lvl1pPr>
          </a:lstStyle>
          <a:p>
            <a:pPr lvl="0"/>
            <a:r>
              <a:rPr lang="es-MX"/>
              <a:t>Haga clic para modificar los estilos de texto del patrón</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s-MX"/>
              <a:t>Haz clic en el icono para agregar una imagen</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86429668"/>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6" name="Text Placeholder 1"/>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24687280"/>
      </p:ext>
    </p:extLst>
  </p:cSld>
  <p:clrMapOvr>
    <a:masterClrMapping/>
  </p:clrMapOvr>
</p:sldLayout>
</file>

<file path=ppt/slideLayouts/slideLayout450.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2" y="91440"/>
            <a:ext cx="8778172" cy="4404360"/>
          </a:xfrm>
        </p:spPr>
        <p:txBody>
          <a:bodyPr/>
          <a:lstStyle>
            <a:lvl1pPr>
              <a:defRPr sz="9600" b="1" i="0">
                <a:latin typeface="+mn-lt"/>
              </a:defRPr>
            </a:lvl1pPr>
          </a:lstStyle>
          <a:p>
            <a:r>
              <a:rPr lang="es-MX"/>
              <a:t>Haz clic para modificar el estilo de título del patrón</a:t>
            </a:r>
            <a:endParaRPr lang="en-US" dirty="0"/>
          </a:p>
        </p:txBody>
      </p:sp>
      <p:sp>
        <p:nvSpPr>
          <p:cNvPr id="3" name="Footer Placeholder"/>
          <p:cNvSpPr>
            <a:spLocks noGrp="1"/>
          </p:cNvSpPr>
          <p:nvPr>
            <p:ph type="ftr" sz="quarter" idx="10"/>
          </p:nvPr>
        </p:nvSpPr>
        <p:spPr/>
        <p:txBody>
          <a:bodyPr/>
          <a:lstStyle>
            <a:lvl1pPr>
              <a:defRPr>
                <a:latin typeface="+mn-lt"/>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latin typeface="+mn-lt"/>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57472450"/>
      </p:ext>
    </p:extLst>
  </p:cSld>
  <p:clrMapOvr>
    <a:masterClrMapping/>
  </p:clrMapOvr>
</p:sldLayout>
</file>

<file path=ppt/slideLayouts/slideLayout451.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4" y="201168"/>
            <a:ext cx="5562535" cy="4294632"/>
          </a:xfrm>
        </p:spPr>
        <p:txBody>
          <a:bodyPr/>
          <a:lstStyle/>
          <a:p>
            <a:r>
              <a:rPr lang="es-MX"/>
              <a:t>Haz clic para modificar el estilo de título del patrón</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20635757"/>
      </p:ext>
    </p:extLst>
  </p:cSld>
  <p:clrMapOvr>
    <a:masterClrMapping/>
  </p:clrMapOvr>
</p:sldLayout>
</file>

<file path=ppt/slideLayouts/slideLayout452.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s-MX"/>
              <a:t>Haz clic para modificar el estilo de título del patrón</a:t>
            </a:r>
            <a:endParaRPr lang="en-US" dirty="0"/>
          </a:p>
        </p:txBody>
      </p:sp>
      <p:sp>
        <p:nvSpPr>
          <p:cNvPr id="6" name="Text Placeholder"/>
          <p:cNvSpPr>
            <a:spLocks noGrp="1"/>
          </p:cNvSpPr>
          <p:nvPr>
            <p:ph type="body" sz="quarter" idx="12"/>
          </p:nvPr>
        </p:nvSpPr>
        <p:spPr>
          <a:xfrm>
            <a:off x="4791456" y="201168"/>
            <a:ext cx="4123944" cy="4294632"/>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946402417"/>
      </p:ext>
    </p:extLst>
  </p:cSld>
  <p:clrMapOvr>
    <a:masterClrMapping/>
  </p:clrMapOvr>
</p:sldLayout>
</file>

<file path=ppt/slideLayouts/slideLayout453.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s-MX"/>
              <a:t>Haz clic para modificar el estilo de título del patrón</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6" name="Text Placeholder"/>
          <p:cNvSpPr>
            <a:spLocks noGrp="1"/>
          </p:cNvSpPr>
          <p:nvPr>
            <p:ph type="body" sz="quarter" idx="12"/>
          </p:nvPr>
        </p:nvSpPr>
        <p:spPr>
          <a:xfrm>
            <a:off x="4791458" y="1243584"/>
            <a:ext cx="4123876" cy="3252216"/>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24921256"/>
      </p:ext>
    </p:extLst>
  </p:cSld>
  <p:clrMapOvr>
    <a:masterClrMapping/>
  </p:clrMapOvr>
</p:sldLayout>
</file>

<file path=ppt/slideLayouts/slideLayout454.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s-MX"/>
              <a:t>Haz clic para modificar el estilo de título del patrón</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s-MX"/>
              <a:t>Haga clic para modificar los estilos de texto del patrón</a:t>
            </a:r>
          </a:p>
        </p:txBody>
      </p:sp>
      <p:sp>
        <p:nvSpPr>
          <p:cNvPr id="6" name="Text Placeholder"/>
          <p:cNvSpPr>
            <a:spLocks noGrp="1"/>
          </p:cNvSpPr>
          <p:nvPr>
            <p:ph type="body" sz="quarter" idx="12"/>
          </p:nvPr>
        </p:nvSpPr>
        <p:spPr>
          <a:xfrm>
            <a:off x="4791456" y="1243584"/>
            <a:ext cx="4123944" cy="3252216"/>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66392701"/>
      </p:ext>
    </p:extLst>
  </p:cSld>
  <p:clrMapOvr>
    <a:masterClrMapping/>
  </p:clrMapOvr>
</p:sldLayout>
</file>

<file path=ppt/slideLayouts/slideLayout455.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s-MX"/>
              <a:t>Haz clic para modificar el estilo de título del patrón</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762294518"/>
      </p:ext>
    </p:extLst>
  </p:cSld>
  <p:clrMapOvr>
    <a:masterClrMapping/>
  </p:clrMapOvr>
</p:sldLayout>
</file>

<file path=ppt/slideLayouts/slideLayout456.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s-MX"/>
              <a:t>Haz clic para modificar el estilo de título del patrón</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s-MX"/>
              <a:t>Haz clic en el icono para agregar una imagen</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247173811"/>
      </p:ext>
    </p:extLst>
  </p:cSld>
  <p:clrMapOvr>
    <a:masterClrMapping/>
  </p:clrMapOvr>
</p:sldLayout>
</file>

<file path=ppt/slideLayouts/slideLayout457.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s-MX"/>
              <a:t>Haz clic para modificar el estilo de título del patrón</a:t>
            </a:r>
            <a:endParaRPr lang="en-US" dirty="0"/>
          </a:p>
        </p:txBody>
      </p:sp>
      <p:sp>
        <p:nvSpPr>
          <p:cNvPr id="6" name="Text Placeholder 1"/>
          <p:cNvSpPr>
            <a:spLocks noGrp="1"/>
          </p:cNvSpPr>
          <p:nvPr>
            <p:ph type="body" sz="quarter" idx="12"/>
          </p:nvPr>
        </p:nvSpPr>
        <p:spPr>
          <a:xfrm>
            <a:off x="4791456" y="201168"/>
            <a:ext cx="1837944" cy="4294632"/>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7" name="Text Placeholder 2"/>
          <p:cNvSpPr>
            <a:spLocks noGrp="1"/>
          </p:cNvSpPr>
          <p:nvPr>
            <p:ph type="body" sz="quarter" idx="13"/>
          </p:nvPr>
        </p:nvSpPr>
        <p:spPr>
          <a:xfrm>
            <a:off x="7077456" y="201168"/>
            <a:ext cx="1837944" cy="4294632"/>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361577"/>
      </p:ext>
    </p:extLst>
  </p:cSld>
  <p:clrMapOvr>
    <a:masterClrMapping/>
  </p:clrMapOvr>
</p:sldLayout>
</file>

<file path=ppt/slideLayouts/slideLayout458.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4" y="201168"/>
            <a:ext cx="4142164" cy="4294632"/>
          </a:xfrm>
        </p:spPr>
        <p:txBody>
          <a:bodyPr/>
          <a:lstStyle>
            <a:lvl1pPr>
              <a:defRPr>
                <a:latin typeface="+mj-lt"/>
              </a:defRPr>
            </a:lvl1pPr>
          </a:lstStyle>
          <a:p>
            <a:r>
              <a:rPr lang="es-MX"/>
              <a:t>Haz clic para modificar el estilo de título del patrón</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rgbClr val="F3F3F3"/>
          </a:solidFill>
        </p:spPr>
        <p:txBody>
          <a:bodyPr wrap="square" lIns="0" tIns="0" rIns="0" bIns="0" rtlCol="0" anchor="ctr">
            <a:noAutofit/>
          </a:bodyPr>
          <a:lstStyle/>
          <a:p>
            <a:pPr algn="ctr"/>
            <a:endParaRPr lang="en-US" sz="1200" b="0" i="0" dirty="0">
              <a:solidFill>
                <a:srgbClr val="FFFFFF"/>
              </a:solidFill>
              <a:latin typeface="+mn-lt"/>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latin typeface="+mn-lt"/>
              </a:defRPr>
            </a:lvl1pPr>
            <a:lvl2pPr>
              <a:buClr>
                <a:schemeClr val="tx1"/>
              </a:buClr>
              <a:defRPr>
                <a:solidFill>
                  <a:schemeClr val="tx1"/>
                </a:solidFill>
                <a:latin typeface="+mn-lt"/>
              </a:defRPr>
            </a:lvl2pPr>
            <a:lvl3pPr>
              <a:buClr>
                <a:schemeClr val="tx1"/>
              </a:buClr>
              <a:defRPr>
                <a:solidFill>
                  <a:schemeClr val="tx1"/>
                </a:solidFill>
                <a:latin typeface="+mn-lt"/>
              </a:defRPr>
            </a:lvl3pPr>
            <a:lvl4pPr>
              <a:buClr>
                <a:schemeClr val="tx1"/>
              </a:buClr>
              <a:defRPr>
                <a:solidFill>
                  <a:schemeClr val="tx1"/>
                </a:solidFill>
                <a:latin typeface="+mn-lt"/>
              </a:defRPr>
            </a:lvl4pPr>
            <a:lvl5pPr>
              <a:buClr>
                <a:schemeClr val="tx1"/>
              </a:buClr>
              <a:defRPr>
                <a:solidFill>
                  <a:schemeClr val="tx1"/>
                </a:solidFill>
                <a:latin typeface="+mn-lt"/>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3" name="Footer Placeholder"/>
          <p:cNvSpPr>
            <a:spLocks noGrp="1"/>
          </p:cNvSpPr>
          <p:nvPr>
            <p:ph type="ftr" sz="quarter" idx="10"/>
          </p:nvPr>
        </p:nvSpPr>
        <p:spPr/>
        <p:txBody>
          <a:bodyPr/>
          <a:lstStyle>
            <a:lvl1pPr>
              <a:defRPr>
                <a:latin typeface="+mn-lt"/>
              </a:defRPr>
            </a:lvl1pPr>
          </a:lstStyle>
          <a:p>
            <a:r>
              <a:rPr lang="en-US"/>
              <a:t>Group Name / DOC ID / Month XX, 2020 / © 2020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mn-lt"/>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30235474"/>
      </p:ext>
    </p:extLst>
  </p:cSld>
  <p:clrMapOvr>
    <a:masterClrMapping/>
  </p:clrMapOvr>
</p:sldLayout>
</file>

<file path=ppt/slideLayouts/slideLayout459.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s-MX"/>
              <a:t>Haz clic para modificar el estilo de título del patrón</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s-MX"/>
              <a:t>Haz clic en el icono para agregar una imagen</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85542928"/>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p>
            <a:r>
              <a:rPr lang="en-US" dirty="0"/>
              <a:t>Click to edit Master title style</a:t>
            </a:r>
          </a:p>
        </p:txBody>
      </p:sp>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tx1"/>
          </a:solidFill>
        </p:spPr>
        <p:txBody>
          <a:bodyPr wrap="square" lIns="0" tIns="0" rIns="0" bIns="0" rtlCol="0" anchor="ctr">
            <a:noAutofit/>
          </a:bodyPr>
          <a:lstStyle/>
          <a:p>
            <a:pPr algn="ctr"/>
            <a:endParaRPr lang="en-US" sz="1200" b="0" i="0" dirty="0">
              <a:solidFill>
                <a:srgbClr val="FFFFFF"/>
              </a:solidFill>
              <a:latin typeface="+mn-lt"/>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buClr>
                <a:schemeClr val="bg1"/>
              </a:buClr>
              <a:defRPr>
                <a:solidFill>
                  <a:schemeClr val="bg1"/>
                </a:solidFill>
                <a:latin typeface="+mn-lt"/>
              </a:defRPr>
            </a:lvl1pPr>
            <a:lvl2pPr>
              <a:buClr>
                <a:schemeClr val="bg1"/>
              </a:buClr>
              <a:defRPr>
                <a:solidFill>
                  <a:schemeClr val="bg1"/>
                </a:solidFill>
                <a:latin typeface="+mn-lt"/>
              </a:defRPr>
            </a:lvl2pPr>
            <a:lvl3pPr>
              <a:buClr>
                <a:schemeClr val="bg1"/>
              </a:buClr>
              <a:defRPr>
                <a:solidFill>
                  <a:schemeClr val="bg1"/>
                </a:solidFill>
                <a:latin typeface="+mn-lt"/>
              </a:defRPr>
            </a:lvl3pPr>
            <a:lvl4pPr>
              <a:buClr>
                <a:schemeClr val="bg1"/>
              </a:buClr>
              <a:defRPr>
                <a:solidFill>
                  <a:schemeClr val="bg1"/>
                </a:solidFill>
                <a:latin typeface="+mn-lt"/>
              </a:defRPr>
            </a:lvl4pPr>
            <a:lvl5pPr>
              <a:buClr>
                <a:schemeClr val="bg1"/>
              </a:buClr>
              <a:defRPr>
                <a:solidFill>
                  <a:schemeClr val="bg1"/>
                </a:solidFill>
                <a:latin typeface="+mn-lt"/>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44641137"/>
      </p:ext>
    </p:extLst>
  </p:cSld>
  <p:clrMapOvr>
    <a:masterClrMapping/>
  </p:clrMapOvr>
</p:sldLayout>
</file>

<file path=ppt/slideLayouts/slideLayout460.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s-MX"/>
              <a:t>Haz clic para modificar el estilo de título del patrón</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476350525"/>
      </p:ext>
    </p:extLst>
  </p:cSld>
  <p:clrMapOvr>
    <a:masterClrMapping/>
  </p:clrMapOvr>
</p:sldLayout>
</file>

<file path=ppt/slideLayouts/slideLayout461.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s-MX"/>
              <a:t>Haz clic para modificar el estilo de título del patrón</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52176050"/>
      </p:ext>
    </p:extLst>
  </p:cSld>
  <p:clrMapOvr>
    <a:masterClrMapping/>
  </p:clrMapOvr>
</p:sldLayout>
</file>

<file path=ppt/slideLayouts/slideLayout462.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s-MX"/>
              <a:t>Haz clic para modificar el estilo de título del patrón</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s-MX"/>
              <a:t>Haga clic para modificar los estilos de texto del patrón</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s-MX"/>
              <a:t>Haga clic para modificar los estilos de texto del patrón</a:t>
            </a:r>
          </a:p>
        </p:txBody>
      </p:sp>
      <p:sp>
        <p:nvSpPr>
          <p:cNvPr id="12" name="Content Placeholder 3"/>
          <p:cNvSpPr>
            <a:spLocks noGrp="1"/>
          </p:cNvSpPr>
          <p:nvPr>
            <p:ph sz="quarter" idx="19"/>
          </p:nvPr>
        </p:nvSpPr>
        <p:spPr>
          <a:xfrm>
            <a:off x="4572000" y="2570164"/>
            <a:ext cx="4572000" cy="2573337"/>
          </a:xfrm>
          <a:solidFill>
            <a:srgbClr val="0530AD"/>
          </a:solidFill>
          <a:ln>
            <a:noFill/>
          </a:ln>
        </p:spPr>
        <p:txBody>
          <a:bodyPr lIns="219456" tIns="201168" rIns="228600" bIns="228600"/>
          <a:lstStyle>
            <a:lvl1pPr>
              <a:defRPr>
                <a:solidFill>
                  <a:schemeClr val="bg1"/>
                </a:solidFill>
              </a:defRPr>
            </a:lvl1pPr>
          </a:lstStyle>
          <a:p>
            <a:pPr lvl="0"/>
            <a:r>
              <a:rPr lang="es-MX"/>
              <a:t>Haga clic para modificar los estilos de texto del patrón</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83897453"/>
      </p:ext>
    </p:extLst>
  </p:cSld>
  <p:clrMapOvr>
    <a:masterClrMapping/>
  </p:clrMapOvr>
</p:sldLayout>
</file>

<file path=ppt/slideLayouts/slideLayout463.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s-MX"/>
              <a:t>Haz clic para modificar el estilo de título del patrón</a:t>
            </a:r>
            <a:endParaRPr lang="en-US" dirty="0"/>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s-MX"/>
              <a:t>Haga clic para modificar los estilos de texto del patrón</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s-MX"/>
              <a:t>Haga clic para modificar los estilos de texto del patrón</a:t>
            </a:r>
          </a:p>
        </p:txBody>
      </p:sp>
      <p:sp>
        <p:nvSpPr>
          <p:cNvPr id="7" name="Content Placeholder 3"/>
          <p:cNvSpPr>
            <a:spLocks noGrp="1"/>
          </p:cNvSpPr>
          <p:nvPr>
            <p:ph sz="quarter" idx="20"/>
          </p:nvPr>
        </p:nvSpPr>
        <p:spPr>
          <a:xfrm>
            <a:off x="0" y="2570164"/>
            <a:ext cx="4572000" cy="2573337"/>
          </a:xfrm>
          <a:solidFill>
            <a:schemeClr val="tx1"/>
          </a:solidFill>
        </p:spPr>
        <p:txBody>
          <a:bodyPr lIns="219456" tIns="201168" rIns="228600" bIns="228600"/>
          <a:lstStyle>
            <a:lvl1pPr>
              <a:defRPr>
                <a:solidFill>
                  <a:schemeClr val="bg1"/>
                </a:solidFill>
              </a:defRPr>
            </a:lvl1pPr>
          </a:lstStyle>
          <a:p>
            <a:pPr lvl="0"/>
            <a:r>
              <a:rPr lang="es-MX"/>
              <a:t>Haga clic para modificar los estilos de texto del patrón</a:t>
            </a:r>
          </a:p>
        </p:txBody>
      </p:sp>
      <p:sp>
        <p:nvSpPr>
          <p:cNvPr id="14" name="Content Placeholder 4"/>
          <p:cNvSpPr>
            <a:spLocks noGrp="1"/>
          </p:cNvSpPr>
          <p:nvPr>
            <p:ph sz="quarter" idx="19"/>
          </p:nvPr>
        </p:nvSpPr>
        <p:spPr>
          <a:xfrm>
            <a:off x="4572000" y="2570164"/>
            <a:ext cx="4572000" cy="2573337"/>
          </a:xfrm>
          <a:solidFill>
            <a:srgbClr val="0530AD"/>
          </a:solidFill>
          <a:ln>
            <a:noFill/>
          </a:ln>
        </p:spPr>
        <p:txBody>
          <a:bodyPr lIns="219456" tIns="201168" rIns="228600" bIns="228600"/>
          <a:lstStyle>
            <a:lvl1pPr>
              <a:defRPr>
                <a:solidFill>
                  <a:schemeClr val="bg1"/>
                </a:solidFill>
              </a:defRPr>
            </a:lvl1pPr>
          </a:lstStyle>
          <a:p>
            <a:pPr lvl="0"/>
            <a:r>
              <a:rPr lang="es-MX"/>
              <a:t>Haga clic para modificar los estilos de texto del patrón</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424185969"/>
      </p:ext>
    </p:extLst>
  </p:cSld>
  <p:clrMapOvr>
    <a:masterClrMapping/>
  </p:clrMapOvr>
</p:sldLayout>
</file>

<file path=ppt/slideLayouts/slideLayout464.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2569463"/>
          </a:xfrm>
          <a:noFill/>
        </p:spPr>
        <p:txBody>
          <a:bodyPr lIns="182880" tIns="164592" rIns="228600" bIns="228600"/>
          <a:lstStyle>
            <a:lvl1pPr>
              <a:defRPr sz="4800"/>
            </a:lvl1pPr>
          </a:lstStyle>
          <a:p>
            <a:r>
              <a:rPr lang="es-MX"/>
              <a:t>Haz clic para modificar el estilo de título del patrón</a:t>
            </a:r>
            <a:endParaRPr lang="en-US" dirty="0"/>
          </a:p>
        </p:txBody>
      </p:sp>
      <p:sp>
        <p:nvSpPr>
          <p:cNvPr id="7" name="Content Placeholder 1"/>
          <p:cNvSpPr>
            <a:spLocks noGrp="1"/>
          </p:cNvSpPr>
          <p:nvPr>
            <p:ph sz="quarter" idx="20"/>
          </p:nvPr>
        </p:nvSpPr>
        <p:spPr>
          <a:xfrm>
            <a:off x="0" y="2570164"/>
            <a:ext cx="2286000" cy="2573337"/>
          </a:xfrm>
          <a:solidFill>
            <a:srgbClr val="061F80"/>
          </a:solidFill>
        </p:spPr>
        <p:txBody>
          <a:bodyPr lIns="219456" tIns="201168" rIns="228600" bIns="228600"/>
          <a:lstStyle>
            <a:lvl1pPr>
              <a:defRPr>
                <a:solidFill>
                  <a:schemeClr val="bg1"/>
                </a:solidFill>
              </a:defRPr>
            </a:lvl1pPr>
          </a:lstStyle>
          <a:p>
            <a:pPr lvl="0"/>
            <a:r>
              <a:rPr lang="es-MX"/>
              <a:t>Haga clic para modificar los estilos de texto del patrón</a:t>
            </a:r>
          </a:p>
        </p:txBody>
      </p:sp>
      <p:sp>
        <p:nvSpPr>
          <p:cNvPr id="14" name="Content Placeholder 2"/>
          <p:cNvSpPr>
            <a:spLocks noGrp="1"/>
          </p:cNvSpPr>
          <p:nvPr>
            <p:ph sz="quarter" idx="19"/>
          </p:nvPr>
        </p:nvSpPr>
        <p:spPr>
          <a:xfrm>
            <a:off x="2286001" y="2570164"/>
            <a:ext cx="2286000" cy="2573337"/>
          </a:xfrm>
          <a:solidFill>
            <a:srgbClr val="054ADA"/>
          </a:solidFill>
          <a:ln>
            <a:noFill/>
          </a:ln>
        </p:spPr>
        <p:txBody>
          <a:bodyPr lIns="219456" tIns="201168" rIns="228600" bIns="228600"/>
          <a:lstStyle>
            <a:lvl1pPr>
              <a:defRPr>
                <a:solidFill>
                  <a:schemeClr val="bg1"/>
                </a:solidFill>
              </a:defRPr>
            </a:lvl1pPr>
          </a:lstStyle>
          <a:p>
            <a:pPr lvl="0"/>
            <a:r>
              <a:rPr lang="es-MX"/>
              <a:t>Haga clic para modificar los estilos de texto del patrón</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s-MX"/>
              <a:t>Haga clic para modificar los estilos de texto del patrón</a:t>
            </a:r>
          </a:p>
        </p:txBody>
      </p:sp>
      <p:sp>
        <p:nvSpPr>
          <p:cNvPr id="11"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s-MX"/>
              <a:t>Haga clic para modificar los estilos de texto del patrón</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36008374"/>
      </p:ext>
    </p:extLst>
  </p:cSld>
  <p:clrMapOvr>
    <a:masterClrMapping/>
  </p:clrMapOvr>
</p:sldLayout>
</file>

<file path=ppt/slideLayouts/slideLayout465.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s-MX"/>
              <a:t>Haz clic para modificar el estilo de título del patrón</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s-MX"/>
              <a:t>Haz clic en el icono para agregar una imagen</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86634357"/>
      </p:ext>
    </p:extLst>
  </p:cSld>
  <p:clrMapOvr>
    <a:masterClrMapping/>
  </p:clrMapOvr>
</p:sldLayout>
</file>

<file path=ppt/slideLayouts/slideLayout466.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s-MX"/>
              <a:t>Haz clic en el icono para agregar una imagen</a:t>
            </a:r>
            <a:endParaRPr lang="en-US" dirty="0"/>
          </a:p>
        </p:txBody>
      </p:sp>
      <p:sp>
        <p:nvSpPr>
          <p:cNvPr id="6" name="Text Placeholder"/>
          <p:cNvSpPr>
            <a:spLocks noGrp="1"/>
          </p:cNvSpPr>
          <p:nvPr>
            <p:ph type="body" sz="quarter" idx="12"/>
          </p:nvPr>
        </p:nvSpPr>
        <p:spPr>
          <a:xfrm>
            <a:off x="-2" y="2571750"/>
            <a:ext cx="22860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7" y="201614"/>
            <a:ext cx="4143375" cy="4294187"/>
          </a:xfrm>
        </p:spPr>
        <p:txBody>
          <a:bodyPr/>
          <a:lstStyle/>
          <a:p>
            <a:r>
              <a:rPr lang="es-MX"/>
              <a:t>Haz clic para modificar el estilo de título del patrón</a:t>
            </a:r>
            <a:endParaRPr lang="en-US" dirty="0"/>
          </a:p>
        </p:txBody>
      </p:sp>
    </p:spTree>
    <p:extLst>
      <p:ext uri="{BB962C8B-B14F-4D97-AF65-F5344CB8AC3E}">
        <p14:creationId xmlns:p14="http://schemas.microsoft.com/office/powerpoint/2010/main" val="564289714"/>
      </p:ext>
    </p:extLst>
  </p:cSld>
  <p:clrMapOvr>
    <a:masterClrMapping/>
  </p:clrMapOvr>
</p:sldLayout>
</file>

<file path=ppt/slideLayouts/slideLayout467.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18" name="Content Placeholder 4"/>
          <p:cNvSpPr>
            <a:spLocks noGrp="1"/>
          </p:cNvSpPr>
          <p:nvPr>
            <p:ph sz="quarter" idx="15"/>
          </p:nvPr>
        </p:nvSpPr>
        <p:spPr>
          <a:xfrm>
            <a:off x="6858000" y="0"/>
            <a:ext cx="2286000" cy="5148072"/>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dirty="0"/>
              <a:t>Group Name / DOC ID / Month XX, 2020 / © 2020 IBM Corporation</a:t>
            </a:r>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797696083"/>
      </p:ext>
    </p:extLst>
  </p:cSld>
  <p:clrMapOvr>
    <a:masterClrMapping/>
  </p:clrMapOvr>
</p:sldLayout>
</file>

<file path=ppt/slideLayouts/slideLayout468.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s-MX"/>
              <a:t>Haz clic para modificar el estilo de título del patrón</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7" name="Content Placeholder"/>
          <p:cNvSpPr>
            <a:spLocks noGrp="1"/>
          </p:cNvSpPr>
          <p:nvPr>
            <p:ph sz="quarter" idx="13"/>
          </p:nvPr>
        </p:nvSpPr>
        <p:spPr>
          <a:xfrm>
            <a:off x="2514600" y="1243584"/>
            <a:ext cx="6400800" cy="3252216"/>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96259329"/>
      </p:ext>
    </p:extLst>
  </p:cSld>
  <p:clrMapOvr>
    <a:masterClrMapping/>
  </p:clrMapOvr>
</p:sldLayout>
</file>

<file path=ppt/slideLayouts/slideLayout469.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s-MX"/>
              <a:t>Haz clic para modificar el estilo de título del patrón</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91123380"/>
      </p:ext>
    </p:extLst>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904468701"/>
      </p:ext>
    </p:extLst>
  </p:cSld>
  <p:clrMapOvr>
    <a:masterClrMapping/>
  </p:clrMapOvr>
</p:sldLayout>
</file>

<file path=ppt/slideLayouts/slideLayout470.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s-MX"/>
              <a:t>Haz clic para modificar el estilo de título del patrón</a:t>
            </a:r>
            <a:endParaRPr lang="en-US" dirty="0"/>
          </a:p>
        </p:txBody>
      </p:sp>
      <p:sp>
        <p:nvSpPr>
          <p:cNvPr id="8" name="Text Placeholder 1"/>
          <p:cNvSpPr>
            <a:spLocks noGrp="1"/>
          </p:cNvSpPr>
          <p:nvPr>
            <p:ph type="body" sz="quarter" idx="13"/>
          </p:nvPr>
        </p:nvSpPr>
        <p:spPr>
          <a:xfrm>
            <a:off x="219456" y="1243584"/>
            <a:ext cx="1837944" cy="3252216"/>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6" name="Text Placeholder 2"/>
          <p:cNvSpPr>
            <a:spLocks noGrp="1"/>
          </p:cNvSpPr>
          <p:nvPr>
            <p:ph type="body" sz="quarter" idx="15"/>
          </p:nvPr>
        </p:nvSpPr>
        <p:spPr>
          <a:xfrm>
            <a:off x="2505456" y="1261208"/>
            <a:ext cx="1837944" cy="3234591"/>
          </a:xfrm>
        </p:spPr>
        <p:txBody>
          <a:bodyPr/>
          <a:lstStyle>
            <a:lvl1pPr>
              <a:spcBef>
                <a:spcPts val="300"/>
              </a:spcBef>
              <a:defRPr sz="1000"/>
            </a:lvl1pPr>
            <a:lvl2pPr>
              <a:spcBef>
                <a:spcPts val="300"/>
              </a:spcBef>
              <a:defRPr sz="1000"/>
            </a:lvl2pPr>
            <a:lvl3pPr>
              <a:spcBef>
                <a:spcPts val="300"/>
              </a:spcBef>
              <a:defRPr sz="1000"/>
            </a:lvl3pPr>
            <a:lvl4pPr>
              <a:spcBef>
                <a:spcPts val="300"/>
              </a:spcBef>
              <a:defRPr sz="1000"/>
            </a:lvl4pPr>
            <a:lvl5pPr>
              <a:spcBef>
                <a:spcPts val="300"/>
              </a:spcBef>
              <a:defRPr sz="1000"/>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s-MX"/>
              <a:t>Haz clic en el icono para agregar una imagen</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43687775"/>
      </p:ext>
    </p:extLst>
  </p:cSld>
  <p:clrMapOvr>
    <a:masterClrMapping/>
  </p:clrMapOvr>
</p:sldLayout>
</file>

<file path=ppt/slideLayouts/slideLayout471.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s-MX"/>
              <a:t>Haz clic para modificar el estilo de título del patrón</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8" name="Text Placeholde 2"/>
          <p:cNvSpPr>
            <a:spLocks noGrp="1"/>
          </p:cNvSpPr>
          <p:nvPr>
            <p:ph type="body" sz="quarter" idx="13"/>
          </p:nvPr>
        </p:nvSpPr>
        <p:spPr>
          <a:xfrm>
            <a:off x="2505456" y="1261208"/>
            <a:ext cx="1837944" cy="3234591"/>
          </a:xfrm>
        </p:spPr>
        <p:txBody>
          <a:bodyPr/>
          <a:lstStyle>
            <a:lvl1pPr>
              <a:spcBef>
                <a:spcPts val="300"/>
              </a:spcBef>
              <a:defRPr sz="1000"/>
            </a:lvl1pPr>
            <a:lvl2pPr>
              <a:spcBef>
                <a:spcPts val="300"/>
              </a:spcBef>
              <a:defRPr sz="1000"/>
            </a:lvl2pPr>
            <a:lvl3pPr>
              <a:spcBef>
                <a:spcPts val="300"/>
              </a:spcBef>
              <a:defRPr sz="1000"/>
            </a:lvl3pPr>
            <a:lvl4pPr>
              <a:spcBef>
                <a:spcPts val="300"/>
              </a:spcBef>
              <a:defRPr sz="1000"/>
            </a:lvl4pPr>
            <a:lvl5pPr>
              <a:spcBef>
                <a:spcPts val="300"/>
              </a:spcBef>
              <a:defRPr sz="1000"/>
            </a:lvl5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057240716"/>
      </p:ext>
    </p:extLst>
  </p:cSld>
  <p:clrMapOvr>
    <a:masterClrMapping/>
  </p:clrMapOvr>
</p:sldLayout>
</file>

<file path=ppt/slideLayouts/slideLayout472.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s-MX"/>
              <a:t>Haz clic en el icono para agregar una tabla</a:t>
            </a:r>
            <a:endParaRPr lang="en-US" dirty="0"/>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885859904"/>
      </p:ext>
    </p:extLst>
  </p:cSld>
  <p:clrMapOvr>
    <a:masterClrMapping/>
  </p:clrMapOvr>
</p:sldLayout>
</file>

<file path=ppt/slideLayouts/slideLayout473.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04130807"/>
      </p:ext>
    </p:extLst>
  </p:cSld>
  <p:clrMapOvr>
    <a:masterClrMapping/>
  </p:clrMapOvr>
</p:sldLayout>
</file>

<file path=ppt/slideLayouts/slideLayout474.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3124327916"/>
      </p:ext>
    </p:extLst>
  </p:cSld>
  <p:clrMapOvr>
    <a:masterClrMapping/>
  </p:clrMapOvr>
</p:sldLayout>
</file>

<file path=ppt/slideLayouts/slideLayout475.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33088" cy="804672"/>
          </a:xfrm>
        </p:spPr>
        <p:txBody>
          <a:bodyPr/>
          <a:lstStyle/>
          <a:p>
            <a:r>
              <a:rPr lang="es-MX"/>
              <a:t>Haz clic para modificar el estilo de título del patrón</a:t>
            </a:r>
            <a:endParaRPr lang="en-US" dirty="0"/>
          </a:p>
        </p:txBody>
      </p:sp>
      <p:sp>
        <p:nvSpPr>
          <p:cNvPr id="8" name="Text Placeholder 1"/>
          <p:cNvSpPr>
            <a:spLocks noGrp="1"/>
          </p:cNvSpPr>
          <p:nvPr>
            <p:ph type="body" sz="quarter" idx="13"/>
          </p:nvPr>
        </p:nvSpPr>
        <p:spPr>
          <a:xfrm>
            <a:off x="219456" y="1261874"/>
            <a:ext cx="4123944" cy="1309877"/>
          </a:xfrm>
        </p:spPr>
        <p:txBody>
          <a:bodyPr/>
          <a:lstStyle>
            <a:lvl1pPr>
              <a:spcBef>
                <a:spcPts val="0"/>
              </a:spcBef>
              <a:defRPr sz="1000"/>
            </a:lvl1pPr>
            <a:lvl2pPr marL="0" indent="0">
              <a:spcBef>
                <a:spcPts val="0"/>
              </a:spcBef>
              <a:buNone/>
              <a:defRPr/>
            </a:lvl2pPr>
            <a:lvl3pPr marL="201610" indent="0">
              <a:buNone/>
              <a:defRPr/>
            </a:lvl3pPr>
            <a:lvl4pPr marL="434970" indent="0">
              <a:buNone/>
              <a:defRPr/>
            </a:lvl4pPr>
            <a:lvl5pPr marL="631817" indent="0">
              <a:buNone/>
              <a:defRPr/>
            </a:lvl5pPr>
          </a:lstStyle>
          <a:p>
            <a:pPr lvl="0"/>
            <a:r>
              <a:rPr lang="es-MX"/>
              <a:t>Haga clic para modificar los estilos de texto del patrón</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59" y="3205698"/>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s-MX"/>
              <a:t>Haga clic para modificar los estilos de texto del patrón</a:t>
            </a:r>
          </a:p>
        </p:txBody>
      </p:sp>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49237377"/>
      </p:ext>
    </p:extLst>
  </p:cSld>
  <p:clrMapOvr>
    <a:masterClrMapping/>
  </p:clrMapOvr>
</p:sldLayout>
</file>

<file path=ppt/slideLayouts/slideLayout476.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6"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925955" y="2315618"/>
            <a:ext cx="1292095" cy="512269"/>
          </a:xfrm>
          <a:prstGeom prst="rect">
            <a:avLst/>
          </a:prstGeom>
        </p:spPr>
      </p:pic>
      <p:sp>
        <p:nvSpPr>
          <p:cNvPr id="3" name="Footer Placeholder"/>
          <p:cNvSpPr>
            <a:spLocks noGrp="1"/>
          </p:cNvSpPr>
          <p:nvPr>
            <p:ph type="ftr" sz="quarter" idx="10"/>
          </p:nvPr>
        </p:nvSpPr>
        <p:spPr/>
        <p:txBody>
          <a:bodyPr/>
          <a:lstStyle/>
          <a:p>
            <a:r>
              <a:rPr lang="en-US" dirty="0"/>
              <a:t>Group Name / DOC ID / Month XX, 2020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05387389"/>
      </p:ext>
    </p:extLst>
  </p:cSld>
  <p:clrMapOvr>
    <a:masterClrMapping/>
  </p:clrMapOvr>
</p:sldLayout>
</file>

<file path=ppt/slideLayouts/slideLayout477.xml><?xml version="1.0" encoding="utf-8"?>
<p:sldLayout xmlns:a="http://schemas.openxmlformats.org/drawingml/2006/main" xmlns:r="http://schemas.openxmlformats.org/officeDocument/2006/relationships" xmlns:p="http://schemas.openxmlformats.org/presentationml/2006/main" showMasterSp="0" type="blank">
  <p:cSld name="End">
    <p:bg>
      <p:bgPr>
        <a:solidFill>
          <a:srgbClr val="000000"/>
        </a:solidFill>
        <a:effectLst/>
      </p:bgPr>
    </p:bg>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userDrawn="1">
            <p:custDataLst>
              <p:tags r:id="rId1"/>
            </p:custDataLst>
          </p:nvPr>
        </p:nvGraphicFramePr>
        <p:xfrm>
          <a:off x="1192" y="1192"/>
          <a:ext cx="1190" cy="1190"/>
        </p:xfrm>
        <a:graphic>
          <a:graphicData uri="http://schemas.openxmlformats.org/presentationml/2006/ole">
            <mc:AlternateContent xmlns:mc="http://schemas.openxmlformats.org/markup-compatibility/2006">
              <mc:Choice xmlns:v="urn:schemas-microsoft-com:vml" Requires="v">
                <p:oleObj name="think-cell Slide" r:id="rId3" imgW="384" imgH="384" progId="TCLayout.ActiveDocument.1">
                  <p:embed/>
                </p:oleObj>
              </mc:Choice>
              <mc:Fallback>
                <p:oleObj name="think-cell Slide" r:id="rId3" imgW="384" imgH="384" progId="TCLayout.ActiveDocument.1">
                  <p:embed/>
                  <p:pic>
                    <p:nvPicPr>
                      <p:cNvPr id="2" name="Object 1" hidden="1"/>
                      <p:cNvPicPr/>
                      <p:nvPr/>
                    </p:nvPicPr>
                    <p:blipFill>
                      <a:blip r:embed="rId4"/>
                      <a:stretch>
                        <a:fillRect/>
                      </a:stretch>
                    </p:blipFill>
                    <p:spPr>
                      <a:xfrm>
                        <a:off x="1192" y="1192"/>
                        <a:ext cx="1190" cy="1190"/>
                      </a:xfrm>
                      <a:prstGeom prst="rect">
                        <a:avLst/>
                      </a:prstGeom>
                    </p:spPr>
                  </p:pic>
                </p:oleObj>
              </mc:Fallback>
            </mc:AlternateContent>
          </a:graphicData>
        </a:graphic>
      </p:graphicFrame>
      <p:pic>
        <p:nvPicPr>
          <p:cNvPr id="10" name="Picture" descr="IBM 8-bar logo"/>
          <p:cNvPicPr>
            <a:picLocks noChangeAspect="1"/>
          </p:cNvPicPr>
          <p:nvPr userDrawn="1"/>
        </p:nvPicPr>
        <p:blipFill>
          <a:blip r:embed="rId5" cstate="hqprint">
            <a:extLst>
              <a:ext uri="{28A0092B-C50C-407E-A947-70E740481C1C}">
                <a14:useLocalDpi xmlns:a14="http://schemas.microsoft.com/office/drawing/2010/main"/>
              </a:ext>
            </a:extLst>
          </a:blip>
          <a:stretch>
            <a:fillRect/>
          </a:stretch>
        </p:blipFill>
        <p:spPr>
          <a:xfrm>
            <a:off x="3925955" y="2315618"/>
            <a:ext cx="1292095" cy="512269"/>
          </a:xfrm>
          <a:prstGeom prst="rect">
            <a:avLst/>
          </a:prstGeom>
        </p:spPr>
      </p:pic>
      <p:sp>
        <p:nvSpPr>
          <p:cNvPr id="11" name="Footer Placeholder"/>
          <p:cNvSpPr>
            <a:spLocks noGrp="1"/>
          </p:cNvSpPr>
          <p:nvPr>
            <p:ph type="ftr" sz="quarter" idx="10"/>
          </p:nvPr>
        </p:nvSpPr>
        <p:spPr>
          <a:xfrm>
            <a:off x="228667" y="4787901"/>
            <a:ext cx="4114735" cy="166687"/>
          </a:xfrm>
        </p:spPr>
        <p:txBody>
          <a:bodyPr/>
          <a:lstStyle>
            <a:lvl1pPr>
              <a:defRPr>
                <a:solidFill>
                  <a:schemeClr val="bg1"/>
                </a:solidFill>
                <a:latin typeface="+mn-lt"/>
                <a:ea typeface="+mn-ea"/>
                <a:cs typeface="+mn-cs"/>
                <a:sym typeface="+mn-lt"/>
              </a:defRPr>
            </a:lvl1pPr>
          </a:lstStyle>
          <a:p>
            <a:r>
              <a:rPr lang="en-US"/>
              <a:t>Group Name / DOC ID / Month XX, 2020 / © 2020 IBM Corporation</a:t>
            </a:r>
            <a:endParaRPr lang="en-US" dirty="0"/>
          </a:p>
        </p:txBody>
      </p:sp>
    </p:spTree>
    <p:extLst>
      <p:ext uri="{BB962C8B-B14F-4D97-AF65-F5344CB8AC3E}">
        <p14:creationId xmlns:p14="http://schemas.microsoft.com/office/powerpoint/2010/main" val="94625295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Layout>
</file>

<file path=ppt/slideLayouts/slideLayout478.xml><?xml version="1.0" encoding="utf-8"?>
<p:sldLayout xmlns:a="http://schemas.openxmlformats.org/drawingml/2006/main" xmlns:r="http://schemas.openxmlformats.org/officeDocument/2006/relationships" xmlns:p="http://schemas.openxmlformats.org/presentationml/2006/main" showMasterSp="0" type="tx">
  <p:cSld name="Dark w Page Number">
    <p:spTree>
      <p:nvGrpSpPr>
        <p:cNvPr id="1" name=""/>
        <p:cNvGrpSpPr/>
        <p:nvPr/>
      </p:nvGrpSpPr>
      <p:grpSpPr>
        <a:xfrm>
          <a:off x="0" y="0"/>
          <a:ext cx="0" cy="0"/>
          <a:chOff x="0" y="0"/>
          <a:chExt cx="0" cy="0"/>
        </a:xfrm>
      </p:grpSpPr>
      <p:sp>
        <p:nvSpPr>
          <p:cNvPr id="29" name="Slide Number"/>
          <p:cNvSpPr txBox="1">
            <a:spLocks noGrp="1"/>
          </p:cNvSpPr>
          <p:nvPr>
            <p:ph type="sldNum" sz="quarter" idx="2"/>
          </p:nvPr>
        </p:nvSpPr>
        <p:spPr>
          <a:xfrm>
            <a:off x="8789989" y="4757306"/>
            <a:ext cx="197495" cy="288669"/>
          </a:xfrm>
          <a:prstGeom prst="rect">
            <a:avLst/>
          </a:prstGeom>
        </p:spPr>
        <p:txBody>
          <a:bodyPr wrap="square"/>
          <a:lstStyle/>
          <a:p>
            <a:fld id="{86CB4B4D-7CA3-9044-876B-883B54F8677D}" type="slidenum">
              <a:rPr/>
              <a:t>‹#›</a:t>
            </a:fld>
            <a:endParaRPr/>
          </a:p>
        </p:txBody>
      </p:sp>
      <p:sp>
        <p:nvSpPr>
          <p:cNvPr id="30" name="IBM Confidential  | Cloud Data &amp; AI"/>
          <p:cNvSpPr txBox="1"/>
          <p:nvPr/>
        </p:nvSpPr>
        <p:spPr>
          <a:xfrm>
            <a:off x="380769" y="4834849"/>
            <a:ext cx="1626430" cy="168508"/>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spAutoFit/>
          </a:bodyPr>
          <a:lstStyle>
            <a:lvl1pPr algn="l" defTabSz="457200">
              <a:lnSpc>
                <a:spcPts val="1600"/>
              </a:lnSpc>
              <a:spcBef>
                <a:spcPts val="0"/>
              </a:spcBef>
              <a:tabLst/>
              <a:defRPr sz="1200" b="1" spc="0">
                <a:solidFill>
                  <a:srgbClr val="6F6F6F"/>
                </a:solidFill>
                <a:latin typeface="IBM Plex Sans"/>
                <a:ea typeface="IBM Plex Sans"/>
                <a:cs typeface="IBM Plex Sans"/>
                <a:sym typeface="IBM Plex Sans"/>
              </a:defRPr>
            </a:lvl1pPr>
          </a:lstStyle>
          <a:p>
            <a:r>
              <a:rPr lang="en-US" sz="450" dirty="0"/>
              <a:t>IBM Automation / © 2021 IBM Corporation</a:t>
            </a:r>
          </a:p>
        </p:txBody>
      </p:sp>
    </p:spTree>
    <p:extLst>
      <p:ext uri="{BB962C8B-B14F-4D97-AF65-F5344CB8AC3E}">
        <p14:creationId xmlns:p14="http://schemas.microsoft.com/office/powerpoint/2010/main" val="426617227"/>
      </p:ext>
    </p:extLst>
  </p:cSld>
  <p:clrMapOvr>
    <a:masterClrMapping/>
  </p:clrMapOvr>
  <p:transition spd="med"/>
</p:sldLayout>
</file>

<file path=ppt/slideLayouts/slideLayout479.xml><?xml version="1.0" encoding="utf-8"?>
<p:sldLayout xmlns:a="http://schemas.openxmlformats.org/drawingml/2006/main" xmlns:r="http://schemas.openxmlformats.org/officeDocument/2006/relationships" xmlns:p="http://schemas.openxmlformats.org/presentationml/2006/main" showMasterSp="0" type="title" preserve="1">
  <p:cSld name="Title Slide">
    <p:bg>
      <p:bgPr>
        <a:solidFill>
          <a:schemeClr val="accent4"/>
        </a:solidFill>
        <a:effectLst/>
      </p:bgPr>
    </p:bg>
    <p:spTree>
      <p:nvGrpSpPr>
        <p:cNvPr id="1" name=""/>
        <p:cNvGrpSpPr/>
        <p:nvPr/>
      </p:nvGrpSpPr>
      <p:grpSpPr>
        <a:xfrm>
          <a:off x="0" y="0"/>
          <a:ext cx="0" cy="0"/>
          <a:chOff x="0" y="0"/>
          <a:chExt cx="0" cy="0"/>
        </a:xfrm>
      </p:grpSpPr>
      <p:sp>
        <p:nvSpPr>
          <p:cNvPr id="207901" name="Rectangle 29"/>
          <p:cNvSpPr>
            <a:spLocks noGrp="1" noChangeArrowheads="1"/>
          </p:cNvSpPr>
          <p:nvPr>
            <p:ph type="ctrTitle"/>
          </p:nvPr>
        </p:nvSpPr>
        <p:spPr>
          <a:xfrm>
            <a:off x="326629" y="236269"/>
            <a:ext cx="6027569" cy="2285528"/>
          </a:xfrm>
          <a:noFill/>
        </p:spPr>
        <p:txBody>
          <a:bodyPr wrap="square" lIns="91440" tIns="72000" rIns="91440" bIns="72000" anchor="t" anchorCtr="0">
            <a:noAutofit/>
          </a:bodyPr>
          <a:lstStyle>
            <a:lvl1pPr>
              <a:spcBef>
                <a:spcPct val="20000"/>
              </a:spcBef>
              <a:defRPr sz="2700" b="0">
                <a:solidFill>
                  <a:schemeClr val="bg1"/>
                </a:solidFill>
                <a:latin typeface="+mj-lt"/>
              </a:defRPr>
            </a:lvl1pPr>
          </a:lstStyle>
          <a:p>
            <a:pPr lvl="0"/>
            <a:r>
              <a:rPr lang="en-US" noProof="0"/>
              <a:t>Click to edit Master title style</a:t>
            </a:r>
            <a:endParaRPr lang="en-AU" noProof="0" dirty="0"/>
          </a:p>
        </p:txBody>
      </p:sp>
      <p:sp>
        <p:nvSpPr>
          <p:cNvPr id="207902" name="Rectangle 30"/>
          <p:cNvSpPr>
            <a:spLocks noGrp="1" noChangeArrowheads="1"/>
          </p:cNvSpPr>
          <p:nvPr>
            <p:ph type="subTitle" idx="1"/>
          </p:nvPr>
        </p:nvSpPr>
        <p:spPr>
          <a:xfrm>
            <a:off x="326629" y="3392497"/>
            <a:ext cx="4234335" cy="767342"/>
          </a:xfrm>
        </p:spPr>
        <p:txBody>
          <a:bodyPr lIns="91440" rIns="91440"/>
          <a:lstStyle>
            <a:lvl1pPr marL="0" indent="0">
              <a:spcBef>
                <a:spcPct val="20000"/>
              </a:spcBef>
              <a:buFont typeface="Wingdings" panose="05000000000000000000" pitchFamily="2" charset="2"/>
              <a:buNone/>
              <a:defRPr sz="1200">
                <a:solidFill>
                  <a:schemeClr val="bg1"/>
                </a:solidFill>
                <a:latin typeface="+mj-lt"/>
              </a:defRPr>
            </a:lvl1pPr>
          </a:lstStyle>
          <a:p>
            <a:pPr lvl="0"/>
            <a:r>
              <a:rPr lang="en-US" noProof="0"/>
              <a:t>Click to edit Master subtitle style</a:t>
            </a:r>
            <a:endParaRPr lang="en-AU" noProof="0"/>
          </a:p>
        </p:txBody>
      </p:sp>
      <p:pic>
        <p:nvPicPr>
          <p:cNvPr id="10" name="Shape 56">
            <a:extLst>
              <a:ext uri="{FF2B5EF4-FFF2-40B4-BE49-F238E27FC236}">
                <a16:creationId xmlns:a16="http://schemas.microsoft.com/office/drawing/2014/main" id="{6E79CE3C-55D0-4036-8744-70E792475F74}"/>
              </a:ext>
            </a:extLst>
          </p:cNvPr>
          <p:cNvPicPr preferRelativeResize="0"/>
          <p:nvPr userDrawn="1"/>
        </p:nvPicPr>
        <p:blipFill rotWithShape="1">
          <a:blip r:embed="rId2">
            <a:alphaModFix/>
          </a:blip>
          <a:srcRect/>
          <a:stretch/>
        </p:blipFill>
        <p:spPr bwMode="black">
          <a:xfrm rot="5400000">
            <a:off x="8718449" y="328215"/>
            <a:ext cx="332325" cy="123750"/>
          </a:xfrm>
          <a:prstGeom prst="rect">
            <a:avLst/>
          </a:prstGeom>
          <a:noFill/>
          <a:ln>
            <a:noFill/>
          </a:ln>
        </p:spPr>
      </p:pic>
      <p:pic>
        <p:nvPicPr>
          <p:cNvPr id="8" name="BCK_PEG_[01].png">
            <a:extLst>
              <a:ext uri="{FF2B5EF4-FFF2-40B4-BE49-F238E27FC236}">
                <a16:creationId xmlns:a16="http://schemas.microsoft.com/office/drawing/2014/main" id="{54F38B96-C7C4-497D-9A05-444DFC5B1C0B}"/>
              </a:ext>
            </a:extLst>
          </p:cNvPr>
          <p:cNvPicPr>
            <a:picLocks noChangeAspect="1"/>
          </p:cNvPicPr>
          <p:nvPr userDrawn="1"/>
        </p:nvPicPr>
        <p:blipFill>
          <a:blip r:embed="rId3"/>
          <a:stretch>
            <a:fillRect/>
          </a:stretch>
        </p:blipFill>
        <p:spPr>
          <a:xfrm>
            <a:off x="7244938" y="2139702"/>
            <a:ext cx="1612053" cy="1425189"/>
          </a:xfrm>
          <a:prstGeom prst="rect">
            <a:avLst/>
          </a:prstGeom>
          <a:ln w="12700">
            <a:miter lim="400000"/>
          </a:ln>
        </p:spPr>
      </p:pic>
      <p:pic>
        <p:nvPicPr>
          <p:cNvPr id="9" name="Picture 8">
            <a:extLst>
              <a:ext uri="{FF2B5EF4-FFF2-40B4-BE49-F238E27FC236}">
                <a16:creationId xmlns:a16="http://schemas.microsoft.com/office/drawing/2014/main" id="{0545A04F-D53C-42E2-B24E-BAE6F3E93A5B}"/>
              </a:ext>
            </a:extLst>
          </p:cNvPr>
          <p:cNvPicPr>
            <a:picLocks noChangeAspect="1"/>
          </p:cNvPicPr>
          <p:nvPr userDrawn="1"/>
        </p:nvPicPr>
        <p:blipFill rotWithShape="1">
          <a:blip r:embed="rId4" cstate="print">
            <a:extLst>
              <a:ext uri="{28A0092B-C50C-407E-A947-70E740481C1C}">
                <a14:useLocalDpi xmlns:a14="http://schemas.microsoft.com/office/drawing/2010/main" val="0"/>
              </a:ext>
            </a:extLst>
          </a:blip>
          <a:srcRect l="15132" t="30197" r="15583" b="32340"/>
          <a:stretch/>
        </p:blipFill>
        <p:spPr>
          <a:xfrm>
            <a:off x="7460677" y="3781237"/>
            <a:ext cx="1180577" cy="299225"/>
          </a:xfrm>
          <a:prstGeom prst="rect">
            <a:avLst/>
          </a:prstGeom>
        </p:spPr>
      </p:pic>
      <p:sp>
        <p:nvSpPr>
          <p:cNvPr id="12" name="Rectangle 6">
            <a:extLst>
              <a:ext uri="{FF2B5EF4-FFF2-40B4-BE49-F238E27FC236}">
                <a16:creationId xmlns:a16="http://schemas.microsoft.com/office/drawing/2014/main" id="{7FC6A5AC-FBD5-462E-AD2C-0723F61FBBFE}"/>
              </a:ext>
            </a:extLst>
          </p:cNvPr>
          <p:cNvSpPr>
            <a:spLocks noGrp="1" noChangeArrowheads="1"/>
          </p:cNvSpPr>
          <p:nvPr>
            <p:ph type="ftr" sz="quarter" idx="3"/>
          </p:nvPr>
        </p:nvSpPr>
        <p:spPr bwMode="auto">
          <a:xfrm>
            <a:off x="4193959" y="4900612"/>
            <a:ext cx="4104455" cy="242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68400" rIns="91440" bIns="45720" numCol="1" anchor="t" anchorCtr="0" compatLnSpc="1">
            <a:prstTxWarp prst="textNoShape">
              <a:avLst/>
            </a:prstTxWarp>
          </a:bodyPr>
          <a:lstStyle>
            <a:lvl1pPr>
              <a:spcBef>
                <a:spcPct val="0"/>
              </a:spcBef>
              <a:buFontTx/>
              <a:buNone/>
              <a:defRPr sz="600" b="0">
                <a:solidFill>
                  <a:schemeClr val="bg1"/>
                </a:solidFill>
                <a:latin typeface="+mn-lt"/>
              </a:defRPr>
            </a:lvl1pPr>
          </a:lstStyle>
          <a:p>
            <a:r>
              <a:rPr lang="en-US" dirty="0"/>
              <a:t>ICP Solutioning Guide 101   |   IBM Confidential   |   IBM Cloud Solutioning Centers   |   https://</a:t>
            </a:r>
            <a:r>
              <a:rPr lang="en-US" dirty="0" err="1"/>
              <a:t>ibm.biz</a:t>
            </a:r>
            <a:r>
              <a:rPr lang="en-US" dirty="0"/>
              <a:t>/aot-icp-101</a:t>
            </a:r>
            <a:endParaRPr lang="en-AU" dirty="0"/>
          </a:p>
        </p:txBody>
      </p:sp>
      <p:sp>
        <p:nvSpPr>
          <p:cNvPr id="14" name="Text Box 10">
            <a:extLst>
              <a:ext uri="{FF2B5EF4-FFF2-40B4-BE49-F238E27FC236}">
                <a16:creationId xmlns:a16="http://schemas.microsoft.com/office/drawing/2014/main" id="{8102AB06-D2C2-487B-92AE-BBE065F91EBA}"/>
              </a:ext>
            </a:extLst>
          </p:cNvPr>
          <p:cNvSpPr txBox="1">
            <a:spLocks noChangeArrowheads="1"/>
          </p:cNvSpPr>
          <p:nvPr userDrawn="1"/>
        </p:nvSpPr>
        <p:spPr bwMode="auto">
          <a:xfrm>
            <a:off x="683568" y="4914901"/>
            <a:ext cx="178117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l">
              <a:spcBef>
                <a:spcPct val="0"/>
              </a:spcBef>
              <a:buFontTx/>
              <a:buNone/>
            </a:pPr>
            <a:r>
              <a:rPr lang="en-AU" sz="600" b="0" dirty="0">
                <a:solidFill>
                  <a:schemeClr val="bg1"/>
                </a:solidFill>
                <a:latin typeface="+mn-lt"/>
              </a:rPr>
              <a:t>© Copyright IBM Corporation 2019</a:t>
            </a:r>
          </a:p>
        </p:txBody>
      </p:sp>
      <p:sp>
        <p:nvSpPr>
          <p:cNvPr id="15" name="Date Placeholder 3">
            <a:extLst>
              <a:ext uri="{FF2B5EF4-FFF2-40B4-BE49-F238E27FC236}">
                <a16:creationId xmlns:a16="http://schemas.microsoft.com/office/drawing/2014/main" id="{77EAD79A-E6A3-492C-A785-D8324B66254C}"/>
              </a:ext>
            </a:extLst>
          </p:cNvPr>
          <p:cNvSpPr>
            <a:spLocks noGrp="1"/>
          </p:cNvSpPr>
          <p:nvPr>
            <p:ph type="dt" sz="half" idx="2"/>
          </p:nvPr>
        </p:nvSpPr>
        <p:spPr>
          <a:xfrm>
            <a:off x="2195736" y="4900612"/>
            <a:ext cx="1781175" cy="242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44000" tIns="68400" rIns="91440" bIns="45720" numCol="1" anchor="t" anchorCtr="0" compatLnSpc="1">
            <a:prstTxWarp prst="textNoShape">
              <a:avLst/>
            </a:prstTxWarp>
          </a:bodyPr>
          <a:lstStyle>
            <a:lvl1pPr>
              <a:defRPr lang="en-AU" sz="600" b="0" smtClean="0">
                <a:solidFill>
                  <a:schemeClr val="bg1"/>
                </a:solidFill>
                <a:latin typeface="+mn-lt"/>
              </a:defRPr>
            </a:lvl1pPr>
          </a:lstStyle>
          <a:p>
            <a:pPr>
              <a:spcBef>
                <a:spcPct val="0"/>
              </a:spcBef>
              <a:buFontTx/>
              <a:buNone/>
            </a:pPr>
            <a:fld id="{2E3CFE17-6B68-4D1D-A830-FBCB44159F83}" type="datetime4">
              <a:rPr lang="en-AU" smtClean="0"/>
              <a:t>17 May 2023</a:t>
            </a:fld>
            <a:endParaRPr lang="en-AU"/>
          </a:p>
        </p:txBody>
      </p:sp>
    </p:spTree>
    <p:extLst>
      <p:ext uri="{BB962C8B-B14F-4D97-AF65-F5344CB8AC3E}">
        <p14:creationId xmlns:p14="http://schemas.microsoft.com/office/powerpoint/2010/main" val="392984425"/>
      </p:ext>
    </p:extLst>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Tree>
    <p:extLst>
      <p:ext uri="{BB962C8B-B14F-4D97-AF65-F5344CB8AC3E}">
        <p14:creationId xmlns:p14="http://schemas.microsoft.com/office/powerpoint/2010/main" val="803723185"/>
      </p:ext>
    </p:extLst>
  </p:cSld>
  <p:clrMapOvr>
    <a:masterClrMapping/>
  </p:clrMapOvr>
</p:sldLayout>
</file>

<file path=ppt/slideLayouts/slideLayout48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dirty="0"/>
          </a:p>
        </p:txBody>
      </p:sp>
      <p:sp>
        <p:nvSpPr>
          <p:cNvPr id="3" name="Content Placeholder 2"/>
          <p:cNvSpPr>
            <a:spLocks noGrp="1"/>
          </p:cNvSpPr>
          <p:nvPr>
            <p:ph idx="1"/>
          </p:nvPr>
        </p:nvSpPr>
        <p:spPr/>
        <p:txBody>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en-AU" dirty="0"/>
          </a:p>
        </p:txBody>
      </p:sp>
      <p:sp>
        <p:nvSpPr>
          <p:cNvPr id="4" name="Footer Placeholder 3"/>
          <p:cNvSpPr>
            <a:spLocks noGrp="1"/>
          </p:cNvSpPr>
          <p:nvPr>
            <p:ph type="ftr" sz="quarter" idx="10"/>
          </p:nvPr>
        </p:nvSpPr>
        <p:spPr/>
        <p:txBody>
          <a:bodyPr/>
          <a:lstStyle>
            <a:lvl1pPr>
              <a:defRPr/>
            </a:lvl1pPr>
          </a:lstStyle>
          <a:p>
            <a:r>
              <a:rPr lang="en-US" dirty="0"/>
              <a:t>ICP Solutioning Guide 101   |   IBM Confidential   |   IBM Cloud Solutioning Centers   |  </a:t>
            </a:r>
            <a:r>
              <a:rPr lang="en-US" altLang="ja-JP" dirty="0">
                <a:solidFill>
                  <a:srgbClr val="FFFFFF"/>
                </a:solidFill>
                <a:ea typeface="ＭＳ Ｐゴシック" pitchFamily="34" charset="-128"/>
                <a:cs typeface="Arial" charset="0"/>
                <a:hlinkClick r:id="rId2"/>
              </a:rPr>
              <a:t>https://ibm.biz/aot-icp-101</a:t>
            </a:r>
            <a:r>
              <a:rPr lang="en-US" altLang="ja-JP" dirty="0">
                <a:solidFill>
                  <a:srgbClr val="FFFFFF"/>
                </a:solidFill>
                <a:ea typeface="ＭＳ Ｐゴシック" pitchFamily="34" charset="-128"/>
                <a:cs typeface="Arial" charset="0"/>
              </a:rPr>
              <a:t> </a:t>
            </a:r>
            <a:endParaRPr lang="en-AU" dirty="0"/>
          </a:p>
        </p:txBody>
      </p:sp>
      <p:sp>
        <p:nvSpPr>
          <p:cNvPr id="6" name="Date Placeholder 5"/>
          <p:cNvSpPr>
            <a:spLocks noGrp="1"/>
          </p:cNvSpPr>
          <p:nvPr>
            <p:ph type="dt" sz="half" idx="12"/>
          </p:nvPr>
        </p:nvSpPr>
        <p:spPr/>
        <p:txBody>
          <a:bodyPr/>
          <a:lstStyle/>
          <a:p>
            <a:pPr>
              <a:spcBef>
                <a:spcPct val="0"/>
              </a:spcBef>
              <a:buFontTx/>
              <a:buNone/>
            </a:pPr>
            <a:fld id="{3A70930D-D9D8-4907-93EA-8280774C71E7}" type="datetime4">
              <a:rPr lang="en-AU" smtClean="0"/>
              <a:t>17 May 2023</a:t>
            </a:fld>
            <a:endParaRPr lang="en-AU"/>
          </a:p>
        </p:txBody>
      </p:sp>
    </p:spTree>
    <p:extLst>
      <p:ext uri="{BB962C8B-B14F-4D97-AF65-F5344CB8AC3E}">
        <p14:creationId xmlns:p14="http://schemas.microsoft.com/office/powerpoint/2010/main" val="1379034157"/>
      </p:ext>
    </p:extLst>
  </p:cSld>
  <p:clrMapOvr>
    <a:masterClrMapping/>
  </p:clrMapOvr>
</p:sldLayout>
</file>

<file path=ppt/slideLayouts/slideLayout481.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Content Placeholder 2"/>
          <p:cNvSpPr>
            <a:spLocks noGrp="1"/>
          </p:cNvSpPr>
          <p:nvPr>
            <p:ph sz="half" idx="1"/>
          </p:nvPr>
        </p:nvSpPr>
        <p:spPr>
          <a:xfrm>
            <a:off x="274638" y="1028700"/>
            <a:ext cx="4221162" cy="3771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Content Placeholder 3"/>
          <p:cNvSpPr>
            <a:spLocks noGrp="1"/>
          </p:cNvSpPr>
          <p:nvPr>
            <p:ph sz="half" idx="2"/>
          </p:nvPr>
        </p:nvSpPr>
        <p:spPr>
          <a:xfrm>
            <a:off x="4648201" y="1028700"/>
            <a:ext cx="4221163" cy="377190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Footer Placeholder 4"/>
          <p:cNvSpPr>
            <a:spLocks noGrp="1"/>
          </p:cNvSpPr>
          <p:nvPr>
            <p:ph type="ftr" sz="quarter" idx="10"/>
          </p:nvPr>
        </p:nvSpPr>
        <p:spPr/>
        <p:txBody>
          <a:bodyPr/>
          <a:lstStyle>
            <a:lvl1pPr>
              <a:defRPr/>
            </a:lvl1pPr>
          </a:lstStyle>
          <a:p>
            <a:r>
              <a:rPr lang="en-US" dirty="0"/>
              <a:t>ICP Solutioning Guide 101   |   IBM Confidential   |   IBM Cloud Solutioning Centers   |   https://</a:t>
            </a:r>
            <a:r>
              <a:rPr lang="en-US" dirty="0" err="1"/>
              <a:t>ibm.biz</a:t>
            </a:r>
            <a:r>
              <a:rPr lang="en-US" dirty="0"/>
              <a:t>/aot-icp-101</a:t>
            </a:r>
            <a:endParaRPr lang="en-AU" dirty="0"/>
          </a:p>
        </p:txBody>
      </p:sp>
      <p:sp>
        <p:nvSpPr>
          <p:cNvPr id="7" name="Date Placeholder 6"/>
          <p:cNvSpPr>
            <a:spLocks noGrp="1"/>
          </p:cNvSpPr>
          <p:nvPr>
            <p:ph type="dt" sz="half" idx="12"/>
          </p:nvPr>
        </p:nvSpPr>
        <p:spPr/>
        <p:txBody>
          <a:bodyPr/>
          <a:lstStyle/>
          <a:p>
            <a:pPr>
              <a:spcBef>
                <a:spcPct val="0"/>
              </a:spcBef>
              <a:buFontTx/>
              <a:buNone/>
            </a:pPr>
            <a:fld id="{8D96CD89-AA90-4E27-BA1A-FD663D7F3581}" type="datetime4">
              <a:rPr lang="en-AU" smtClean="0"/>
              <a:t>17 May 2023</a:t>
            </a:fld>
            <a:endParaRPr lang="en-AU"/>
          </a:p>
        </p:txBody>
      </p:sp>
    </p:spTree>
    <p:extLst>
      <p:ext uri="{BB962C8B-B14F-4D97-AF65-F5344CB8AC3E}">
        <p14:creationId xmlns:p14="http://schemas.microsoft.com/office/powerpoint/2010/main" val="2361447662"/>
      </p:ext>
    </p:extLst>
  </p:cSld>
  <p:clrMapOvr>
    <a:masterClrMapping/>
  </p:clrMapOvr>
</p:sldLayout>
</file>

<file path=ppt/slideLayouts/slideLayout482.xml><?xml version="1.0" encoding="utf-8"?>
<p:sldLayout xmlns:a="http://schemas.openxmlformats.org/drawingml/2006/main" xmlns:r="http://schemas.openxmlformats.org/officeDocument/2006/relationships" xmlns:p="http://schemas.openxmlformats.org/presentationml/2006/main" preserve="1" userDrawn="1">
  <p:cSld name="Sub-Header with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Footer Placeholder 2"/>
          <p:cNvSpPr>
            <a:spLocks noGrp="1"/>
          </p:cNvSpPr>
          <p:nvPr>
            <p:ph type="ftr" sz="quarter" idx="10"/>
          </p:nvPr>
        </p:nvSpPr>
        <p:spPr/>
        <p:txBody>
          <a:bodyPr/>
          <a:lstStyle/>
          <a:p>
            <a:r>
              <a:rPr lang="en-US" dirty="0"/>
              <a:t>ICP Solutioning Guide 101   |   IBM Confidential   |   IBM Cloud Solutioning Centers   |   https://</a:t>
            </a:r>
            <a:r>
              <a:rPr lang="en-US" dirty="0" err="1"/>
              <a:t>ibm.biz</a:t>
            </a:r>
            <a:r>
              <a:rPr lang="en-US" dirty="0"/>
              <a:t>/aot-icp-101</a:t>
            </a:r>
            <a:endParaRPr lang="en-AU" dirty="0"/>
          </a:p>
        </p:txBody>
      </p:sp>
      <p:sp>
        <p:nvSpPr>
          <p:cNvPr id="5" name="Content Placeholder 2"/>
          <p:cNvSpPr>
            <a:spLocks noGrp="1"/>
          </p:cNvSpPr>
          <p:nvPr>
            <p:ph idx="1"/>
          </p:nvPr>
        </p:nvSpPr>
        <p:spPr>
          <a:xfrm>
            <a:off x="274639" y="1501788"/>
            <a:ext cx="8594725" cy="3298812"/>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6" name="Text Placeholder 2"/>
          <p:cNvSpPr>
            <a:spLocks noGrp="1"/>
          </p:cNvSpPr>
          <p:nvPr>
            <p:ph type="body" idx="12"/>
          </p:nvPr>
        </p:nvSpPr>
        <p:spPr>
          <a:xfrm>
            <a:off x="274639" y="1035714"/>
            <a:ext cx="8594725" cy="401910"/>
          </a:xfrm>
        </p:spPr>
        <p:txBody>
          <a:bodyPr anchor="ctr"/>
          <a:lstStyle>
            <a:lvl1pPr marL="0" indent="0" algn="ctr">
              <a:buNone/>
              <a:defRPr sz="1350" b="1">
                <a:solidFill>
                  <a:schemeClr val="accent3"/>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7" name="Date Placeholder 6"/>
          <p:cNvSpPr>
            <a:spLocks noGrp="1"/>
          </p:cNvSpPr>
          <p:nvPr>
            <p:ph type="dt" sz="half" idx="13"/>
          </p:nvPr>
        </p:nvSpPr>
        <p:spPr/>
        <p:txBody>
          <a:bodyPr/>
          <a:lstStyle/>
          <a:p>
            <a:pPr>
              <a:spcBef>
                <a:spcPct val="0"/>
              </a:spcBef>
              <a:buFontTx/>
              <a:buNone/>
            </a:pPr>
            <a:fld id="{4EE69C28-39F8-4D78-BC78-8ABF6CB081B3}" type="datetime4">
              <a:rPr lang="en-AU" smtClean="0"/>
              <a:t>17 May 2023</a:t>
            </a:fld>
            <a:endParaRPr lang="en-AU"/>
          </a:p>
        </p:txBody>
      </p:sp>
    </p:spTree>
    <p:extLst>
      <p:ext uri="{BB962C8B-B14F-4D97-AF65-F5344CB8AC3E}">
        <p14:creationId xmlns:p14="http://schemas.microsoft.com/office/powerpoint/2010/main" val="3371078136"/>
      </p:ext>
    </p:extLst>
  </p:cSld>
  <p:clrMapOvr>
    <a:masterClrMapping/>
  </p:clrMapOvr>
</p:sldLayout>
</file>

<file path=ppt/slideLayouts/slideLayout483.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274639" y="1035714"/>
            <a:ext cx="4224337" cy="401910"/>
          </a:xfrm>
        </p:spPr>
        <p:txBody>
          <a:bodyPr anchor="ctr"/>
          <a:lstStyle>
            <a:lvl1pPr marL="0" indent="0">
              <a:buNone/>
              <a:defRPr sz="1350" b="1">
                <a:solidFill>
                  <a:schemeClr val="accent3"/>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4" name="Content Placeholder 3"/>
          <p:cNvSpPr>
            <a:spLocks noGrp="1"/>
          </p:cNvSpPr>
          <p:nvPr>
            <p:ph sz="half" idx="2"/>
          </p:nvPr>
        </p:nvSpPr>
        <p:spPr>
          <a:xfrm>
            <a:off x="274639" y="1501788"/>
            <a:ext cx="4224337" cy="3284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5" name="Text Placeholder 4"/>
          <p:cNvSpPr>
            <a:spLocks noGrp="1"/>
          </p:cNvSpPr>
          <p:nvPr>
            <p:ph type="body" sz="quarter" idx="3"/>
          </p:nvPr>
        </p:nvSpPr>
        <p:spPr>
          <a:xfrm>
            <a:off x="4629150" y="1035714"/>
            <a:ext cx="4240213" cy="401910"/>
          </a:xfrm>
        </p:spPr>
        <p:txBody>
          <a:bodyPr anchor="ctr"/>
          <a:lstStyle>
            <a:lvl1pPr marL="0" indent="0">
              <a:buNone/>
              <a:defRPr sz="1350" b="1">
                <a:solidFill>
                  <a:schemeClr val="accent3"/>
                </a:solidFill>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Edit Master text styles</a:t>
            </a:r>
          </a:p>
        </p:txBody>
      </p:sp>
      <p:sp>
        <p:nvSpPr>
          <p:cNvPr id="6" name="Content Placeholder 5"/>
          <p:cNvSpPr>
            <a:spLocks noGrp="1"/>
          </p:cNvSpPr>
          <p:nvPr>
            <p:ph sz="quarter" idx="4"/>
          </p:nvPr>
        </p:nvSpPr>
        <p:spPr>
          <a:xfrm>
            <a:off x="4629150" y="1501788"/>
            <a:ext cx="4240212" cy="328420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7" name="Footer Placeholder 6"/>
          <p:cNvSpPr>
            <a:spLocks noGrp="1"/>
          </p:cNvSpPr>
          <p:nvPr>
            <p:ph type="ftr" sz="quarter" idx="10"/>
          </p:nvPr>
        </p:nvSpPr>
        <p:spPr/>
        <p:txBody>
          <a:bodyPr/>
          <a:lstStyle>
            <a:lvl1pPr>
              <a:defRPr/>
            </a:lvl1pPr>
          </a:lstStyle>
          <a:p>
            <a:r>
              <a:rPr lang="en-US" dirty="0"/>
              <a:t>ICP Solutioning Guide 101   |   IBM Confidential   |   IBM Cloud Solutioning Centers   |   https://</a:t>
            </a:r>
            <a:r>
              <a:rPr lang="en-US" dirty="0" err="1"/>
              <a:t>ibm.biz</a:t>
            </a:r>
            <a:r>
              <a:rPr lang="en-US" dirty="0"/>
              <a:t>/aot-icp-101</a:t>
            </a:r>
            <a:endParaRPr lang="en-AU" dirty="0"/>
          </a:p>
        </p:txBody>
      </p:sp>
      <p:sp>
        <p:nvSpPr>
          <p:cNvPr id="10" name="Title 1"/>
          <p:cNvSpPr>
            <a:spLocks noGrp="1"/>
          </p:cNvSpPr>
          <p:nvPr>
            <p:ph type="title"/>
          </p:nvPr>
        </p:nvSpPr>
        <p:spPr>
          <a:xfrm>
            <a:off x="274639" y="342900"/>
            <a:ext cx="8594725" cy="628650"/>
          </a:xfrm>
        </p:spPr>
        <p:txBody>
          <a:bodyPr/>
          <a:lstStyle/>
          <a:p>
            <a:r>
              <a:rPr lang="en-US"/>
              <a:t>Click to edit Master title style</a:t>
            </a:r>
            <a:endParaRPr lang="en-AU"/>
          </a:p>
        </p:txBody>
      </p:sp>
      <p:sp>
        <p:nvSpPr>
          <p:cNvPr id="2" name="Date Placeholder 1"/>
          <p:cNvSpPr>
            <a:spLocks noGrp="1"/>
          </p:cNvSpPr>
          <p:nvPr>
            <p:ph type="dt" sz="half" idx="12"/>
          </p:nvPr>
        </p:nvSpPr>
        <p:spPr/>
        <p:txBody>
          <a:bodyPr/>
          <a:lstStyle/>
          <a:p>
            <a:pPr>
              <a:spcBef>
                <a:spcPct val="0"/>
              </a:spcBef>
              <a:buFontTx/>
              <a:buNone/>
            </a:pPr>
            <a:fld id="{0AFCD796-7DEB-46B5-9964-BFCA367F39CC}" type="datetime4">
              <a:rPr lang="en-AU" smtClean="0"/>
              <a:t>17 May 2023</a:t>
            </a:fld>
            <a:endParaRPr lang="en-AU"/>
          </a:p>
        </p:txBody>
      </p:sp>
    </p:spTree>
    <p:extLst>
      <p:ext uri="{BB962C8B-B14F-4D97-AF65-F5344CB8AC3E}">
        <p14:creationId xmlns:p14="http://schemas.microsoft.com/office/powerpoint/2010/main" val="986121738"/>
      </p:ext>
    </p:extLst>
  </p:cSld>
  <p:clrMapOvr>
    <a:masterClrMapping/>
  </p:clrMapOvr>
</p:sldLayout>
</file>

<file path=ppt/slideLayouts/slideLayout484.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dirty="0"/>
          </a:p>
        </p:txBody>
      </p:sp>
      <p:sp>
        <p:nvSpPr>
          <p:cNvPr id="3" name="Footer Placeholder 2"/>
          <p:cNvSpPr>
            <a:spLocks noGrp="1"/>
          </p:cNvSpPr>
          <p:nvPr>
            <p:ph type="ftr" sz="quarter" idx="10"/>
          </p:nvPr>
        </p:nvSpPr>
        <p:spPr/>
        <p:txBody>
          <a:bodyPr/>
          <a:lstStyle>
            <a:lvl1pPr>
              <a:defRPr/>
            </a:lvl1pPr>
          </a:lstStyle>
          <a:p>
            <a:r>
              <a:rPr lang="en-US" dirty="0"/>
              <a:t>ICP Solutioning Guide 101   |   IBM Confidential   |   IBM Cloud Solutioning Centers   |   https://</a:t>
            </a:r>
            <a:r>
              <a:rPr lang="en-US" dirty="0" err="1"/>
              <a:t>ibm.biz</a:t>
            </a:r>
            <a:r>
              <a:rPr lang="en-US" dirty="0"/>
              <a:t>/aot-icp-101 </a:t>
            </a:r>
            <a:endParaRPr lang="en-AU" dirty="0"/>
          </a:p>
        </p:txBody>
      </p:sp>
      <p:sp>
        <p:nvSpPr>
          <p:cNvPr id="5" name="Date Placeholder 4"/>
          <p:cNvSpPr>
            <a:spLocks noGrp="1"/>
          </p:cNvSpPr>
          <p:nvPr>
            <p:ph type="dt" sz="half" idx="12"/>
          </p:nvPr>
        </p:nvSpPr>
        <p:spPr/>
        <p:txBody>
          <a:bodyPr/>
          <a:lstStyle/>
          <a:p>
            <a:pPr>
              <a:spcBef>
                <a:spcPct val="0"/>
              </a:spcBef>
              <a:buFontTx/>
              <a:buNone/>
            </a:pPr>
            <a:fld id="{E9E08636-382B-479C-957B-69A7BB1DBAA0}" type="datetime4">
              <a:rPr lang="en-AU" smtClean="0"/>
              <a:t>17 May 2023</a:t>
            </a:fld>
            <a:endParaRPr lang="en-AU"/>
          </a:p>
        </p:txBody>
      </p:sp>
    </p:spTree>
    <p:extLst>
      <p:ext uri="{BB962C8B-B14F-4D97-AF65-F5344CB8AC3E}">
        <p14:creationId xmlns:p14="http://schemas.microsoft.com/office/powerpoint/2010/main" val="155935699"/>
      </p:ext>
    </p:extLst>
  </p:cSld>
  <p:clrMapOvr>
    <a:masterClrMapping/>
  </p:clrMapOvr>
</p:sldLayout>
</file>

<file path=ppt/slideLayouts/slideLayout48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p:txBody>
          <a:bodyPr/>
          <a:lstStyle>
            <a:lvl1pPr>
              <a:defRPr/>
            </a:lvl1pPr>
          </a:lstStyle>
          <a:p>
            <a:r>
              <a:rPr lang="en-US" dirty="0"/>
              <a:t>ICP Solutioning Guide 101   |   IBM Confidential   |   IBM Cloud Solutioning Centers   |   https://</a:t>
            </a:r>
            <a:r>
              <a:rPr lang="en-US" dirty="0" err="1"/>
              <a:t>ibm.biz</a:t>
            </a:r>
            <a:r>
              <a:rPr lang="en-US" dirty="0"/>
              <a:t>/aot-icp-101</a:t>
            </a:r>
            <a:endParaRPr lang="en-AU" dirty="0"/>
          </a:p>
        </p:txBody>
      </p:sp>
      <p:sp>
        <p:nvSpPr>
          <p:cNvPr id="4" name="Date Placeholder 3"/>
          <p:cNvSpPr>
            <a:spLocks noGrp="1"/>
          </p:cNvSpPr>
          <p:nvPr>
            <p:ph type="dt" sz="half" idx="12"/>
          </p:nvPr>
        </p:nvSpPr>
        <p:spPr/>
        <p:txBody>
          <a:bodyPr/>
          <a:lstStyle/>
          <a:p>
            <a:pPr>
              <a:spcBef>
                <a:spcPct val="0"/>
              </a:spcBef>
              <a:buFontTx/>
              <a:buNone/>
            </a:pPr>
            <a:fld id="{3176255B-F001-4ACD-80A1-1D604B5F49BB}" type="datetime4">
              <a:rPr lang="en-AU" smtClean="0"/>
              <a:t>17 May 2023</a:t>
            </a:fld>
            <a:endParaRPr lang="en-AU"/>
          </a:p>
        </p:txBody>
      </p:sp>
    </p:spTree>
    <p:extLst>
      <p:ext uri="{BB962C8B-B14F-4D97-AF65-F5344CB8AC3E}">
        <p14:creationId xmlns:p14="http://schemas.microsoft.com/office/powerpoint/2010/main" val="2640181854"/>
      </p:ext>
    </p:extLst>
  </p:cSld>
  <p:clrMapOvr>
    <a:masterClrMapping/>
  </p:clrMapOvr>
</p:sldLayout>
</file>

<file path=ppt/slideLayouts/slideLayout486.xml><?xml version="1.0" encoding="utf-8"?>
<p:sldLayout xmlns:a="http://schemas.openxmlformats.org/drawingml/2006/main" xmlns:r="http://schemas.openxmlformats.org/officeDocument/2006/relationships" xmlns:p="http://schemas.openxmlformats.org/presentationml/2006/main" showMasterSp="0" preserve="1" userDrawn="1">
  <p:cSld name="Section Header">
    <p:bg>
      <p:bgPr>
        <a:solidFill>
          <a:srgbClr val="2C2C2C"/>
        </a:solidFill>
        <a:effectLst/>
      </p:bgPr>
    </p:bg>
    <p:spTree>
      <p:nvGrpSpPr>
        <p:cNvPr id="1" name=""/>
        <p:cNvGrpSpPr/>
        <p:nvPr/>
      </p:nvGrpSpPr>
      <p:grpSpPr>
        <a:xfrm>
          <a:off x="0" y="0"/>
          <a:ext cx="0" cy="0"/>
          <a:chOff x="0" y="0"/>
          <a:chExt cx="0" cy="0"/>
        </a:xfrm>
      </p:grpSpPr>
      <p:sp>
        <p:nvSpPr>
          <p:cNvPr id="9" name="Rectangle 7">
            <a:extLst>
              <a:ext uri="{FF2B5EF4-FFF2-40B4-BE49-F238E27FC236}">
                <a16:creationId xmlns:a16="http://schemas.microsoft.com/office/drawing/2014/main" id="{2E6929DD-4CCF-4890-82B4-5CD228771CEE}"/>
              </a:ext>
            </a:extLst>
          </p:cNvPr>
          <p:cNvSpPr>
            <a:spLocks noGrp="1" noChangeArrowheads="1"/>
          </p:cNvSpPr>
          <p:nvPr>
            <p:ph type="sldNum" sz="quarter" idx="4"/>
          </p:nvPr>
        </p:nvSpPr>
        <p:spPr bwMode="auto">
          <a:xfrm>
            <a:off x="34926" y="4900612"/>
            <a:ext cx="576635" cy="242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44000" tIns="68400" rIns="91440" bIns="45720" numCol="1" anchor="t" anchorCtr="0" compatLnSpc="1">
            <a:prstTxWarp prst="textNoShape">
              <a:avLst/>
            </a:prstTxWarp>
          </a:bodyPr>
          <a:lstStyle>
            <a:lvl1pPr>
              <a:spcBef>
                <a:spcPct val="0"/>
              </a:spcBef>
              <a:buFontTx/>
              <a:buNone/>
              <a:defRPr sz="600" b="0">
                <a:solidFill>
                  <a:schemeClr val="bg1"/>
                </a:solidFill>
                <a:latin typeface="+mn-lt"/>
              </a:defRPr>
            </a:lvl1pPr>
          </a:lstStyle>
          <a:p>
            <a:fld id="{4EA52503-4869-4E94-93FA-405D01696FD2}" type="slidenum">
              <a:rPr lang="en-AU" smtClean="0"/>
              <a:pPr/>
              <a:t>‹#›</a:t>
            </a:fld>
            <a:endParaRPr lang="en-AU"/>
          </a:p>
        </p:txBody>
      </p:sp>
      <p:sp>
        <p:nvSpPr>
          <p:cNvPr id="10" name="Text Box 10">
            <a:extLst>
              <a:ext uri="{FF2B5EF4-FFF2-40B4-BE49-F238E27FC236}">
                <a16:creationId xmlns:a16="http://schemas.microsoft.com/office/drawing/2014/main" id="{18BCC12C-DF32-416F-8562-CA1D3977FA50}"/>
              </a:ext>
            </a:extLst>
          </p:cNvPr>
          <p:cNvSpPr txBox="1">
            <a:spLocks noChangeArrowheads="1"/>
          </p:cNvSpPr>
          <p:nvPr userDrawn="1"/>
        </p:nvSpPr>
        <p:spPr bwMode="auto">
          <a:xfrm>
            <a:off x="683568" y="4914901"/>
            <a:ext cx="178117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buFontTx/>
              <a:buNone/>
            </a:pPr>
            <a:r>
              <a:rPr lang="en-AU" sz="600" b="0" dirty="0">
                <a:solidFill>
                  <a:schemeClr val="bg1"/>
                </a:solidFill>
                <a:latin typeface="+mn-lt"/>
              </a:rPr>
              <a:t>© Copyright IBM Corporation 2021</a:t>
            </a:r>
          </a:p>
        </p:txBody>
      </p:sp>
      <p:sp>
        <p:nvSpPr>
          <p:cNvPr id="11" name="Date Placeholder 3">
            <a:extLst>
              <a:ext uri="{FF2B5EF4-FFF2-40B4-BE49-F238E27FC236}">
                <a16:creationId xmlns:a16="http://schemas.microsoft.com/office/drawing/2014/main" id="{89C03039-47A0-4E7F-A608-D95CCB24140B}"/>
              </a:ext>
            </a:extLst>
          </p:cNvPr>
          <p:cNvSpPr>
            <a:spLocks noGrp="1"/>
          </p:cNvSpPr>
          <p:nvPr>
            <p:ph type="dt" sz="half" idx="2"/>
          </p:nvPr>
        </p:nvSpPr>
        <p:spPr>
          <a:xfrm>
            <a:off x="2195736" y="4900612"/>
            <a:ext cx="1781175" cy="242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44000" tIns="68400" rIns="91440" bIns="45720" numCol="1" anchor="t" anchorCtr="0" compatLnSpc="1">
            <a:prstTxWarp prst="textNoShape">
              <a:avLst/>
            </a:prstTxWarp>
          </a:bodyPr>
          <a:lstStyle>
            <a:lvl1pPr>
              <a:defRPr lang="en-AU" sz="600" b="0" smtClean="0">
                <a:solidFill>
                  <a:schemeClr val="bg1"/>
                </a:solidFill>
                <a:latin typeface="+mn-lt"/>
              </a:defRPr>
            </a:lvl1pPr>
          </a:lstStyle>
          <a:p>
            <a:pPr>
              <a:spcBef>
                <a:spcPct val="0"/>
              </a:spcBef>
              <a:buFontTx/>
              <a:buNone/>
            </a:pPr>
            <a:fld id="{DD1B3A51-6FEF-44F9-84FB-1DDD54B084AC}" type="datetime4">
              <a:rPr lang="en-AU" smtClean="0"/>
              <a:t>17 May 2023</a:t>
            </a:fld>
            <a:endParaRPr lang="en-AU"/>
          </a:p>
        </p:txBody>
      </p:sp>
      <p:pic>
        <p:nvPicPr>
          <p:cNvPr id="12" name="Shape 56">
            <a:extLst>
              <a:ext uri="{FF2B5EF4-FFF2-40B4-BE49-F238E27FC236}">
                <a16:creationId xmlns:a16="http://schemas.microsoft.com/office/drawing/2014/main" id="{7F63E50F-9C6E-490D-A258-0266AC774C89}"/>
              </a:ext>
            </a:extLst>
          </p:cNvPr>
          <p:cNvPicPr preferRelativeResize="0"/>
          <p:nvPr userDrawn="1"/>
        </p:nvPicPr>
        <p:blipFill rotWithShape="1">
          <a:blip r:embed="rId2">
            <a:alphaModFix/>
          </a:blip>
          <a:srcRect/>
          <a:stretch/>
        </p:blipFill>
        <p:spPr bwMode="black">
          <a:xfrm rot="5400000">
            <a:off x="8718449" y="328215"/>
            <a:ext cx="332325" cy="123750"/>
          </a:xfrm>
          <a:prstGeom prst="rect">
            <a:avLst/>
          </a:prstGeom>
          <a:noFill/>
          <a:ln>
            <a:noFill/>
          </a:ln>
        </p:spPr>
      </p:pic>
      <p:pic>
        <p:nvPicPr>
          <p:cNvPr id="19" name="Picture 108" descr="IVT_PPT_Cover">
            <a:extLst>
              <a:ext uri="{FF2B5EF4-FFF2-40B4-BE49-F238E27FC236}">
                <a16:creationId xmlns:a16="http://schemas.microsoft.com/office/drawing/2014/main" id="{4EA8758E-C359-3247-94FE-7B5D3705CFC9}"/>
              </a:ext>
            </a:extLst>
          </p:cNvPr>
          <p:cNvPicPr>
            <a:picLocks noChangeAspect="1" noChangeArrowheads="1"/>
          </p:cNvPicPr>
          <p:nvPr userDrawn="1"/>
        </p:nvPicPr>
        <p:blipFill>
          <a:blip r:embed="rId3" cstate="print">
            <a:extLst>
              <a:ext uri="{BEBA8EAE-BF5A-486C-A8C5-ECC9F3942E4B}">
                <a14:imgProps xmlns:a14="http://schemas.microsoft.com/office/drawing/2010/main">
                  <a14:imgLayer r:embed="rId4">
                    <a14:imgEffect>
                      <a14:brightnessContrast bright="-100000" contrast="-68000"/>
                    </a14:imgEffect>
                  </a14:imgLayer>
                </a14:imgProps>
              </a:ext>
            </a:extLst>
          </a:blip>
          <a:srcRect/>
          <a:stretch>
            <a:fillRect/>
          </a:stretch>
        </p:blipFill>
        <p:spPr bwMode="auto">
          <a:xfrm>
            <a:off x="4407675" y="1959255"/>
            <a:ext cx="4736325" cy="3184246"/>
          </a:xfrm>
          <a:prstGeom prst="rect">
            <a:avLst/>
          </a:prstGeom>
          <a:noFill/>
          <a:ln w="9525">
            <a:noFill/>
            <a:miter lim="800000"/>
            <a:headEnd/>
            <a:tailEnd/>
          </a:ln>
        </p:spPr>
      </p:pic>
      <p:sp>
        <p:nvSpPr>
          <p:cNvPr id="24" name="Rectangle 2">
            <a:extLst>
              <a:ext uri="{FF2B5EF4-FFF2-40B4-BE49-F238E27FC236}">
                <a16:creationId xmlns:a16="http://schemas.microsoft.com/office/drawing/2014/main" id="{2FCCBD96-64C2-2441-A377-FECD7ED86C7D}"/>
              </a:ext>
            </a:extLst>
          </p:cNvPr>
          <p:cNvSpPr>
            <a:spLocks noGrp="1" noChangeAspect="1" noChangeArrowheads="1"/>
          </p:cNvSpPr>
          <p:nvPr>
            <p:ph type="ctrTitle"/>
          </p:nvPr>
        </p:nvSpPr>
        <p:spPr>
          <a:xfrm>
            <a:off x="538162" y="973931"/>
            <a:ext cx="6896156" cy="1589485"/>
          </a:xfrm>
        </p:spPr>
        <p:txBody>
          <a:bodyPr wrap="square" lIns="0" tIns="0" rIns="0" bIns="0" anchor="b"/>
          <a:lstStyle>
            <a:lvl1pPr>
              <a:lnSpc>
                <a:spcPct val="95000"/>
              </a:lnSpc>
              <a:defRPr sz="4050" b="0">
                <a:solidFill>
                  <a:schemeClr val="bg1"/>
                </a:solidFill>
              </a:defRPr>
            </a:lvl1pPr>
          </a:lstStyle>
          <a:p>
            <a:pPr lvl="0"/>
            <a:r>
              <a:rPr lang="en-US" altLang="en-US" noProof="0" dirty="0"/>
              <a:t>Click to edit </a:t>
            </a:r>
            <a:br>
              <a:rPr lang="en-US" altLang="en-US" noProof="0" dirty="0"/>
            </a:br>
            <a:r>
              <a:rPr lang="en-US" altLang="en-US" noProof="0" dirty="0"/>
              <a:t>master title style</a:t>
            </a:r>
          </a:p>
        </p:txBody>
      </p:sp>
      <p:sp>
        <p:nvSpPr>
          <p:cNvPr id="25" name="Rectangle 3">
            <a:extLst>
              <a:ext uri="{FF2B5EF4-FFF2-40B4-BE49-F238E27FC236}">
                <a16:creationId xmlns:a16="http://schemas.microsoft.com/office/drawing/2014/main" id="{BA2A8184-46BC-6845-BD0F-E04F83009D91}"/>
              </a:ext>
            </a:extLst>
          </p:cNvPr>
          <p:cNvSpPr>
            <a:spLocks noGrp="1" noChangeArrowheads="1"/>
          </p:cNvSpPr>
          <p:nvPr>
            <p:ph type="subTitle" idx="1"/>
          </p:nvPr>
        </p:nvSpPr>
        <p:spPr>
          <a:xfrm>
            <a:off x="538166" y="3495783"/>
            <a:ext cx="5760244" cy="748904"/>
          </a:xfrm>
          <a:prstGeom prst="rect">
            <a:avLst/>
          </a:prstGeom>
        </p:spPr>
        <p:txBody>
          <a:bodyPr wrap="square" lIns="0" tIns="0" rIns="0" bIns="0"/>
          <a:lstStyle>
            <a:lvl1pPr marL="0" indent="0">
              <a:buFont typeface="Wingdings" panose="05000000000000000000" pitchFamily="2" charset="2"/>
              <a:buNone/>
              <a:defRPr sz="2250" b="0" i="0">
                <a:solidFill>
                  <a:schemeClr val="bg1"/>
                </a:solidFill>
                <a:latin typeface="IBM Plex Sans Medium" charset="0"/>
                <a:ea typeface="IBM Plex Sans Medium" charset="0"/>
                <a:cs typeface="IBM Plex Sans Medium" charset="0"/>
              </a:defRPr>
            </a:lvl1pPr>
          </a:lstStyle>
          <a:p>
            <a:pPr lvl="0"/>
            <a:r>
              <a:rPr lang="en-US" altLang="en-US" noProof="0" dirty="0"/>
              <a:t>Click to edit Master subtitle style</a:t>
            </a:r>
          </a:p>
        </p:txBody>
      </p:sp>
    </p:spTree>
    <p:extLst>
      <p:ext uri="{BB962C8B-B14F-4D97-AF65-F5344CB8AC3E}">
        <p14:creationId xmlns:p14="http://schemas.microsoft.com/office/powerpoint/2010/main" val="1812461392"/>
      </p:ext>
    </p:extLst>
  </p:cSld>
  <p:clrMapOvr>
    <a:masterClrMapping/>
  </p:clrMapOvr>
</p:sldLayout>
</file>

<file path=ppt/slideLayouts/slideLayout48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p:spPr>
        <p:txBody>
          <a:bodyPr anchor="b"/>
          <a:lstStyle>
            <a:lvl1pPr>
              <a:defRPr sz="1650"/>
            </a:lvl1pPr>
          </a:lstStyle>
          <a:p>
            <a:r>
              <a:rPr lang="en-US"/>
              <a:t>Click to edit Master title style</a:t>
            </a:r>
            <a:endParaRPr lang="en-AU" dirty="0"/>
          </a:p>
        </p:txBody>
      </p:sp>
      <p:sp>
        <p:nvSpPr>
          <p:cNvPr id="3" name="Content Placeholder 2"/>
          <p:cNvSpPr>
            <a:spLocks noGrp="1"/>
          </p:cNvSpPr>
          <p:nvPr>
            <p:ph idx="1"/>
          </p:nvPr>
        </p:nvSpPr>
        <p:spPr>
          <a:xfrm>
            <a:off x="3887788" y="740570"/>
            <a:ext cx="4629150" cy="3655219"/>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lvl1pPr>
              <a:defRPr lang="en-US" smtClean="0"/>
            </a:lvl1pPr>
            <a:lvl2pPr>
              <a:defRPr lang="en-US" smtClean="0"/>
            </a:lvl2pPr>
            <a:lvl3pPr>
              <a:defRPr lang="en-US" smtClean="0"/>
            </a:lvl3pPr>
            <a:lvl4pPr>
              <a:defRPr lang="en-US" smtClean="0"/>
            </a:lvl4pPr>
            <a:lvl5pPr>
              <a:defRPr lang="en-AU"/>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Footer Placeholder 4"/>
          <p:cNvSpPr>
            <a:spLocks noGrp="1"/>
          </p:cNvSpPr>
          <p:nvPr>
            <p:ph type="ftr" sz="quarter" idx="10"/>
          </p:nvPr>
        </p:nvSpPr>
        <p:spPr/>
        <p:txBody>
          <a:bodyPr/>
          <a:lstStyle>
            <a:lvl1pPr>
              <a:defRPr/>
            </a:lvl1pPr>
          </a:lstStyle>
          <a:p>
            <a:r>
              <a:rPr lang="en-US" dirty="0"/>
              <a:t>ICP Solutioning Guide 101   |   IBM Confidential   |   IBM Cloud Solutioning Centers   |   https://</a:t>
            </a:r>
            <a:r>
              <a:rPr lang="en-US" dirty="0" err="1"/>
              <a:t>ibm.biz</a:t>
            </a:r>
            <a:r>
              <a:rPr lang="en-US" dirty="0"/>
              <a:t>/aot-icp-101</a:t>
            </a:r>
            <a:endParaRPr lang="en-AU" dirty="0"/>
          </a:p>
        </p:txBody>
      </p:sp>
      <p:sp>
        <p:nvSpPr>
          <p:cNvPr id="7" name="Date Placeholder 6"/>
          <p:cNvSpPr>
            <a:spLocks noGrp="1"/>
          </p:cNvSpPr>
          <p:nvPr>
            <p:ph type="dt" sz="half" idx="12"/>
          </p:nvPr>
        </p:nvSpPr>
        <p:spPr/>
        <p:txBody>
          <a:bodyPr/>
          <a:lstStyle/>
          <a:p>
            <a:pPr>
              <a:spcBef>
                <a:spcPct val="0"/>
              </a:spcBef>
              <a:buFontTx/>
              <a:buNone/>
            </a:pPr>
            <a:fld id="{32F7F913-FF16-49EC-BD22-39093C42EF92}" type="datetime4">
              <a:rPr lang="en-AU" smtClean="0"/>
              <a:t>17 May 2023</a:t>
            </a:fld>
            <a:endParaRPr lang="en-AU"/>
          </a:p>
        </p:txBody>
      </p:sp>
    </p:spTree>
    <p:extLst>
      <p:ext uri="{BB962C8B-B14F-4D97-AF65-F5344CB8AC3E}">
        <p14:creationId xmlns:p14="http://schemas.microsoft.com/office/powerpoint/2010/main" val="4195700413"/>
      </p:ext>
    </p:extLst>
  </p:cSld>
  <p:clrMapOvr>
    <a:masterClrMapping/>
  </p:clrMapOvr>
</p:sldLayout>
</file>

<file path=ppt/slideLayouts/slideLayout48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30239" y="342900"/>
            <a:ext cx="2949575" cy="1200150"/>
          </a:xfr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b" anchorCtr="0" compatLnSpc="1">
            <a:prstTxWarp prst="textNoShape">
              <a:avLst/>
            </a:prstTxWarp>
          </a:bodyPr>
          <a:lstStyle>
            <a:lvl1pPr>
              <a:defRPr lang="en-AU"/>
            </a:lvl1pPr>
          </a:lstStyle>
          <a:p>
            <a:pPr lvl="0"/>
            <a:r>
              <a:rPr lang="en-US"/>
              <a:t>Click to edit Master title style</a:t>
            </a:r>
            <a:endParaRPr lang="en-AU"/>
          </a:p>
        </p:txBody>
      </p:sp>
      <p:sp>
        <p:nvSpPr>
          <p:cNvPr id="3" name="Picture Placeholder 2"/>
          <p:cNvSpPr>
            <a:spLocks noGrp="1"/>
          </p:cNvSpPr>
          <p:nvPr>
            <p:ph type="pic" idx="1"/>
          </p:nvPr>
        </p:nvSpPr>
        <p:spPr>
          <a:xfrm>
            <a:off x="3887788" y="740570"/>
            <a:ext cx="4629150" cy="3655219"/>
          </a:xfrm>
        </p:spPr>
        <p:txBody>
          <a:bodyPr/>
          <a:lstStyle>
            <a:lvl1pPr marL="0" indent="0">
              <a:buNone/>
              <a:defRPr sz="135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en-US"/>
              <a:t>Click icon to add picture</a:t>
            </a:r>
            <a:endParaRPr lang="en-AU"/>
          </a:p>
        </p:txBody>
      </p:sp>
      <p:sp>
        <p:nvSpPr>
          <p:cNvPr id="4" name="Text Placeholder 3"/>
          <p:cNvSpPr>
            <a:spLocks noGrp="1"/>
          </p:cNvSpPr>
          <p:nvPr>
            <p:ph type="body" sz="half" idx="2"/>
          </p:nvPr>
        </p:nvSpPr>
        <p:spPr>
          <a:xfrm>
            <a:off x="630239" y="1543050"/>
            <a:ext cx="2949575"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n-US"/>
              <a:t>Edit Master text styles</a:t>
            </a:r>
          </a:p>
        </p:txBody>
      </p:sp>
      <p:sp>
        <p:nvSpPr>
          <p:cNvPr id="5" name="Footer Placeholder 4"/>
          <p:cNvSpPr>
            <a:spLocks noGrp="1"/>
          </p:cNvSpPr>
          <p:nvPr>
            <p:ph type="ftr" sz="quarter" idx="10"/>
          </p:nvPr>
        </p:nvSpPr>
        <p:spPr/>
        <p:txBody>
          <a:bodyPr/>
          <a:lstStyle>
            <a:lvl1pPr>
              <a:defRPr/>
            </a:lvl1pPr>
          </a:lstStyle>
          <a:p>
            <a:r>
              <a:rPr lang="en-US" dirty="0"/>
              <a:t>ICP Solutioning Guide 101   |   IBM Confidential   |   IBM Cloud Solutioning Centers   |   https://</a:t>
            </a:r>
            <a:r>
              <a:rPr lang="en-US" dirty="0" err="1"/>
              <a:t>ibm.biz</a:t>
            </a:r>
            <a:r>
              <a:rPr lang="en-US" dirty="0"/>
              <a:t>/aot-icp-101</a:t>
            </a:r>
            <a:endParaRPr lang="en-AU" dirty="0"/>
          </a:p>
        </p:txBody>
      </p:sp>
      <p:sp>
        <p:nvSpPr>
          <p:cNvPr id="7" name="Date Placeholder 6"/>
          <p:cNvSpPr>
            <a:spLocks noGrp="1"/>
          </p:cNvSpPr>
          <p:nvPr>
            <p:ph type="dt" sz="half" idx="12"/>
          </p:nvPr>
        </p:nvSpPr>
        <p:spPr/>
        <p:txBody>
          <a:bodyPr/>
          <a:lstStyle/>
          <a:p>
            <a:pPr>
              <a:spcBef>
                <a:spcPct val="0"/>
              </a:spcBef>
              <a:buFontTx/>
              <a:buNone/>
            </a:pPr>
            <a:fld id="{FF65E8E7-92A9-43F1-A0D9-518DCEFEA7D5}" type="datetime4">
              <a:rPr lang="en-AU" smtClean="0"/>
              <a:t>17 May 2023</a:t>
            </a:fld>
            <a:endParaRPr lang="en-AU"/>
          </a:p>
        </p:txBody>
      </p:sp>
    </p:spTree>
    <p:extLst>
      <p:ext uri="{BB962C8B-B14F-4D97-AF65-F5344CB8AC3E}">
        <p14:creationId xmlns:p14="http://schemas.microsoft.com/office/powerpoint/2010/main" val="989586187"/>
      </p:ext>
    </p:extLst>
  </p:cSld>
  <p:clrMapOvr>
    <a:masterClrMapping/>
  </p:clrMapOvr>
</p:sldLayout>
</file>

<file path=ppt/slideLayouts/slideLayout48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AU"/>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Footer Placeholder 3"/>
          <p:cNvSpPr>
            <a:spLocks noGrp="1"/>
          </p:cNvSpPr>
          <p:nvPr>
            <p:ph type="ftr" sz="quarter" idx="10"/>
          </p:nvPr>
        </p:nvSpPr>
        <p:spPr/>
        <p:txBody>
          <a:bodyPr/>
          <a:lstStyle>
            <a:lvl1pPr>
              <a:defRPr/>
            </a:lvl1pPr>
          </a:lstStyle>
          <a:p>
            <a:r>
              <a:rPr lang="en-US" dirty="0"/>
              <a:t>ICP Solutioning Guide 101   |   IBM Confidential   |   IBM Cloud Solutioning Centers   |   https://</a:t>
            </a:r>
            <a:r>
              <a:rPr lang="en-US" dirty="0" err="1"/>
              <a:t>ibm.biz</a:t>
            </a:r>
            <a:r>
              <a:rPr lang="en-US" dirty="0"/>
              <a:t>/aot-icp-101</a:t>
            </a:r>
            <a:endParaRPr lang="en-AU" dirty="0"/>
          </a:p>
        </p:txBody>
      </p:sp>
      <p:sp>
        <p:nvSpPr>
          <p:cNvPr id="6" name="Date Placeholder 5"/>
          <p:cNvSpPr>
            <a:spLocks noGrp="1"/>
          </p:cNvSpPr>
          <p:nvPr>
            <p:ph type="dt" sz="half" idx="12"/>
          </p:nvPr>
        </p:nvSpPr>
        <p:spPr/>
        <p:txBody>
          <a:bodyPr/>
          <a:lstStyle/>
          <a:p>
            <a:pPr>
              <a:spcBef>
                <a:spcPct val="0"/>
              </a:spcBef>
              <a:buFontTx/>
              <a:buNone/>
            </a:pPr>
            <a:fld id="{99C4C25F-5127-4F94-9ABE-0F1EEF17B77D}" type="datetime4">
              <a:rPr lang="en-AU" smtClean="0"/>
              <a:t>17 May 2023</a:t>
            </a:fld>
            <a:endParaRPr lang="en-AU"/>
          </a:p>
        </p:txBody>
      </p:sp>
    </p:spTree>
    <p:extLst>
      <p:ext uri="{BB962C8B-B14F-4D97-AF65-F5344CB8AC3E}">
        <p14:creationId xmlns:p14="http://schemas.microsoft.com/office/powerpoint/2010/main" val="1895881818"/>
      </p:ext>
    </p:extLst>
  </p:cSld>
  <p:clrMapOvr>
    <a:masterClrMapping/>
  </p:clrMapOvr>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Tree>
    <p:extLst>
      <p:ext uri="{BB962C8B-B14F-4D97-AF65-F5344CB8AC3E}">
        <p14:creationId xmlns:p14="http://schemas.microsoft.com/office/powerpoint/2010/main" val="73617475"/>
      </p:ext>
    </p:extLst>
  </p:cSld>
  <p:clrMapOvr>
    <a:masterClrMapping/>
  </p:clrMapOvr>
</p:sldLayout>
</file>

<file path=ppt/slideLayouts/slideLayout49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721476" y="342900"/>
            <a:ext cx="2147888" cy="4457700"/>
          </a:xfrm>
        </p:spPr>
        <p:txBody>
          <a:bodyPr vert="eaVert"/>
          <a:lstStyle/>
          <a:p>
            <a:r>
              <a:rPr lang="en-US"/>
              <a:t>Click to edit Master title style</a:t>
            </a:r>
            <a:endParaRPr lang="en-AU"/>
          </a:p>
        </p:txBody>
      </p:sp>
      <p:sp>
        <p:nvSpPr>
          <p:cNvPr id="3" name="Vertical Text Placeholder 2"/>
          <p:cNvSpPr>
            <a:spLocks noGrp="1"/>
          </p:cNvSpPr>
          <p:nvPr>
            <p:ph type="body" orient="vert" idx="1"/>
          </p:nvPr>
        </p:nvSpPr>
        <p:spPr>
          <a:xfrm>
            <a:off x="274639" y="342900"/>
            <a:ext cx="6294437" cy="445770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a:p>
        </p:txBody>
      </p:sp>
      <p:sp>
        <p:nvSpPr>
          <p:cNvPr id="4" name="Footer Placeholder 3"/>
          <p:cNvSpPr>
            <a:spLocks noGrp="1"/>
          </p:cNvSpPr>
          <p:nvPr>
            <p:ph type="ftr" sz="quarter" idx="10"/>
          </p:nvPr>
        </p:nvSpPr>
        <p:spPr/>
        <p:txBody>
          <a:bodyPr/>
          <a:lstStyle>
            <a:lvl1pPr>
              <a:defRPr/>
            </a:lvl1pPr>
          </a:lstStyle>
          <a:p>
            <a:r>
              <a:rPr lang="en-US" dirty="0"/>
              <a:t>ICP Solutioning Guide 101   |   IBM Confidential   |   IBM Cloud Solutioning Centers   |   https://</a:t>
            </a:r>
            <a:r>
              <a:rPr lang="en-US" dirty="0" err="1"/>
              <a:t>ibm.biz</a:t>
            </a:r>
            <a:r>
              <a:rPr lang="en-US" dirty="0"/>
              <a:t>/aot-icp-101</a:t>
            </a:r>
            <a:endParaRPr lang="en-AU" dirty="0"/>
          </a:p>
        </p:txBody>
      </p:sp>
      <p:sp>
        <p:nvSpPr>
          <p:cNvPr id="6" name="Date Placeholder 5"/>
          <p:cNvSpPr>
            <a:spLocks noGrp="1"/>
          </p:cNvSpPr>
          <p:nvPr>
            <p:ph type="dt" sz="half" idx="12"/>
          </p:nvPr>
        </p:nvSpPr>
        <p:spPr/>
        <p:txBody>
          <a:bodyPr/>
          <a:lstStyle/>
          <a:p>
            <a:pPr>
              <a:spcBef>
                <a:spcPct val="0"/>
              </a:spcBef>
              <a:buFontTx/>
              <a:buNone/>
            </a:pPr>
            <a:fld id="{F8CF8EB3-5B6F-4DD2-A951-A2E2314B6545}" type="datetime4">
              <a:rPr lang="en-AU" smtClean="0"/>
              <a:t>17 May 2023</a:t>
            </a:fld>
            <a:endParaRPr lang="en-AU"/>
          </a:p>
        </p:txBody>
      </p:sp>
    </p:spTree>
    <p:extLst>
      <p:ext uri="{BB962C8B-B14F-4D97-AF65-F5344CB8AC3E}">
        <p14:creationId xmlns:p14="http://schemas.microsoft.com/office/powerpoint/2010/main" val="3872521731"/>
      </p:ext>
    </p:extLst>
  </p:cSld>
  <p:clrMapOvr>
    <a:masterClrMapping/>
  </p:clrMapOvr>
</p:sldLayout>
</file>

<file path=ppt/slideLayouts/slideLayout491.xml><?xml version="1.0" encoding="utf-8"?>
<p:sldLayout xmlns:a="http://schemas.openxmlformats.org/drawingml/2006/main" xmlns:r="http://schemas.openxmlformats.org/officeDocument/2006/relationships" xmlns:p="http://schemas.openxmlformats.org/presentationml/2006/main" showMasterSp="0" preserve="1" userDrawn="1">
  <p:cSld name="4-4 Title and Content">
    <p:bg>
      <p:bgPr>
        <a:solidFill>
          <a:schemeClr val="tx1"/>
        </a:solidFill>
        <a:effectLst/>
      </p:bgPr>
    </p:bg>
    <p:spTree>
      <p:nvGrpSpPr>
        <p:cNvPr id="1" name=""/>
        <p:cNvGrpSpPr/>
        <p:nvPr/>
      </p:nvGrpSpPr>
      <p:grpSpPr>
        <a:xfrm>
          <a:off x="0" y="0"/>
          <a:ext cx="0" cy="0"/>
          <a:chOff x="0" y="0"/>
          <a:chExt cx="0" cy="0"/>
        </a:xfrm>
      </p:grpSpPr>
      <p:sp>
        <p:nvSpPr>
          <p:cNvPr id="13" name="Text Placeholder 8">
            <a:extLst>
              <a:ext uri="{FF2B5EF4-FFF2-40B4-BE49-F238E27FC236}">
                <a16:creationId xmlns:a16="http://schemas.microsoft.com/office/drawing/2014/main" id="{38BA3754-55B4-4A88-B873-2A97750F4502}"/>
              </a:ext>
            </a:extLst>
          </p:cNvPr>
          <p:cNvSpPr>
            <a:spLocks noGrp="1"/>
          </p:cNvSpPr>
          <p:nvPr>
            <p:ph type="body" sz="quarter" idx="16"/>
          </p:nvPr>
        </p:nvSpPr>
        <p:spPr>
          <a:xfrm>
            <a:off x="6857100" y="2430363"/>
            <a:ext cx="2286900" cy="2733675"/>
          </a:xfrm>
          <a:solidFill>
            <a:schemeClr val="accent5"/>
          </a:solidFill>
        </p:spPr>
        <p:txBody>
          <a:bodyPr lIns="72000" tIns="72000" rIns="72000"/>
          <a:lstStyle>
            <a:lvl1pPr>
              <a:defRPr sz="1200">
                <a:solidFill>
                  <a:schemeClr val="tx1"/>
                </a:solidFill>
              </a:defRPr>
            </a:lvl1pPr>
            <a:lvl2pPr>
              <a:defRPr sz="1050">
                <a:solidFill>
                  <a:schemeClr val="tx1"/>
                </a:solidFill>
              </a:defRPr>
            </a:lvl2pPr>
            <a:lvl3pPr>
              <a:defRPr sz="1050">
                <a:solidFill>
                  <a:schemeClr val="tx1"/>
                </a:solidFill>
              </a:defRPr>
            </a:lvl3pPr>
            <a:lvl4pPr>
              <a:defRPr sz="1050">
                <a:solidFill>
                  <a:schemeClr val="tx1"/>
                </a:solidFill>
              </a:defRPr>
            </a:lvl4pPr>
            <a:lvl5pPr>
              <a:defRPr sz="900">
                <a:solidFill>
                  <a:schemeClr val="tx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9" name="Text Placeholder 8">
            <a:extLst>
              <a:ext uri="{FF2B5EF4-FFF2-40B4-BE49-F238E27FC236}">
                <a16:creationId xmlns:a16="http://schemas.microsoft.com/office/drawing/2014/main" id="{8CFDCCCE-DCA5-4BE9-A3E6-54296284675D}"/>
              </a:ext>
            </a:extLst>
          </p:cNvPr>
          <p:cNvSpPr>
            <a:spLocks noGrp="1"/>
          </p:cNvSpPr>
          <p:nvPr>
            <p:ph type="body" sz="quarter" idx="13"/>
          </p:nvPr>
        </p:nvSpPr>
        <p:spPr>
          <a:xfrm>
            <a:off x="0" y="2430363"/>
            <a:ext cx="2286900" cy="2733675"/>
          </a:xfrm>
          <a:solidFill>
            <a:schemeClr val="accent4"/>
          </a:solidFill>
        </p:spPr>
        <p:txBody>
          <a:bodyPr lIns="72000" tIns="72000" rIns="72000"/>
          <a:lstStyle>
            <a:lvl1pPr>
              <a:defRPr sz="1200">
                <a:solidFill>
                  <a:schemeClr val="bg1"/>
                </a:solidFill>
              </a:defRPr>
            </a:lvl1pPr>
            <a:lvl2pPr>
              <a:defRPr sz="1050">
                <a:solidFill>
                  <a:schemeClr val="bg1"/>
                </a:solidFill>
              </a:defRPr>
            </a:lvl2pPr>
            <a:lvl3pPr>
              <a:defRPr sz="1050">
                <a:solidFill>
                  <a:schemeClr val="bg1"/>
                </a:solidFill>
              </a:defRPr>
            </a:lvl3pPr>
            <a:lvl4pPr>
              <a:defRPr sz="1050">
                <a:solidFill>
                  <a:schemeClr val="bg1"/>
                </a:solidFill>
              </a:defRPr>
            </a:lvl4pPr>
            <a:lvl5pPr>
              <a:defRPr sz="9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2" name="Title 1">
            <a:extLst>
              <a:ext uri="{FF2B5EF4-FFF2-40B4-BE49-F238E27FC236}">
                <a16:creationId xmlns:a16="http://schemas.microsoft.com/office/drawing/2014/main" id="{A6AA22B1-7C6E-4000-9DF3-4EFF87DDC7A9}"/>
              </a:ext>
            </a:extLst>
          </p:cNvPr>
          <p:cNvSpPr>
            <a:spLocks noGrp="1"/>
          </p:cNvSpPr>
          <p:nvPr>
            <p:ph type="title"/>
          </p:nvPr>
        </p:nvSpPr>
        <p:spPr>
          <a:xfrm>
            <a:off x="274639" y="342900"/>
            <a:ext cx="8594725" cy="1040718"/>
          </a:xfrm>
        </p:spPr>
        <p:txBody>
          <a:bodyPr/>
          <a:lstStyle>
            <a:lvl1pPr>
              <a:defRPr sz="2400">
                <a:solidFill>
                  <a:schemeClr val="bg1"/>
                </a:solidFill>
              </a:defRPr>
            </a:lvl1pPr>
          </a:lstStyle>
          <a:p>
            <a:r>
              <a:rPr lang="en-US"/>
              <a:t>Click to edit Master title style</a:t>
            </a:r>
            <a:endParaRPr lang="en-AU"/>
          </a:p>
        </p:txBody>
      </p:sp>
      <p:sp>
        <p:nvSpPr>
          <p:cNvPr id="11" name="Text Placeholder 8">
            <a:extLst>
              <a:ext uri="{FF2B5EF4-FFF2-40B4-BE49-F238E27FC236}">
                <a16:creationId xmlns:a16="http://schemas.microsoft.com/office/drawing/2014/main" id="{753F7B4C-83DB-4690-B5B7-B27F235B7255}"/>
              </a:ext>
            </a:extLst>
          </p:cNvPr>
          <p:cNvSpPr>
            <a:spLocks noGrp="1"/>
          </p:cNvSpPr>
          <p:nvPr>
            <p:ph type="body" sz="quarter" idx="14"/>
          </p:nvPr>
        </p:nvSpPr>
        <p:spPr>
          <a:xfrm>
            <a:off x="2285700" y="2430363"/>
            <a:ext cx="2286900" cy="2733675"/>
          </a:xfrm>
          <a:solidFill>
            <a:schemeClr val="accent1"/>
          </a:solidFill>
        </p:spPr>
        <p:txBody>
          <a:bodyPr lIns="72000" tIns="72000" rIns="72000"/>
          <a:lstStyle>
            <a:lvl1pPr>
              <a:defRPr sz="1200">
                <a:solidFill>
                  <a:schemeClr val="bg1"/>
                </a:solidFill>
              </a:defRPr>
            </a:lvl1pPr>
            <a:lvl2pPr>
              <a:defRPr sz="1050">
                <a:solidFill>
                  <a:schemeClr val="bg1"/>
                </a:solidFill>
              </a:defRPr>
            </a:lvl2pPr>
            <a:lvl3pPr>
              <a:defRPr sz="1050">
                <a:solidFill>
                  <a:schemeClr val="bg1"/>
                </a:solidFill>
              </a:defRPr>
            </a:lvl3pPr>
            <a:lvl4pPr>
              <a:defRPr sz="1050">
                <a:solidFill>
                  <a:schemeClr val="bg1"/>
                </a:solidFill>
              </a:defRPr>
            </a:lvl4pPr>
            <a:lvl5pPr>
              <a:defRPr sz="9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2" name="Text Placeholder 8">
            <a:extLst>
              <a:ext uri="{FF2B5EF4-FFF2-40B4-BE49-F238E27FC236}">
                <a16:creationId xmlns:a16="http://schemas.microsoft.com/office/drawing/2014/main" id="{A1BE5B37-02AD-4E56-8159-E4FF86EA0CD8}"/>
              </a:ext>
            </a:extLst>
          </p:cNvPr>
          <p:cNvSpPr>
            <a:spLocks noGrp="1"/>
          </p:cNvSpPr>
          <p:nvPr>
            <p:ph type="body" sz="quarter" idx="15"/>
          </p:nvPr>
        </p:nvSpPr>
        <p:spPr>
          <a:xfrm>
            <a:off x="4571400" y="2430363"/>
            <a:ext cx="2286900" cy="2733675"/>
          </a:xfrm>
          <a:solidFill>
            <a:schemeClr val="bg2"/>
          </a:solidFill>
        </p:spPr>
        <p:txBody>
          <a:bodyPr lIns="72000" tIns="72000" rIns="72000"/>
          <a:lstStyle>
            <a:lvl1pPr>
              <a:defRPr sz="1200">
                <a:solidFill>
                  <a:schemeClr val="bg1"/>
                </a:solidFill>
              </a:defRPr>
            </a:lvl1pPr>
            <a:lvl2pPr>
              <a:defRPr sz="1050">
                <a:solidFill>
                  <a:schemeClr val="bg1"/>
                </a:solidFill>
              </a:defRPr>
            </a:lvl2pPr>
            <a:lvl3pPr>
              <a:defRPr sz="1050">
                <a:solidFill>
                  <a:schemeClr val="bg1"/>
                </a:solidFill>
              </a:defRPr>
            </a:lvl3pPr>
            <a:lvl4pPr>
              <a:defRPr sz="1050">
                <a:solidFill>
                  <a:schemeClr val="bg1"/>
                </a:solidFill>
              </a:defRPr>
            </a:lvl4pPr>
            <a:lvl5pPr>
              <a:defRPr sz="9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3" name="Footer Placeholder 2">
            <a:extLst>
              <a:ext uri="{FF2B5EF4-FFF2-40B4-BE49-F238E27FC236}">
                <a16:creationId xmlns:a16="http://schemas.microsoft.com/office/drawing/2014/main" id="{0F4B3A2A-0261-4537-859B-5DACFBC331A7}"/>
              </a:ext>
            </a:extLst>
          </p:cNvPr>
          <p:cNvSpPr>
            <a:spLocks noGrp="1"/>
          </p:cNvSpPr>
          <p:nvPr>
            <p:ph type="ftr" sz="quarter" idx="10"/>
          </p:nvPr>
        </p:nvSpPr>
        <p:spPr/>
        <p:txBody>
          <a:bodyPr/>
          <a:lstStyle>
            <a:lvl1pPr>
              <a:defRPr>
                <a:solidFill>
                  <a:schemeClr val="bg1"/>
                </a:solidFill>
              </a:defRPr>
            </a:lvl1pPr>
          </a:lstStyle>
          <a:p>
            <a:r>
              <a:rPr lang="en-US" dirty="0"/>
              <a:t>ICP Solutioning Guide 101   |   IBM Confidential   |   IBM Cloud Solutioning Centers   |   https://</a:t>
            </a:r>
            <a:r>
              <a:rPr lang="en-US" dirty="0" err="1"/>
              <a:t>ibm.biz</a:t>
            </a:r>
            <a:r>
              <a:rPr lang="en-US" dirty="0"/>
              <a:t>/aot-icp-101</a:t>
            </a:r>
            <a:endParaRPr lang="en-AU" dirty="0"/>
          </a:p>
        </p:txBody>
      </p:sp>
      <p:sp>
        <p:nvSpPr>
          <p:cNvPr id="4" name="Slide Number Placeholder 3">
            <a:extLst>
              <a:ext uri="{FF2B5EF4-FFF2-40B4-BE49-F238E27FC236}">
                <a16:creationId xmlns:a16="http://schemas.microsoft.com/office/drawing/2014/main" id="{60A5A2ED-2733-4107-AB99-D63E2CA9ABCE}"/>
              </a:ext>
            </a:extLst>
          </p:cNvPr>
          <p:cNvSpPr>
            <a:spLocks noGrp="1"/>
          </p:cNvSpPr>
          <p:nvPr>
            <p:ph type="sldNum" sz="quarter" idx="11"/>
          </p:nvPr>
        </p:nvSpPr>
        <p:spPr>
          <a:xfrm>
            <a:off x="34926" y="4900612"/>
            <a:ext cx="576635" cy="242888"/>
          </a:xfrm>
          <a:prstGeom prst="rect">
            <a:avLst/>
          </a:prstGeom>
        </p:spPr>
        <p:txBody>
          <a:bodyPr/>
          <a:lstStyle>
            <a:lvl1pPr>
              <a:buNone/>
              <a:defRPr>
                <a:solidFill>
                  <a:schemeClr val="bg1"/>
                </a:solidFill>
              </a:defRPr>
            </a:lvl1pPr>
          </a:lstStyle>
          <a:p>
            <a:fld id="{4EA52503-4869-4E94-93FA-405D01696FD2}" type="slidenum">
              <a:rPr lang="en-AU" smtClean="0"/>
              <a:pPr/>
              <a:t>‹#›</a:t>
            </a:fld>
            <a:endParaRPr lang="en-AU" dirty="0"/>
          </a:p>
        </p:txBody>
      </p:sp>
      <p:sp>
        <p:nvSpPr>
          <p:cNvPr id="5" name="Date Placeholder 4">
            <a:extLst>
              <a:ext uri="{FF2B5EF4-FFF2-40B4-BE49-F238E27FC236}">
                <a16:creationId xmlns:a16="http://schemas.microsoft.com/office/drawing/2014/main" id="{ABDC295B-8CD3-4964-9C82-8A5EA5F3DAD0}"/>
              </a:ext>
            </a:extLst>
          </p:cNvPr>
          <p:cNvSpPr>
            <a:spLocks noGrp="1"/>
          </p:cNvSpPr>
          <p:nvPr>
            <p:ph type="dt" sz="half" idx="12"/>
          </p:nvPr>
        </p:nvSpPr>
        <p:spPr/>
        <p:txBody>
          <a:bodyPr/>
          <a:lstStyle>
            <a:lvl1pPr>
              <a:defRPr>
                <a:solidFill>
                  <a:schemeClr val="bg1"/>
                </a:solidFill>
              </a:defRPr>
            </a:lvl1pPr>
          </a:lstStyle>
          <a:p>
            <a:pPr>
              <a:spcBef>
                <a:spcPct val="0"/>
              </a:spcBef>
              <a:buFontTx/>
              <a:buNone/>
            </a:pPr>
            <a:fld id="{612ED938-F2C9-4D74-86F9-8EADE32A4C34}" type="datetime4">
              <a:rPr lang="en-AU" smtClean="0"/>
              <a:t>17 May 2023</a:t>
            </a:fld>
            <a:endParaRPr lang="en-AU"/>
          </a:p>
        </p:txBody>
      </p:sp>
      <p:pic>
        <p:nvPicPr>
          <p:cNvPr id="7" name="Picture 6">
            <a:extLst>
              <a:ext uri="{FF2B5EF4-FFF2-40B4-BE49-F238E27FC236}">
                <a16:creationId xmlns:a16="http://schemas.microsoft.com/office/drawing/2014/main" id="{943DBFDB-1032-4097-8E36-5882C5CB1E52}"/>
              </a:ext>
            </a:extLst>
          </p:cNvPr>
          <p:cNvPicPr>
            <a:picLocks noChangeAspect="1"/>
          </p:cNvPicPr>
          <p:nvPr userDrawn="1"/>
        </p:nvPicPr>
        <p:blipFill>
          <a:blip r:embed="rId2" cstate="print">
            <a:lum bright="70000" contrast="-70000"/>
            <a:extLst>
              <a:ext uri="{28A0092B-C50C-407E-A947-70E740481C1C}">
                <a14:useLocalDpi xmlns:a14="http://schemas.microsoft.com/office/drawing/2010/main" val="0"/>
              </a:ext>
            </a:extLst>
          </a:blip>
          <a:stretch>
            <a:fillRect/>
          </a:stretch>
        </p:blipFill>
        <p:spPr>
          <a:xfrm>
            <a:off x="8460432" y="4909543"/>
            <a:ext cx="424589" cy="171450"/>
          </a:xfrm>
          <a:prstGeom prst="rect">
            <a:avLst/>
          </a:prstGeom>
        </p:spPr>
      </p:pic>
      <p:sp>
        <p:nvSpPr>
          <p:cNvPr id="6" name="TextBox 5">
            <a:extLst>
              <a:ext uri="{FF2B5EF4-FFF2-40B4-BE49-F238E27FC236}">
                <a16:creationId xmlns:a16="http://schemas.microsoft.com/office/drawing/2014/main" id="{3F3E52DE-5249-408C-981A-371F86440E04}"/>
              </a:ext>
            </a:extLst>
          </p:cNvPr>
          <p:cNvSpPr txBox="1"/>
          <p:nvPr userDrawn="1"/>
        </p:nvSpPr>
        <p:spPr>
          <a:xfrm>
            <a:off x="747355" y="4894008"/>
            <a:ext cx="153834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AU"/>
            </a:defPPr>
            <a:lvl1pPr>
              <a:spcBef>
                <a:spcPct val="0"/>
              </a:spcBef>
              <a:buFontTx/>
              <a:buNone/>
              <a:defRPr sz="800" b="0">
                <a:solidFill>
                  <a:schemeClr val="bg1"/>
                </a:solidFill>
                <a:latin typeface="+mn-lt"/>
              </a:defRPr>
            </a:lvl1pPr>
          </a:lstStyle>
          <a:p>
            <a:pPr lvl="0"/>
            <a:r>
              <a:rPr lang="en-AU" sz="600" dirty="0"/>
              <a:t>© Copyright IBM Corporation 2021</a:t>
            </a:r>
          </a:p>
        </p:txBody>
      </p:sp>
    </p:spTree>
    <p:extLst>
      <p:ext uri="{BB962C8B-B14F-4D97-AF65-F5344CB8AC3E}">
        <p14:creationId xmlns:p14="http://schemas.microsoft.com/office/powerpoint/2010/main" val="1153922116"/>
      </p:ext>
    </p:extLst>
  </p:cSld>
  <p:clrMapOvr>
    <a:masterClrMapping/>
  </p:clrMapOvr>
</p:sldLayout>
</file>

<file path=ppt/slideLayouts/slideLayout492.xml><?xml version="1.0" encoding="utf-8"?>
<p:sldLayout xmlns:a="http://schemas.openxmlformats.org/drawingml/2006/main" xmlns:r="http://schemas.openxmlformats.org/officeDocument/2006/relationships" xmlns:p="http://schemas.openxmlformats.org/presentationml/2006/main" preserve="1" userDrawn="1">
  <p:cSld name="4 Boxes Tall">
    <p:bg>
      <p:bgPr>
        <a:solidFill>
          <a:schemeClr val="bg1"/>
        </a:solidFill>
        <a:effectLst/>
      </p:bgPr>
    </p:bg>
    <p:spTree>
      <p:nvGrpSpPr>
        <p:cNvPr id="1" name=""/>
        <p:cNvGrpSpPr/>
        <p:nvPr/>
      </p:nvGrpSpPr>
      <p:grpSpPr>
        <a:xfrm>
          <a:off x="0" y="0"/>
          <a:ext cx="0" cy="0"/>
          <a:chOff x="0" y="0"/>
          <a:chExt cx="0" cy="0"/>
        </a:xfrm>
      </p:grpSpPr>
      <p:sp>
        <p:nvSpPr>
          <p:cNvPr id="9" name="Text Placeholder 8">
            <a:extLst>
              <a:ext uri="{FF2B5EF4-FFF2-40B4-BE49-F238E27FC236}">
                <a16:creationId xmlns:a16="http://schemas.microsoft.com/office/drawing/2014/main" id="{8CFDCCCE-DCA5-4BE9-A3E6-54296284675D}"/>
              </a:ext>
            </a:extLst>
          </p:cNvPr>
          <p:cNvSpPr>
            <a:spLocks noGrp="1"/>
          </p:cNvSpPr>
          <p:nvPr>
            <p:ph type="body" sz="quarter" idx="13"/>
          </p:nvPr>
        </p:nvSpPr>
        <p:spPr>
          <a:xfrm>
            <a:off x="0" y="0"/>
            <a:ext cx="2286900" cy="5164038"/>
          </a:xfrm>
          <a:solidFill>
            <a:schemeClr val="tx1"/>
          </a:solidFill>
        </p:spPr>
        <p:txBody>
          <a:bodyPr lIns="180000" tIns="288000" rIns="180000" bIns="360000"/>
          <a:lstStyle>
            <a:lvl1pPr marL="0" indent="0">
              <a:buNone/>
              <a:defRPr sz="1800">
                <a:solidFill>
                  <a:schemeClr val="bg1"/>
                </a:solidFill>
              </a:defRPr>
            </a:lvl1pPr>
            <a:lvl2pPr>
              <a:defRPr sz="1350">
                <a:solidFill>
                  <a:schemeClr val="bg1"/>
                </a:solidFill>
              </a:defRPr>
            </a:lvl2pPr>
            <a:lvl3pPr>
              <a:defRPr sz="1200">
                <a:solidFill>
                  <a:schemeClr val="bg1"/>
                </a:solidFill>
              </a:defRPr>
            </a:lvl3pPr>
            <a:lvl4pPr>
              <a:defRPr sz="1200">
                <a:solidFill>
                  <a:schemeClr val="bg1"/>
                </a:solidFill>
              </a:defRPr>
            </a:lvl4pPr>
            <a:lvl5pPr>
              <a:defRPr sz="105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1" name="Text Placeholder 8">
            <a:extLst>
              <a:ext uri="{FF2B5EF4-FFF2-40B4-BE49-F238E27FC236}">
                <a16:creationId xmlns:a16="http://schemas.microsoft.com/office/drawing/2014/main" id="{753F7B4C-83DB-4690-B5B7-B27F235B7255}"/>
              </a:ext>
            </a:extLst>
          </p:cNvPr>
          <p:cNvSpPr>
            <a:spLocks noGrp="1"/>
          </p:cNvSpPr>
          <p:nvPr>
            <p:ph type="body" sz="quarter" idx="14"/>
          </p:nvPr>
        </p:nvSpPr>
        <p:spPr>
          <a:xfrm>
            <a:off x="2285700" y="0"/>
            <a:ext cx="2286900" cy="5164038"/>
          </a:xfrm>
          <a:solidFill>
            <a:schemeClr val="accent4"/>
          </a:solidFill>
        </p:spPr>
        <p:txBody>
          <a:bodyPr lIns="180000" tIns="288000" rIns="180000" bIns="360000"/>
          <a:lstStyle>
            <a:lvl1pPr marL="0" indent="0">
              <a:buNone/>
              <a:defRPr sz="1200">
                <a:solidFill>
                  <a:schemeClr val="bg1"/>
                </a:solidFill>
              </a:defRPr>
            </a:lvl1pPr>
            <a:lvl2pPr>
              <a:defRPr sz="1050">
                <a:solidFill>
                  <a:schemeClr val="bg1"/>
                </a:solidFill>
              </a:defRPr>
            </a:lvl2pPr>
            <a:lvl3pPr>
              <a:defRPr sz="1050">
                <a:solidFill>
                  <a:schemeClr val="bg1"/>
                </a:solidFill>
              </a:defRPr>
            </a:lvl3pPr>
            <a:lvl4pPr>
              <a:defRPr sz="1050">
                <a:solidFill>
                  <a:schemeClr val="bg1"/>
                </a:solidFill>
              </a:defRPr>
            </a:lvl4pPr>
            <a:lvl5pPr>
              <a:defRPr sz="9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2" name="Text Placeholder 8">
            <a:extLst>
              <a:ext uri="{FF2B5EF4-FFF2-40B4-BE49-F238E27FC236}">
                <a16:creationId xmlns:a16="http://schemas.microsoft.com/office/drawing/2014/main" id="{A1BE5B37-02AD-4E56-8159-E4FF86EA0CD8}"/>
              </a:ext>
            </a:extLst>
          </p:cNvPr>
          <p:cNvSpPr>
            <a:spLocks noGrp="1"/>
          </p:cNvSpPr>
          <p:nvPr>
            <p:ph type="body" sz="quarter" idx="15"/>
          </p:nvPr>
        </p:nvSpPr>
        <p:spPr>
          <a:xfrm>
            <a:off x="4571400" y="0"/>
            <a:ext cx="2286900" cy="5164038"/>
          </a:xfrm>
          <a:solidFill>
            <a:schemeClr val="accent1"/>
          </a:solidFill>
        </p:spPr>
        <p:txBody>
          <a:bodyPr lIns="180000" tIns="288000" rIns="180000" bIns="360000"/>
          <a:lstStyle>
            <a:lvl1pPr marL="0" indent="0">
              <a:buNone/>
              <a:defRPr sz="1200">
                <a:solidFill>
                  <a:schemeClr val="bg1"/>
                </a:solidFill>
              </a:defRPr>
            </a:lvl1pPr>
            <a:lvl2pPr>
              <a:defRPr sz="1050">
                <a:solidFill>
                  <a:schemeClr val="bg1"/>
                </a:solidFill>
              </a:defRPr>
            </a:lvl2pPr>
            <a:lvl3pPr>
              <a:defRPr sz="1050">
                <a:solidFill>
                  <a:schemeClr val="bg1"/>
                </a:solidFill>
              </a:defRPr>
            </a:lvl3pPr>
            <a:lvl4pPr>
              <a:defRPr sz="1050">
                <a:solidFill>
                  <a:schemeClr val="bg1"/>
                </a:solidFill>
              </a:defRPr>
            </a:lvl4pPr>
            <a:lvl5pPr>
              <a:defRPr sz="9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13" name="Text Placeholder 8">
            <a:extLst>
              <a:ext uri="{FF2B5EF4-FFF2-40B4-BE49-F238E27FC236}">
                <a16:creationId xmlns:a16="http://schemas.microsoft.com/office/drawing/2014/main" id="{38BA3754-55B4-4A88-B873-2A97750F4502}"/>
              </a:ext>
            </a:extLst>
          </p:cNvPr>
          <p:cNvSpPr>
            <a:spLocks noGrp="1"/>
          </p:cNvSpPr>
          <p:nvPr>
            <p:ph type="body" sz="quarter" idx="16"/>
          </p:nvPr>
        </p:nvSpPr>
        <p:spPr>
          <a:xfrm>
            <a:off x="6857100" y="0"/>
            <a:ext cx="2286900" cy="5164038"/>
          </a:xfrm>
          <a:solidFill>
            <a:schemeClr val="bg2"/>
          </a:solidFill>
        </p:spPr>
        <p:txBody>
          <a:bodyPr lIns="180000" tIns="288000" rIns="180000" bIns="360000"/>
          <a:lstStyle>
            <a:lvl1pPr marL="0" indent="0">
              <a:buNone/>
              <a:defRPr sz="1200">
                <a:solidFill>
                  <a:schemeClr val="bg1"/>
                </a:solidFill>
              </a:defRPr>
            </a:lvl1pPr>
            <a:lvl2pPr>
              <a:defRPr sz="1050">
                <a:solidFill>
                  <a:schemeClr val="bg1"/>
                </a:solidFill>
              </a:defRPr>
            </a:lvl2pPr>
            <a:lvl3pPr>
              <a:defRPr sz="1050">
                <a:solidFill>
                  <a:schemeClr val="bg1"/>
                </a:solidFill>
              </a:defRPr>
            </a:lvl3pPr>
            <a:lvl4pPr>
              <a:defRPr sz="1050">
                <a:solidFill>
                  <a:schemeClr val="bg1"/>
                </a:solidFill>
              </a:defRPr>
            </a:lvl4pPr>
            <a:lvl5pPr>
              <a:defRPr sz="900">
                <a:solidFill>
                  <a:schemeClr val="bg1"/>
                </a:solidFill>
              </a:defRPr>
            </a:lvl5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AU" dirty="0"/>
          </a:p>
        </p:txBody>
      </p:sp>
      <p:sp>
        <p:nvSpPr>
          <p:cNvPr id="3" name="Footer Placeholder 2">
            <a:extLst>
              <a:ext uri="{FF2B5EF4-FFF2-40B4-BE49-F238E27FC236}">
                <a16:creationId xmlns:a16="http://schemas.microsoft.com/office/drawing/2014/main" id="{0F4B3A2A-0261-4537-859B-5DACFBC331A7}"/>
              </a:ext>
            </a:extLst>
          </p:cNvPr>
          <p:cNvSpPr>
            <a:spLocks noGrp="1"/>
          </p:cNvSpPr>
          <p:nvPr>
            <p:ph type="ftr" sz="quarter" idx="10"/>
          </p:nvPr>
        </p:nvSpPr>
        <p:spPr/>
        <p:txBody>
          <a:bodyPr/>
          <a:lstStyle>
            <a:lvl1pPr>
              <a:defRPr>
                <a:solidFill>
                  <a:schemeClr val="bg1"/>
                </a:solidFill>
              </a:defRPr>
            </a:lvl1pPr>
          </a:lstStyle>
          <a:p>
            <a:r>
              <a:rPr lang="en-US" dirty="0"/>
              <a:t>ICP Solutioning Guide 101   |   IBM Confidential   |   IBM Cloud Solutioning Centers   |   https://</a:t>
            </a:r>
            <a:r>
              <a:rPr lang="en-US" dirty="0" err="1"/>
              <a:t>ibm.biz</a:t>
            </a:r>
            <a:r>
              <a:rPr lang="en-US" dirty="0"/>
              <a:t>/aot-icp-101</a:t>
            </a:r>
            <a:endParaRPr lang="en-AU" dirty="0"/>
          </a:p>
        </p:txBody>
      </p:sp>
      <p:sp>
        <p:nvSpPr>
          <p:cNvPr id="4" name="Slide Number Placeholder 3">
            <a:extLst>
              <a:ext uri="{FF2B5EF4-FFF2-40B4-BE49-F238E27FC236}">
                <a16:creationId xmlns:a16="http://schemas.microsoft.com/office/drawing/2014/main" id="{60A5A2ED-2733-4107-AB99-D63E2CA9ABCE}"/>
              </a:ext>
            </a:extLst>
          </p:cNvPr>
          <p:cNvSpPr>
            <a:spLocks noGrp="1"/>
          </p:cNvSpPr>
          <p:nvPr>
            <p:ph type="sldNum" sz="quarter" idx="11"/>
          </p:nvPr>
        </p:nvSpPr>
        <p:spPr>
          <a:xfrm>
            <a:off x="34926" y="4900612"/>
            <a:ext cx="576635" cy="242888"/>
          </a:xfrm>
          <a:prstGeom prst="rect">
            <a:avLst/>
          </a:prstGeom>
        </p:spPr>
        <p:txBody>
          <a:bodyPr/>
          <a:lstStyle>
            <a:lvl1pPr>
              <a:buNone/>
              <a:defRPr b="1">
                <a:solidFill>
                  <a:schemeClr val="bg1"/>
                </a:solidFill>
              </a:defRPr>
            </a:lvl1pPr>
          </a:lstStyle>
          <a:p>
            <a:fld id="{4EA52503-4869-4E94-93FA-405D01696FD2}" type="slidenum">
              <a:rPr lang="en-AU" smtClean="0"/>
              <a:pPr/>
              <a:t>‹#›</a:t>
            </a:fld>
            <a:endParaRPr lang="en-AU" dirty="0"/>
          </a:p>
        </p:txBody>
      </p:sp>
      <p:sp>
        <p:nvSpPr>
          <p:cNvPr id="5" name="Date Placeholder 4">
            <a:extLst>
              <a:ext uri="{FF2B5EF4-FFF2-40B4-BE49-F238E27FC236}">
                <a16:creationId xmlns:a16="http://schemas.microsoft.com/office/drawing/2014/main" id="{ABDC295B-8CD3-4964-9C82-8A5EA5F3DAD0}"/>
              </a:ext>
            </a:extLst>
          </p:cNvPr>
          <p:cNvSpPr>
            <a:spLocks noGrp="1"/>
          </p:cNvSpPr>
          <p:nvPr>
            <p:ph type="dt" sz="half" idx="12"/>
          </p:nvPr>
        </p:nvSpPr>
        <p:spPr/>
        <p:txBody>
          <a:bodyPr/>
          <a:lstStyle>
            <a:lvl1pPr>
              <a:defRPr>
                <a:solidFill>
                  <a:schemeClr val="bg1"/>
                </a:solidFill>
              </a:defRPr>
            </a:lvl1pPr>
          </a:lstStyle>
          <a:p>
            <a:pPr>
              <a:spcBef>
                <a:spcPct val="0"/>
              </a:spcBef>
              <a:buFontTx/>
              <a:buNone/>
            </a:pPr>
            <a:fld id="{A2841647-E88B-4992-87BE-FA377730777D}" type="datetime4">
              <a:rPr lang="en-AU" smtClean="0"/>
              <a:t>17 May 2023</a:t>
            </a:fld>
            <a:endParaRPr lang="en-AU"/>
          </a:p>
        </p:txBody>
      </p:sp>
      <p:pic>
        <p:nvPicPr>
          <p:cNvPr id="7" name="Picture 6">
            <a:extLst>
              <a:ext uri="{FF2B5EF4-FFF2-40B4-BE49-F238E27FC236}">
                <a16:creationId xmlns:a16="http://schemas.microsoft.com/office/drawing/2014/main" id="{943DBFDB-1032-4097-8E36-5882C5CB1E52}"/>
              </a:ext>
            </a:extLst>
          </p:cNvPr>
          <p:cNvPicPr>
            <a:picLocks noChangeAspect="1"/>
          </p:cNvPicPr>
          <p:nvPr userDrawn="1"/>
        </p:nvPicPr>
        <p:blipFill>
          <a:blip r:embed="rId2" cstate="print">
            <a:lum bright="70000" contrast="-70000"/>
            <a:extLst>
              <a:ext uri="{28A0092B-C50C-407E-A947-70E740481C1C}">
                <a14:useLocalDpi xmlns:a14="http://schemas.microsoft.com/office/drawing/2010/main" val="0"/>
              </a:ext>
            </a:extLst>
          </a:blip>
          <a:stretch>
            <a:fillRect/>
          </a:stretch>
        </p:blipFill>
        <p:spPr>
          <a:xfrm>
            <a:off x="8460432" y="4909543"/>
            <a:ext cx="424589" cy="171450"/>
          </a:xfrm>
          <a:prstGeom prst="rect">
            <a:avLst/>
          </a:prstGeom>
        </p:spPr>
      </p:pic>
      <p:sp>
        <p:nvSpPr>
          <p:cNvPr id="15" name="TextBox 14">
            <a:extLst>
              <a:ext uri="{FF2B5EF4-FFF2-40B4-BE49-F238E27FC236}">
                <a16:creationId xmlns:a16="http://schemas.microsoft.com/office/drawing/2014/main" id="{9EFFA587-54AE-4C57-85E8-A424EA20F92F}"/>
              </a:ext>
            </a:extLst>
          </p:cNvPr>
          <p:cNvSpPr txBox="1"/>
          <p:nvPr userDrawn="1"/>
        </p:nvSpPr>
        <p:spPr>
          <a:xfrm>
            <a:off x="747355" y="4894008"/>
            <a:ext cx="153834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defPPr>
              <a:defRPr lang="en-AU"/>
            </a:defPPr>
            <a:lvl1pPr>
              <a:spcBef>
                <a:spcPct val="0"/>
              </a:spcBef>
              <a:buFontTx/>
              <a:buNone/>
              <a:defRPr sz="800" b="0">
                <a:solidFill>
                  <a:schemeClr val="bg1"/>
                </a:solidFill>
                <a:latin typeface="+mn-lt"/>
              </a:defRPr>
            </a:lvl1pPr>
          </a:lstStyle>
          <a:p>
            <a:pPr lvl="0"/>
            <a:r>
              <a:rPr lang="en-AU" sz="600" dirty="0"/>
              <a:t>© Copyright IBM Corporation 2021</a:t>
            </a:r>
          </a:p>
        </p:txBody>
      </p:sp>
    </p:spTree>
    <p:extLst>
      <p:ext uri="{BB962C8B-B14F-4D97-AF65-F5344CB8AC3E}">
        <p14:creationId xmlns:p14="http://schemas.microsoft.com/office/powerpoint/2010/main" val="42306343"/>
      </p:ext>
    </p:extLst>
  </p:cSld>
  <p:clrMapOvr>
    <a:masterClrMapping/>
  </p:clrMapOvr>
</p:sldLayout>
</file>

<file path=ppt/slideLayouts/slideLayout493.xml><?xml version="1.0" encoding="utf-8"?>
<p:sldLayout xmlns:a="http://schemas.openxmlformats.org/drawingml/2006/main" xmlns:r="http://schemas.openxmlformats.org/officeDocument/2006/relationships" xmlns:p="http://schemas.openxmlformats.org/presentationml/2006/main" showMasterSp="0" preserve="1" userDrawn="1">
  <p:cSld name="2-8 Title and Content">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75707C71-77A0-456D-B021-489B1855D0F3}"/>
              </a:ext>
            </a:extLst>
          </p:cNvPr>
          <p:cNvSpPr/>
          <p:nvPr userDrawn="1"/>
        </p:nvSpPr>
        <p:spPr bwMode="auto">
          <a:xfrm>
            <a:off x="0" y="0"/>
            <a:ext cx="2286900" cy="5143500"/>
          </a:xfrm>
          <a:prstGeom prst="rect">
            <a:avLst/>
          </a:prstGeom>
          <a:solidFill>
            <a:schemeClr val="tx1"/>
          </a:solidFill>
          <a:ln>
            <a:noFill/>
          </a:ln>
          <a:effectLst/>
        </p:spPr>
        <p:txBody>
          <a:bodyPr vert="horz" wrap="square" lIns="54000" tIns="54000" rIns="54000" bIns="54000" numCol="1" rtlCol="0" anchor="t" anchorCtr="0" compatLnSpc="1">
            <a:prstTxWarp prst="textNoShape">
              <a:avLst/>
            </a:prstTxWarp>
          </a:bodyPr>
          <a:lstStyle/>
          <a:p>
            <a:pPr marL="0" marR="0" indent="0" algn="ctr" defTabSz="685800" rtl="0" eaLnBrk="1" fontAlgn="base" latinLnBrk="0" hangingPunct="1">
              <a:lnSpc>
                <a:spcPct val="100000"/>
              </a:lnSpc>
              <a:spcBef>
                <a:spcPct val="40000"/>
              </a:spcBef>
              <a:spcAft>
                <a:spcPct val="0"/>
              </a:spcAft>
              <a:buClrTx/>
              <a:buSzTx/>
              <a:buNone/>
              <a:tabLst/>
            </a:pPr>
            <a:endParaRPr kumimoji="0" lang="en-AU" sz="1050" b="0" i="0" u="none" strike="noStrike" cap="none" normalizeH="0" baseline="0">
              <a:ln>
                <a:noFill/>
              </a:ln>
              <a:solidFill>
                <a:schemeClr val="bg1"/>
              </a:solidFill>
              <a:effectLst/>
              <a:latin typeface="+mn-lt"/>
              <a:cs typeface="Arial" panose="020B0604020202020204" pitchFamily="34" charset="0"/>
            </a:endParaRPr>
          </a:p>
        </p:txBody>
      </p:sp>
      <p:sp>
        <p:nvSpPr>
          <p:cNvPr id="2" name="Title 1">
            <a:extLst>
              <a:ext uri="{FF2B5EF4-FFF2-40B4-BE49-F238E27FC236}">
                <a16:creationId xmlns:a16="http://schemas.microsoft.com/office/drawing/2014/main" id="{A6AA22B1-7C6E-4000-9DF3-4EFF87DDC7A9}"/>
              </a:ext>
            </a:extLst>
          </p:cNvPr>
          <p:cNvSpPr>
            <a:spLocks noGrp="1"/>
          </p:cNvSpPr>
          <p:nvPr>
            <p:ph type="title"/>
          </p:nvPr>
        </p:nvSpPr>
        <p:spPr>
          <a:xfrm>
            <a:off x="274639" y="249492"/>
            <a:ext cx="1867091" cy="2714904"/>
          </a:xfrm>
        </p:spPr>
        <p:txBody>
          <a:bodyPr/>
          <a:lstStyle>
            <a:lvl1pPr>
              <a:defRPr sz="2400">
                <a:solidFill>
                  <a:schemeClr val="bg1"/>
                </a:solidFill>
              </a:defRPr>
            </a:lvl1pPr>
          </a:lstStyle>
          <a:p>
            <a:r>
              <a:rPr lang="en-US"/>
              <a:t>Click to edit Master title style</a:t>
            </a:r>
            <a:endParaRPr lang="en-AU"/>
          </a:p>
        </p:txBody>
      </p:sp>
      <p:sp>
        <p:nvSpPr>
          <p:cNvPr id="4" name="Slide Number Placeholder 3">
            <a:extLst>
              <a:ext uri="{FF2B5EF4-FFF2-40B4-BE49-F238E27FC236}">
                <a16:creationId xmlns:a16="http://schemas.microsoft.com/office/drawing/2014/main" id="{60A5A2ED-2733-4107-AB99-D63E2CA9ABCE}"/>
              </a:ext>
            </a:extLst>
          </p:cNvPr>
          <p:cNvSpPr>
            <a:spLocks noGrp="1"/>
          </p:cNvSpPr>
          <p:nvPr>
            <p:ph type="sldNum" sz="quarter" idx="11"/>
          </p:nvPr>
        </p:nvSpPr>
        <p:spPr>
          <a:xfrm>
            <a:off x="34926" y="4900612"/>
            <a:ext cx="576635" cy="242888"/>
          </a:xfrm>
          <a:prstGeom prst="rect">
            <a:avLst/>
          </a:prstGeom>
        </p:spPr>
        <p:txBody>
          <a:bodyPr/>
          <a:lstStyle>
            <a:lvl1pPr>
              <a:buNone/>
              <a:defRPr>
                <a:solidFill>
                  <a:schemeClr val="bg1"/>
                </a:solidFill>
              </a:defRPr>
            </a:lvl1pPr>
          </a:lstStyle>
          <a:p>
            <a:fld id="{4EA52503-4869-4E94-93FA-405D01696FD2}" type="slidenum">
              <a:rPr lang="en-AU" smtClean="0"/>
              <a:pPr/>
              <a:t>‹#›</a:t>
            </a:fld>
            <a:endParaRPr lang="en-AU" dirty="0"/>
          </a:p>
        </p:txBody>
      </p:sp>
      <p:sp>
        <p:nvSpPr>
          <p:cNvPr id="5" name="Date Placeholder 4">
            <a:extLst>
              <a:ext uri="{FF2B5EF4-FFF2-40B4-BE49-F238E27FC236}">
                <a16:creationId xmlns:a16="http://schemas.microsoft.com/office/drawing/2014/main" id="{ABDC295B-8CD3-4964-9C82-8A5EA5F3DAD0}"/>
              </a:ext>
            </a:extLst>
          </p:cNvPr>
          <p:cNvSpPr>
            <a:spLocks noGrp="1"/>
          </p:cNvSpPr>
          <p:nvPr>
            <p:ph type="dt" sz="half" idx="12"/>
          </p:nvPr>
        </p:nvSpPr>
        <p:spPr/>
        <p:txBody>
          <a:bodyPr/>
          <a:lstStyle>
            <a:lvl1pPr>
              <a:defRPr>
                <a:solidFill>
                  <a:schemeClr val="tx1"/>
                </a:solidFill>
              </a:defRPr>
            </a:lvl1pPr>
          </a:lstStyle>
          <a:p>
            <a:pPr>
              <a:spcBef>
                <a:spcPct val="0"/>
              </a:spcBef>
              <a:buFontTx/>
              <a:buNone/>
            </a:pPr>
            <a:fld id="{DFEFCEE7-9539-4CC7-A7E1-F919C7DD9DAF}" type="datetime4">
              <a:rPr lang="en-AU" smtClean="0"/>
              <a:t>17 May 2023</a:t>
            </a:fld>
            <a:endParaRPr lang="en-AU"/>
          </a:p>
        </p:txBody>
      </p:sp>
      <p:pic>
        <p:nvPicPr>
          <p:cNvPr id="14" name="Picture 13">
            <a:extLst>
              <a:ext uri="{FF2B5EF4-FFF2-40B4-BE49-F238E27FC236}">
                <a16:creationId xmlns:a16="http://schemas.microsoft.com/office/drawing/2014/main" id="{463C571A-88BE-402A-8583-34B755C10A5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60432" y="4909543"/>
            <a:ext cx="424589" cy="171450"/>
          </a:xfrm>
          <a:prstGeom prst="rect">
            <a:avLst/>
          </a:prstGeom>
        </p:spPr>
      </p:pic>
      <p:sp>
        <p:nvSpPr>
          <p:cNvPr id="16" name="Text Box 10">
            <a:extLst>
              <a:ext uri="{FF2B5EF4-FFF2-40B4-BE49-F238E27FC236}">
                <a16:creationId xmlns:a16="http://schemas.microsoft.com/office/drawing/2014/main" id="{F8CFD8CF-BD90-4FEB-AF27-690F76D92D93}"/>
              </a:ext>
            </a:extLst>
          </p:cNvPr>
          <p:cNvSpPr txBox="1">
            <a:spLocks noChangeArrowheads="1"/>
          </p:cNvSpPr>
          <p:nvPr userDrawn="1"/>
        </p:nvSpPr>
        <p:spPr bwMode="auto">
          <a:xfrm>
            <a:off x="683568" y="4914901"/>
            <a:ext cx="1781175" cy="18466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0"/>
              </a:spcBef>
              <a:buFontTx/>
              <a:buNone/>
            </a:pPr>
            <a:r>
              <a:rPr lang="en-AU" sz="600" b="0" dirty="0">
                <a:solidFill>
                  <a:schemeClr val="bg1"/>
                </a:solidFill>
                <a:latin typeface="+mn-lt"/>
              </a:rPr>
              <a:t>© Copyright IBM Corporation 2021</a:t>
            </a:r>
          </a:p>
        </p:txBody>
      </p:sp>
    </p:spTree>
    <p:extLst>
      <p:ext uri="{BB962C8B-B14F-4D97-AF65-F5344CB8AC3E}">
        <p14:creationId xmlns:p14="http://schemas.microsoft.com/office/powerpoint/2010/main" val="825759449"/>
      </p:ext>
    </p:extLst>
  </p:cSld>
  <p:clrMapOvr>
    <a:masterClrMapping/>
  </p:clrMapOvr>
</p:sldLayout>
</file>

<file path=ppt/slideLayouts/slideLayout494.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bg1"/>
                </a:solidFill>
              </a:defRPr>
            </a:lvl1pPr>
          </a:lstStyle>
          <a:p>
            <a:r>
              <a:rPr lang="en-US"/>
              <a:t>Click to edit Master title style</a:t>
            </a:r>
            <a:endParaRPr lang="en-US" dirty="0"/>
          </a:p>
        </p:txBody>
      </p:sp>
      <p:pic>
        <p:nvPicPr>
          <p:cNvPr id="7" name="Picture" descr="IBM 8-bar logo"/>
          <p:cNvPicPr>
            <a:picLocks noChangeAspect="1"/>
          </p:cNvPicPr>
          <p:nvPr userDrawn="1"/>
        </p:nvPicPr>
        <p:blipFill>
          <a:blip r:embed="rId2"/>
          <a:stretch>
            <a:fillRect/>
          </a:stretch>
        </p:blipFill>
        <p:spPr>
          <a:xfrm>
            <a:off x="8393812" y="4693077"/>
            <a:ext cx="521589" cy="206791"/>
          </a:xfrm>
          <a:prstGeom prst="rect">
            <a:avLst/>
          </a:prstGeom>
        </p:spPr>
      </p:pic>
    </p:spTree>
    <p:extLst>
      <p:ext uri="{BB962C8B-B14F-4D97-AF65-F5344CB8AC3E}">
        <p14:creationId xmlns:p14="http://schemas.microsoft.com/office/powerpoint/2010/main" val="2834047882"/>
      </p:ext>
    </p:extLst>
  </p:cSld>
  <p:clrMapOvr>
    <a:masterClrMapping/>
  </p:clrMapOvr>
</p:sldLayout>
</file>

<file path=ppt/slideLayouts/slideLayout495.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Hybrid Cloud and AI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78685032"/>
      </p:ext>
    </p:extLst>
  </p:cSld>
  <p:clrMapOvr>
    <a:masterClrMapping/>
  </p:clrMapOvr>
</p:sldLayout>
</file>

<file path=ppt/slideLayouts/slideLayout496.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0" indent="0">
              <a:spcBef>
                <a:spcPts val="0"/>
              </a:spcBef>
              <a:buNone/>
              <a:tabLst/>
              <a:defRPr/>
            </a:lvl3pPr>
            <a:lvl4pPr marL="0" indent="0">
              <a:spcBef>
                <a:spcPts val="0"/>
              </a:spcBef>
              <a:buNone/>
              <a:tabLst/>
              <a:defRPr/>
            </a:lvl4pPr>
            <a:lvl5pPr marL="0" indent="0">
              <a:spcBef>
                <a:spcPts val="0"/>
              </a:spcBef>
              <a:buNone/>
              <a:tabLs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Hybrid Cloud and AI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26812911"/>
      </p:ext>
    </p:extLst>
  </p:cSld>
  <p:clrMapOvr>
    <a:masterClrMapping/>
  </p:clrMapOvr>
</p:sldLayout>
</file>

<file path=ppt/slideLayouts/slideLayout497.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IBM Plex Sans" panose="020B0503050203000203" pitchFamily="34" charset="0"/>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Hybrid Cloud and AI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41113688"/>
      </p:ext>
    </p:extLst>
  </p:cSld>
  <p:clrMapOvr>
    <a:masterClrMapping/>
  </p:clrMapOvr>
</p:sldLayout>
</file>

<file path=ppt/slideLayouts/slideLayout498.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IBM Plex Sans" panose="020B0503050203000203" pitchFamily="34" charset="0"/>
              </a:defRPr>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Hybrid Cloud and AI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925050424"/>
      </p:ext>
    </p:extLst>
  </p:cSld>
  <p:clrMapOvr>
    <a:masterClrMapping/>
  </p:clrMapOvr>
</p:sldLayout>
</file>

<file path=ppt/slideLayouts/slideLayout499.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i="0">
                <a:latin typeface="IBM Plex Sans" panose="020B0503050203000203" pitchFamily="34" charset="0"/>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Hybrid Cloud and AI / © 2021 IBM Corporation</a:t>
            </a:r>
            <a:endParaRPr lang="en-US" dirty="0"/>
          </a:p>
        </p:txBody>
      </p:sp>
      <p:sp>
        <p:nvSpPr>
          <p:cNvPr id="4" name="Slide Number Placeholder"/>
          <p:cNvSpPr>
            <a:spLocks noGrp="1"/>
          </p:cNvSpPr>
          <p:nvPr>
            <p:ph type="sldNum" sz="quarter" idx="11"/>
          </p:nvPr>
        </p:nvSpPr>
        <p:spPr/>
        <p:txBody>
          <a:bodyPr/>
          <a:lstStyle>
            <a:lvl1pPr>
              <a:defRPr>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1310342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19456" y="219456"/>
            <a:ext cx="4133088" cy="804672"/>
          </a:xfrm>
        </p:spPr>
        <p:txBody>
          <a:bodyPr/>
          <a:lstStyle>
            <a:lvl1pPr>
              <a:defRPr sz="1600"/>
            </a:lvl1pPr>
          </a:lstStyle>
          <a:p>
            <a:r>
              <a:rPr lang="en-US"/>
              <a:t>Click to edit Master title style</a:t>
            </a:r>
            <a:endParaRPr lang="en-US" dirty="0"/>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600" b="1" i="0">
                <a:latin typeface="+mn-lt"/>
              </a:defRPr>
            </a:lvl1pPr>
          </a:lstStyle>
          <a:p>
            <a:pPr lvl="0"/>
            <a:r>
              <a:rPr lang="en-US"/>
              <a:t>Click to edit Master text styles</a:t>
            </a:r>
          </a:p>
        </p:txBody>
      </p:sp>
      <p:sp>
        <p:nvSpPr>
          <p:cNvPr id="7" name="Picture Placeholder">
            <a:extLst>
              <a:ext uri="{C183D7F6-B498-43B3-948B-1728B52AA6E4}">
                <adec:decorative xmlns:adec="http://schemas.microsoft.com/office/drawing/2017/decorative" val="1"/>
              </a:ext>
            </a:extLst>
          </p:cNvP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Click icon to add picture</a:t>
            </a:r>
          </a:p>
        </p:txBody>
      </p:sp>
    </p:spTree>
    <p:extLst>
      <p:ext uri="{BB962C8B-B14F-4D97-AF65-F5344CB8AC3E}">
        <p14:creationId xmlns:p14="http://schemas.microsoft.com/office/powerpoint/2010/main" val="1768128101"/>
      </p:ext>
    </p:extLst>
  </p:cSld>
  <p:clrMapOvr>
    <a:masterClrMapping/>
  </p:clrMapOvr>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rgbClr val="0F62FE"/>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782808362"/>
      </p:ext>
    </p:extLst>
  </p:cSld>
  <p:clrMapOvr>
    <a:masterClrMapping/>
  </p:clrMapOvr>
</p:sldLayout>
</file>

<file path=ppt/slideLayouts/slideLayout500.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Hybrid Cloud and AI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62988759"/>
      </p:ext>
    </p:extLst>
  </p:cSld>
  <p:clrMapOvr>
    <a:masterClrMapping/>
  </p:clrMapOvr>
</p:sldLayout>
</file>

<file path=ppt/slideLayouts/slideLayout501.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Hybrid Cloud and AI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5650035"/>
      </p:ext>
    </p:extLst>
  </p:cSld>
  <p:clrMapOvr>
    <a:masterClrMapping/>
  </p:clrMapOvr>
</p:sldLayout>
</file>

<file path=ppt/slideLayouts/slideLayout502.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4791457" y="1243584"/>
            <a:ext cx="4123876"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Hybrid Cloud and AI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21062808"/>
      </p:ext>
    </p:extLst>
  </p:cSld>
  <p:clrMapOvr>
    <a:masterClrMapping/>
  </p:clrMapOvr>
</p:sldLayout>
</file>

<file path=ppt/slideLayouts/slideLayout503.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7" name="Content Placeholder"/>
          <p:cNvSpPr>
            <a:spLocks noGrp="1"/>
          </p:cNvSpPr>
          <p:nvPr>
            <p:ph sz="quarter" idx="13"/>
          </p:nvPr>
        </p:nvSpPr>
        <p:spPr>
          <a:xfrm>
            <a:off x="210312" y="1216152"/>
            <a:ext cx="4142232" cy="3279648"/>
          </a:xfrm>
        </p:spPr>
        <p:txBody>
          <a:bodyPr/>
          <a:lstStyle>
            <a:lvl1pPr>
              <a:defRPr sz="2400"/>
            </a:lvl1pPr>
          </a:lstStyle>
          <a:p>
            <a:pPr lvl="0"/>
            <a:r>
              <a:rPr lang="en-US"/>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Hybrid Cloud and AI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08582611"/>
      </p:ext>
    </p:extLst>
  </p:cSld>
  <p:clrMapOvr>
    <a:masterClrMapping/>
  </p:clrMapOvr>
</p:sldLayout>
</file>

<file path=ppt/slideLayouts/slideLayout504.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r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91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Text Placeholder 4"/>
          <p:cNvSpPr>
            <a:spLocks noGrp="1"/>
          </p:cNvSpPr>
          <p:nvPr>
            <p:ph type="body" sz="quarter" idx="15"/>
          </p:nvPr>
        </p:nvSpPr>
        <p:spPr>
          <a:xfrm>
            <a:off x="7077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Hybrid Cloud and AI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7010569"/>
      </p:ext>
    </p:extLst>
  </p:cSld>
  <p:clrMapOvr>
    <a:masterClrMapping/>
  </p:clrMapOvr>
</p:sldLayout>
</file>

<file path=ppt/slideLayouts/slideLayout505.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Hybrid Cloud and AI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56077378"/>
      </p:ext>
    </p:extLst>
  </p:cSld>
  <p:clrMapOvr>
    <a:masterClrMapping/>
  </p:clrMapOvr>
</p:sldLayout>
</file>

<file path=ppt/slideLayouts/slideLayout506.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1"/>
          <p:cNvSpPr>
            <a:spLocks noGrp="1"/>
          </p:cNvSpPr>
          <p:nvPr>
            <p:ph type="body" sz="quarter" idx="12"/>
          </p:nvPr>
        </p:nvSpPr>
        <p:spPr>
          <a:xfrm>
            <a:off x="4791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ext Placeholder 2"/>
          <p:cNvSpPr>
            <a:spLocks noGrp="1"/>
          </p:cNvSpPr>
          <p:nvPr>
            <p:ph type="body" sz="quarter" idx="13"/>
          </p:nvPr>
        </p:nvSpPr>
        <p:spPr>
          <a:xfrm>
            <a:off x="7077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Hybrid Cloud and AI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85638168"/>
      </p:ext>
    </p:extLst>
  </p:cSld>
  <p:clrMapOvr>
    <a:masterClrMapping/>
  </p:clrMapOvr>
</p:sldLayout>
</file>

<file path=ppt/slideLayouts/slideLayout507.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4142164" cy="4294632"/>
          </a:xfrm>
        </p:spPr>
        <p:txBody>
          <a:bodyPr/>
          <a:lstStyle>
            <a:lvl1pPr>
              <a:defRPr>
                <a:latin typeface="IBM Plex Sans" panose="020B0503050203000203" pitchFamily="34" charset="0"/>
              </a:defRPr>
            </a:lvl1pPr>
          </a:lstStyle>
          <a:p>
            <a:r>
              <a:rPr lang="en-US"/>
              <a:t>Click to edit Master title style</a:t>
            </a:r>
            <a:endParaRPr lang="en-US" dirty="0"/>
          </a:p>
        </p:txBody>
      </p:sp>
      <p:sp>
        <p:nvSpPr>
          <p:cNvPr id="7" name="Cool gray 10 rectangle">
            <a:extLst>
              <a:ext uri="{FF2B5EF4-FFF2-40B4-BE49-F238E27FC236}">
                <a16:creationId xmlns:a16="http://schemas.microsoft.com/office/drawing/2014/main" id="{838ABCAC-D266-7244-9068-DAD3FE4E7C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rgbClr val="F3F3F3"/>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defRPr>
                <a:solidFill>
                  <a:schemeClr val="tx1"/>
                </a:solidFill>
                <a:latin typeface="IBM Plex Sans" panose="020B0503050203000203" pitchFamily="34" charset="0"/>
              </a:defRPr>
            </a:lvl1pPr>
            <a:lvl2pPr>
              <a:buClr>
                <a:schemeClr val="tx1"/>
              </a:buClr>
              <a:defRPr>
                <a:solidFill>
                  <a:schemeClr val="tx1"/>
                </a:solidFill>
                <a:latin typeface="IBM Plex Sans" panose="020B0503050203000203" pitchFamily="34" charset="0"/>
              </a:defRPr>
            </a:lvl2pPr>
            <a:lvl3pPr>
              <a:buClr>
                <a:schemeClr val="tx1"/>
              </a:buClr>
              <a:defRPr>
                <a:solidFill>
                  <a:schemeClr val="tx1"/>
                </a:solidFill>
                <a:latin typeface="IBM Plex Sans" panose="020B0503050203000203" pitchFamily="34" charset="0"/>
              </a:defRPr>
            </a:lvl3pPr>
            <a:lvl4pPr>
              <a:buClr>
                <a:schemeClr val="tx1"/>
              </a:buClr>
              <a:defRPr>
                <a:solidFill>
                  <a:schemeClr val="tx1"/>
                </a:solidFill>
                <a:latin typeface="IBM Plex Sans" panose="020B0503050203000203" pitchFamily="34" charset="0"/>
              </a:defRPr>
            </a:lvl4pPr>
            <a:lvl5pPr>
              <a:buClr>
                <a:schemeClr val="tx1"/>
              </a:buClr>
              <a:defRPr>
                <a:solidFill>
                  <a:schemeClr val="tx1"/>
                </a:solidFill>
                <a:latin typeface="IBM Plex Sans" panose="020B0503050203000203" pitchFamily="34" charset="0"/>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latin typeface="IBM Plex Sans" panose="020B0503050203000203" pitchFamily="34" charset="0"/>
              </a:defRPr>
            </a:lvl1pPr>
          </a:lstStyle>
          <a:p>
            <a:r>
              <a:rPr lang="en-US"/>
              <a:t>IBM Hybrid Cloud and AI / © 2021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46396456"/>
      </p:ext>
    </p:extLst>
  </p:cSld>
  <p:clrMapOvr>
    <a:masterClrMapping/>
  </p:clrMapOvr>
</p:sldLayout>
</file>

<file path=ppt/slideLayouts/slideLayout508.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Hybrid Cloud and AI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84170816"/>
      </p:ext>
    </p:extLst>
  </p:cSld>
  <p:clrMapOvr>
    <a:masterClrMapping/>
  </p:clrMapOvr>
</p:sldLayout>
</file>

<file path=ppt/slideLayouts/slideLayout509.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Hybrid Cloud and AI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24973830"/>
      </p:ext>
    </p:extLst>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dirty="0"/>
              <a:t>Click to edit Master title style</a:t>
            </a:r>
          </a:p>
        </p:txBody>
      </p:sp>
      <p:sp>
        <p:nvSpPr>
          <p:cNvPr id="6" name="Content Placeholder 1"/>
          <p:cNvSpPr>
            <a:spLocks noGrp="1"/>
          </p:cNvSpPr>
          <p:nvPr>
            <p:ph sz="quarter" idx="17"/>
          </p:nvPr>
        </p:nvSpPr>
        <p:spPr>
          <a:xfrm>
            <a:off x="4572000" y="0"/>
            <a:ext cx="2286000" cy="2571750"/>
          </a:xfrm>
          <a:solidFill>
            <a:srgbClr val="0F62FE"/>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
        <p:nvSpPr>
          <p:cNvPr id="7" name="Content Placeholder 3"/>
          <p:cNvSpPr>
            <a:spLocks noGrp="1"/>
          </p:cNvSpPr>
          <p:nvPr>
            <p:ph sz="quarter" idx="20"/>
          </p:nvPr>
        </p:nvSpPr>
        <p:spPr>
          <a:xfrm>
            <a:off x="0" y="2570163"/>
            <a:ext cx="4572000" cy="2573337"/>
          </a:xfrm>
          <a:solidFill>
            <a:srgbClr val="161616"/>
          </a:solidFill>
        </p:spPr>
        <p:txBody>
          <a:bodyPr lIns="219456" tIns="201168" rIns="228600" bIns="228600"/>
          <a:lstStyle>
            <a:lvl1pPr>
              <a:defRPr>
                <a:solidFill>
                  <a:schemeClr val="bg1"/>
                </a:solidFill>
              </a:defRPr>
            </a:lvl1pPr>
          </a:lstStyle>
          <a:p>
            <a:pPr lvl="0"/>
            <a:r>
              <a:rPr lang="en-US" dirty="0"/>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332773942"/>
      </p:ext>
    </p:extLst>
  </p:cSld>
  <p:clrMapOvr>
    <a:masterClrMapping/>
  </p:clrMapOvr>
</p:sldLayout>
</file>

<file path=ppt/slideLayouts/slideLayout510.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3" name="Footer Placeholder"/>
          <p:cNvSpPr>
            <a:spLocks noGrp="1"/>
          </p:cNvSpPr>
          <p:nvPr>
            <p:ph type="ftr" sz="quarter" idx="10"/>
          </p:nvPr>
        </p:nvSpPr>
        <p:spPr/>
        <p:txBody>
          <a:bodyPr/>
          <a:lstStyle/>
          <a:p>
            <a:r>
              <a:rPr lang="en-US"/>
              <a:t>IBM Hybrid Cloud and AI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51207084"/>
      </p:ext>
    </p:extLst>
  </p:cSld>
  <p:clrMapOvr>
    <a:masterClrMapping/>
  </p:clrMapOvr>
</p:sldLayout>
</file>

<file path=ppt/slideLayouts/slideLayout511.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3"/>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Hybrid Cloud and AI / © 2021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237403058"/>
      </p:ext>
    </p:extLst>
  </p:cSld>
  <p:clrMapOvr>
    <a:masterClrMapping/>
  </p:clrMapOvr>
</p:sldLayout>
</file>

<file path=ppt/slideLayouts/slideLayout512.xml><?xml version="1.0" encoding="utf-8"?>
<p:sldLayout xmlns:a="http://schemas.openxmlformats.org/drawingml/2006/main" xmlns:r="http://schemas.openxmlformats.org/officeDocument/2006/relationships" xmlns:p="http://schemas.openxmlformats.org/presentationml/2006/main" preserve="1" userDrawn="1">
  <p:cSld name="boxes (3 med, 2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4572000" cy="2571751"/>
          </a:xfrm>
          <a:solidFill>
            <a:srgbClr val="0530AD"/>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Content Placeholder 1"/>
          <p:cNvSpPr>
            <a:spLocks noGrp="1"/>
          </p:cNvSpPr>
          <p:nvPr>
            <p:ph sz="quarter" idx="17"/>
          </p:nvPr>
        </p:nvSpPr>
        <p:spPr>
          <a:xfrm>
            <a:off x="4572000" y="0"/>
            <a:ext cx="2286000" cy="2571750"/>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2"/>
          <p:cNvSpPr>
            <a:spLocks noGrp="1"/>
          </p:cNvSpPr>
          <p:nvPr>
            <p:ph sz="quarter" idx="18"/>
          </p:nvPr>
        </p:nvSpPr>
        <p:spPr>
          <a:xfrm>
            <a:off x="6858000" y="0"/>
            <a:ext cx="2286000" cy="2571750"/>
          </a:xfrm>
          <a:solidFill>
            <a:srgbClr val="061F80"/>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7" name="Content Placeholder 3"/>
          <p:cNvSpPr>
            <a:spLocks noGrp="1"/>
          </p:cNvSpPr>
          <p:nvPr>
            <p:ph sz="quarter" idx="20"/>
          </p:nvPr>
        </p:nvSpPr>
        <p:spPr>
          <a:xfrm>
            <a:off x="0" y="2570163"/>
            <a:ext cx="4572000" cy="2573337"/>
          </a:xfrm>
          <a:solidFill>
            <a:schemeClr val="tx1"/>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4"/>
          <p:cNvSpPr>
            <a:spLocks noGrp="1"/>
          </p:cNvSpPr>
          <p:nvPr>
            <p:ph sz="quarter" idx="19"/>
          </p:nvPr>
        </p:nvSpPr>
        <p:spPr>
          <a:xfrm>
            <a:off x="4572000" y="2570163"/>
            <a:ext cx="4572000" cy="2573337"/>
          </a:xfrm>
          <a:solidFill>
            <a:srgbClr val="0530AD"/>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Hybrid Cloud and AI / © 2021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700465288"/>
      </p:ext>
    </p:extLst>
  </p:cSld>
  <p:clrMapOvr>
    <a:masterClrMapping/>
  </p:clrMapOvr>
</p:sldLayout>
</file>

<file path=ppt/slideLayouts/slideLayout513.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a:t>Click to edit Master title style</a:t>
            </a:r>
            <a:endParaRPr lang="en-US" dirty="0"/>
          </a:p>
        </p:txBody>
      </p:sp>
      <p:sp>
        <p:nvSpPr>
          <p:cNvPr id="7" name="Content Placeholder 1"/>
          <p:cNvSpPr>
            <a:spLocks noGrp="1"/>
          </p:cNvSpPr>
          <p:nvPr>
            <p:ph sz="quarter" idx="20"/>
          </p:nvPr>
        </p:nvSpPr>
        <p:spPr>
          <a:xfrm>
            <a:off x="0" y="2570163"/>
            <a:ext cx="2286000" cy="2573337"/>
          </a:xfrm>
          <a:solidFill>
            <a:srgbClr val="061F80"/>
          </a:solidFill>
        </p:spPr>
        <p:txBody>
          <a:bodyPr lIns="219456" tIns="201168" rIns="228600" bIns="228600"/>
          <a:lstStyle>
            <a:lvl1pPr>
              <a:defRPr>
                <a:solidFill>
                  <a:schemeClr val="bg1"/>
                </a:solidFill>
              </a:defRPr>
            </a:lvl1pPr>
          </a:lstStyle>
          <a:p>
            <a:pPr lvl="0"/>
            <a:r>
              <a:rPr lang="en-US"/>
              <a:t>Click to edit Master text styles</a:t>
            </a:r>
          </a:p>
        </p:txBody>
      </p:sp>
      <p:sp>
        <p:nvSpPr>
          <p:cNvPr id="14" name="Content Placeholder 2"/>
          <p:cNvSpPr>
            <a:spLocks noGrp="1"/>
          </p:cNvSpPr>
          <p:nvPr>
            <p:ph sz="quarter" idx="19"/>
          </p:nvPr>
        </p:nvSpPr>
        <p:spPr>
          <a:xfrm>
            <a:off x="2286001" y="2570163"/>
            <a:ext cx="2286000" cy="2573337"/>
          </a:xfrm>
          <a:solidFill>
            <a:srgbClr val="054ADA"/>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6" name="Content Placeholder 3"/>
          <p:cNvSpPr>
            <a:spLocks noGrp="1"/>
          </p:cNvSpPr>
          <p:nvPr>
            <p:ph sz="quarter" idx="17"/>
          </p:nvPr>
        </p:nvSpPr>
        <p:spPr>
          <a:xfrm>
            <a:off x="4572000" y="2570162"/>
            <a:ext cx="2286000" cy="2573338"/>
          </a:xfrm>
          <a:solidFill>
            <a:schemeClr val="accent2"/>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1" name="Content Placeholder 4"/>
          <p:cNvSpPr>
            <a:spLocks noGrp="1"/>
          </p:cNvSpPr>
          <p:nvPr>
            <p:ph sz="quarter" idx="18"/>
          </p:nvPr>
        </p:nvSpPr>
        <p:spPr>
          <a:xfrm>
            <a:off x="6858000" y="2570162"/>
            <a:ext cx="2286000" cy="2573338"/>
          </a:xfrm>
          <a:solidFill>
            <a:srgbClr val="6EA6FF"/>
          </a:solidFill>
          <a:ln>
            <a:noFill/>
          </a:ln>
        </p:spPr>
        <p:txBody>
          <a:bodyPr lIns="219456" tIns="201168" rIns="228600" bIns="228600"/>
          <a:lstStyle>
            <a:lvl1pPr>
              <a:defRPr>
                <a:solidFill>
                  <a:schemeClr val="tx1"/>
                </a:solidFill>
              </a:defRPr>
            </a:lvl1pPr>
          </a:lstStyle>
          <a:p>
            <a:pPr lvl="0"/>
            <a:r>
              <a:rPr lang="en-US"/>
              <a:t>Click to edit Master text styles</a:t>
            </a:r>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Hybrid Cloud and AI / © 2021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20234309"/>
      </p:ext>
    </p:extLst>
  </p:cSld>
  <p:clrMapOvr>
    <a:masterClrMapping/>
  </p:clrMapOvr>
</p:sldLayout>
</file>

<file path=ppt/slideLayouts/slideLayout514.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Hybrid Cloud and AI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937989609"/>
      </p:ext>
    </p:extLst>
  </p:cSld>
  <p:clrMapOvr>
    <a:masterClrMapping/>
  </p:clrMapOvr>
</p:sldLayout>
</file>

<file path=ppt/slideLayouts/slideLayout515.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a:t>Click icon to add picture</a:t>
            </a:r>
            <a:endParaRPr lang="en-US" dirty="0"/>
          </a:p>
        </p:txBody>
      </p:sp>
      <p:sp>
        <p:nvSpPr>
          <p:cNvPr id="6" name="Text Placeholder"/>
          <p:cNvSpPr>
            <a:spLocks noGrp="1"/>
          </p:cNvSpPr>
          <p:nvPr>
            <p:ph type="body" sz="quarter" idx="12"/>
          </p:nvPr>
        </p:nvSpPr>
        <p:spPr>
          <a:xfrm>
            <a:off x="-3" y="2571750"/>
            <a:ext cx="2286003" cy="2571750"/>
          </a:xfrm>
          <a:solidFill>
            <a:schemeClr val="tx1"/>
          </a:solidFill>
        </p:spPr>
        <p:txBody>
          <a:bodyPr lIns="219456" tIns="201168" rIns="228600" bIns="228600"/>
          <a:lstStyle>
            <a:lvl1pPr>
              <a:buClr>
                <a:schemeClr val="bg1"/>
              </a:buClr>
              <a:defRPr>
                <a:solidFill>
                  <a:schemeClr val="bg1"/>
                </a:solidFill>
              </a:defRPr>
            </a:lvl1pPr>
            <a:lvl2pPr>
              <a:buClr>
                <a:schemeClr val="bg1"/>
              </a:buClr>
              <a:defRPr sz="1000">
                <a:solidFill>
                  <a:schemeClr val="bg1"/>
                </a:solidFill>
              </a:defRPr>
            </a:lvl2pPr>
            <a:lvl3pPr>
              <a:buClr>
                <a:schemeClr val="bg1"/>
              </a:buClr>
              <a:defRPr sz="1000">
                <a:solidFill>
                  <a:schemeClr val="bg1"/>
                </a:solidFill>
              </a:defRPr>
            </a:lvl3pPr>
            <a:lvl4pPr>
              <a:buClr>
                <a:schemeClr val="bg1"/>
              </a:buClr>
              <a:defRPr sz="1000">
                <a:solidFill>
                  <a:schemeClr val="bg1"/>
                </a:solidFill>
              </a:defRPr>
            </a:lvl4pPr>
            <a:lvl5pPr>
              <a:buClr>
                <a:schemeClr val="bg1"/>
              </a:buClr>
              <a:defRPr sz="1000">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Hybrid Cloud and AI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itle" hidden="1">
            <a:extLst>
              <a:ext uri="{FF2B5EF4-FFF2-40B4-BE49-F238E27FC236}">
                <a16:creationId xmlns:a16="http://schemas.microsoft.com/office/drawing/2014/main" id="{0C4F1C52-4E00-9B42-8B21-690C46B2CCFA}"/>
              </a:ext>
            </a:extLst>
          </p:cNvPr>
          <p:cNvSpPr>
            <a:spLocks noGrp="1"/>
          </p:cNvSpPr>
          <p:nvPr>
            <p:ph type="title" idx="4294967295"/>
          </p:nvPr>
        </p:nvSpPr>
        <p:spPr>
          <a:xfrm>
            <a:off x="228666" y="201613"/>
            <a:ext cx="4143375" cy="4294187"/>
          </a:xfrm>
        </p:spPr>
        <p:txBody>
          <a:bodyPr/>
          <a:lstStyle/>
          <a:p>
            <a:r>
              <a:rPr lang="en-US"/>
              <a:t>Click to edit Master title style</a:t>
            </a:r>
            <a:endParaRPr lang="en-US" dirty="0"/>
          </a:p>
        </p:txBody>
      </p:sp>
    </p:spTree>
    <p:extLst>
      <p:ext uri="{BB962C8B-B14F-4D97-AF65-F5344CB8AC3E}">
        <p14:creationId xmlns:p14="http://schemas.microsoft.com/office/powerpoint/2010/main" val="1367628409"/>
      </p:ext>
    </p:extLst>
  </p:cSld>
  <p:clrMapOvr>
    <a:masterClrMapping/>
  </p:clrMapOvr>
</p:sldLayout>
</file>

<file path=ppt/slideLayouts/slideLayout516.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61F80"/>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4" name="Content Placeholder 2"/>
          <p:cNvSpPr>
            <a:spLocks noGrp="1"/>
          </p:cNvSpPr>
          <p:nvPr>
            <p:ph sz="quarter" idx="13"/>
          </p:nvPr>
        </p:nvSpPr>
        <p:spPr>
          <a:xfrm>
            <a:off x="2286000" y="0"/>
            <a:ext cx="2286000" cy="5148072"/>
          </a:xfrm>
          <a:solidFill>
            <a:srgbClr val="054ADA"/>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6" name="Content Placeholder 3"/>
          <p:cNvSpPr>
            <a:spLocks noGrp="1"/>
          </p:cNvSpPr>
          <p:nvPr>
            <p:ph sz="quarter" idx="14"/>
          </p:nvPr>
        </p:nvSpPr>
        <p:spPr>
          <a:xfrm>
            <a:off x="4572000" y="0"/>
            <a:ext cx="2286000" cy="5148072"/>
          </a:xfrm>
          <a:solidFill>
            <a:schemeClr val="accent2"/>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8" name="Content Placeholder 4"/>
          <p:cNvSpPr>
            <a:spLocks noGrp="1"/>
          </p:cNvSpPr>
          <p:nvPr>
            <p:ph sz="quarter" idx="15"/>
          </p:nvPr>
        </p:nvSpPr>
        <p:spPr>
          <a:xfrm>
            <a:off x="6858000" y="0"/>
            <a:ext cx="2286000" cy="5148072"/>
          </a:xfrm>
          <a:solidFill>
            <a:srgbClr val="6EA6FF"/>
          </a:solidFill>
        </p:spPr>
        <p:txBody>
          <a:bodyPr lIns="219456" tIns="201168" rIns="228600" bIns="228600"/>
          <a:lstStyle>
            <a:lvl1pP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tx1"/>
              </a:buCl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lvl1pPr>
              <a:defRPr>
                <a:solidFill>
                  <a:schemeClr val="bg1"/>
                </a:solidFill>
              </a:defRPr>
            </a:lvl1pPr>
          </a:lstStyle>
          <a:p>
            <a:r>
              <a:rPr lang="en-US"/>
              <a:t>IBM Hybrid Cloud and AI / © 2021 IBM Corporation</a:t>
            </a:r>
            <a:endParaRPr lang="en-US" dirty="0"/>
          </a:p>
        </p:txBody>
      </p:sp>
      <p:sp>
        <p:nvSpPr>
          <p:cNvPr id="4" name="Slide Number Placeholde"/>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353439874"/>
      </p:ext>
    </p:extLst>
  </p:cSld>
  <p:clrMapOvr>
    <a:masterClrMapping/>
  </p:clrMapOvr>
</p:sldLayout>
</file>

<file path=ppt/slideLayouts/slideLayout517.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Content Placeholder"/>
          <p:cNvSpPr>
            <a:spLocks noGrp="1"/>
          </p:cNvSpPr>
          <p:nvPr>
            <p:ph sz="quarter" idx="13"/>
          </p:nvPr>
        </p:nvSpPr>
        <p:spPr>
          <a:xfrm>
            <a:off x="2514600" y="1243584"/>
            <a:ext cx="6400800"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Hybrid Cloud and AI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34423744"/>
      </p:ext>
    </p:extLst>
  </p:cSld>
  <p:clrMapOvr>
    <a:masterClrMapping/>
  </p:clrMapOvr>
</p:sldLayout>
</file>

<file path=ppt/slideLayouts/slideLayout518.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Hybrid Cloud and AI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252624569"/>
      </p:ext>
    </p:extLst>
  </p:cSld>
  <p:clrMapOvr>
    <a:masterClrMapping/>
  </p:clrMapOvr>
</p:sldLayout>
</file>

<file path=ppt/slideLayouts/slideLayout519.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2"/>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a:t>Click icon to add picture</a:t>
            </a:r>
            <a:endParaRPr lang="en-US" dirty="0"/>
          </a:p>
        </p:txBody>
      </p:sp>
      <p:sp>
        <p:nvSpPr>
          <p:cNvPr id="3" name="Footer Placeholder"/>
          <p:cNvSpPr>
            <a:spLocks noGrp="1"/>
          </p:cNvSpPr>
          <p:nvPr>
            <p:ph type="ftr" sz="quarter" idx="10"/>
          </p:nvPr>
        </p:nvSpPr>
        <p:spPr/>
        <p:txBody>
          <a:bodyPr/>
          <a:lstStyle/>
          <a:p>
            <a:r>
              <a:rPr lang="en-US"/>
              <a:t>IBM Hybrid Cloud and AI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151464334"/>
      </p:ext>
    </p:extLst>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userDrawn="1">
  <p:cSld name="boxes (1 large, 4 small)">
    <p:spTree>
      <p:nvGrpSpPr>
        <p:cNvPr id="1" name=""/>
        <p:cNvGrpSpPr/>
        <p:nvPr/>
      </p:nvGrpSpPr>
      <p:grpSpPr>
        <a:xfrm>
          <a:off x="0" y="0"/>
          <a:ext cx="0" cy="0"/>
          <a:chOff x="0" y="0"/>
          <a:chExt cx="0" cy="0"/>
        </a:xfrm>
      </p:grpSpPr>
      <p:sp>
        <p:nvSpPr>
          <p:cNvPr id="2" name="Title"/>
          <p:cNvSpPr>
            <a:spLocks noGrp="1"/>
          </p:cNvSpPr>
          <p:nvPr>
            <p:ph type="title"/>
          </p:nvPr>
        </p:nvSpPr>
        <p:spPr>
          <a:xfrm>
            <a:off x="0" y="-1"/>
            <a:ext cx="9144000" cy="2569463"/>
          </a:xfrm>
          <a:noFill/>
        </p:spPr>
        <p:txBody>
          <a:bodyPr lIns="182880" tIns="164592" rIns="228600" bIns="228600"/>
          <a:lstStyle>
            <a:lvl1pPr>
              <a:defRPr sz="4800"/>
            </a:lvl1pPr>
          </a:lstStyle>
          <a:p>
            <a:r>
              <a:rPr lang="en-US" dirty="0"/>
              <a:t>Click to edit Master title style</a:t>
            </a:r>
          </a:p>
        </p:txBody>
      </p:sp>
      <p:sp>
        <p:nvSpPr>
          <p:cNvPr id="13" name="Content Placeholder 1"/>
          <p:cNvSpPr>
            <a:spLocks noGrp="1"/>
          </p:cNvSpPr>
          <p:nvPr>
            <p:ph sz="quarter" idx="20"/>
          </p:nvPr>
        </p:nvSpPr>
        <p:spPr>
          <a:xfrm>
            <a:off x="0" y="2570163"/>
            <a:ext cx="2286000" cy="2573337"/>
          </a:xfrm>
          <a:solidFill>
            <a:srgbClr val="001D6C"/>
          </a:solidFill>
        </p:spPr>
        <p:txBody>
          <a:bodyPr lIns="219456" tIns="201168" rIns="228600" bIns="228600"/>
          <a:lstStyle>
            <a:lvl1pPr>
              <a:defRPr>
                <a:solidFill>
                  <a:schemeClr val="bg1"/>
                </a:solidFill>
              </a:defRPr>
            </a:lvl1pPr>
          </a:lstStyle>
          <a:p>
            <a:pPr lvl="0"/>
            <a:r>
              <a:rPr lang="en-US"/>
              <a:t>Click to edit Master text styles</a:t>
            </a:r>
          </a:p>
        </p:txBody>
      </p:sp>
      <p:sp>
        <p:nvSpPr>
          <p:cNvPr id="12" name="Content Placeholder 2"/>
          <p:cNvSpPr>
            <a:spLocks noGrp="1"/>
          </p:cNvSpPr>
          <p:nvPr>
            <p:ph sz="quarter" idx="19"/>
          </p:nvPr>
        </p:nvSpPr>
        <p:spPr>
          <a:xfrm>
            <a:off x="2286001" y="2570163"/>
            <a:ext cx="2286000" cy="2573337"/>
          </a:xfrm>
          <a:solidFill>
            <a:srgbClr val="0043C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9" name="Content Placeholder 3"/>
          <p:cNvSpPr>
            <a:spLocks noGrp="1"/>
          </p:cNvSpPr>
          <p:nvPr>
            <p:ph sz="quarter" idx="17"/>
          </p:nvPr>
        </p:nvSpPr>
        <p:spPr>
          <a:xfrm>
            <a:off x="4572000" y="2570162"/>
            <a:ext cx="2286000" cy="2573338"/>
          </a:xfrm>
          <a:solidFill>
            <a:srgbClr val="0F62FE"/>
          </a:solidFill>
          <a:ln>
            <a:noFill/>
          </a:ln>
        </p:spPr>
        <p:txBody>
          <a:bodyPr lIns="219456" tIns="201168" rIns="228600" bIns="228600"/>
          <a:lstStyle>
            <a:lvl1pPr>
              <a:defRPr>
                <a:solidFill>
                  <a:schemeClr val="bg1"/>
                </a:solidFill>
              </a:defRPr>
            </a:lvl1pPr>
          </a:lstStyle>
          <a:p>
            <a:pPr lvl="0"/>
            <a:r>
              <a:rPr lang="en-US"/>
              <a:t>Click to edit Master text styles</a:t>
            </a:r>
          </a:p>
        </p:txBody>
      </p:sp>
      <p:sp>
        <p:nvSpPr>
          <p:cNvPr id="10" name="Content Placeholder 4"/>
          <p:cNvSpPr>
            <a:spLocks noGrp="1"/>
          </p:cNvSpPr>
          <p:nvPr>
            <p:ph sz="quarter" idx="18"/>
          </p:nvPr>
        </p:nvSpPr>
        <p:spPr>
          <a:xfrm>
            <a:off x="6858000" y="2570162"/>
            <a:ext cx="2286000" cy="2573338"/>
          </a:xfrm>
          <a:solidFill>
            <a:srgbClr val="78A9FF"/>
          </a:solidFill>
          <a:ln>
            <a:noFill/>
          </a:ln>
        </p:spPr>
        <p:txBody>
          <a:bodyPr lIns="219456" tIns="201168" rIns="228600" bIns="228600"/>
          <a:lstStyle>
            <a:lvl1pPr>
              <a:defRPr>
                <a:solidFill>
                  <a:schemeClr val="tx1"/>
                </a:solidFill>
              </a:defRPr>
            </a:lvl1pPr>
          </a:lstStyle>
          <a:p>
            <a:pPr lvl="0"/>
            <a:r>
              <a:rPr lang="en-US" dirty="0"/>
              <a:t>Click to edit Master text styles</a:t>
            </a:r>
          </a:p>
        </p:txBody>
      </p:sp>
    </p:spTree>
    <p:extLst>
      <p:ext uri="{BB962C8B-B14F-4D97-AF65-F5344CB8AC3E}">
        <p14:creationId xmlns:p14="http://schemas.microsoft.com/office/powerpoint/2010/main" val="913815566"/>
      </p:ext>
    </p:extLst>
  </p:cSld>
  <p:clrMapOvr>
    <a:masterClrMapping/>
  </p:clrMapOvr>
</p:sldLayout>
</file>

<file path=ppt/slideLayouts/slideLayout520.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Text Placeholde 2"/>
          <p:cNvSpPr>
            <a:spLocks noGrp="1"/>
          </p:cNvSpPr>
          <p:nvPr>
            <p:ph type="body" sz="quarter" idx="13"/>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a:t>IBM Hybrid Cloud and AI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667334116"/>
      </p:ext>
    </p:extLst>
  </p:cSld>
  <p:clrMapOvr>
    <a:masterClrMapping/>
  </p:clrMapOvr>
</p:sldLayout>
</file>

<file path=ppt/slideLayouts/slideLayout521.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a:t>Click icon to add table</a:t>
            </a:r>
            <a:endParaRPr lang="en-US" dirty="0"/>
          </a:p>
        </p:txBody>
      </p:sp>
      <p:sp>
        <p:nvSpPr>
          <p:cNvPr id="3" name="Footer Placeholder"/>
          <p:cNvSpPr>
            <a:spLocks noGrp="1"/>
          </p:cNvSpPr>
          <p:nvPr>
            <p:ph type="ftr" sz="quarter" idx="10"/>
          </p:nvPr>
        </p:nvSpPr>
        <p:spPr/>
        <p:txBody>
          <a:bodyPr/>
          <a:lstStyle/>
          <a:p>
            <a:r>
              <a:rPr lang="en-US"/>
              <a:t>IBM Hybrid Cloud and AI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773200719"/>
      </p:ext>
    </p:extLst>
  </p:cSld>
  <p:clrMapOvr>
    <a:masterClrMapping/>
  </p:clrMapOvr>
</p:sldLayout>
</file>

<file path=ppt/slideLayouts/slideLayout522.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Hybrid Cloud and AI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893460259"/>
      </p:ext>
    </p:extLst>
  </p:cSld>
  <p:clrMapOvr>
    <a:masterClrMapping/>
  </p:clrMapOvr>
</p:sldLayout>
</file>

<file path=ppt/slideLayouts/slideLayout523.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441752823"/>
      </p:ext>
    </p:extLst>
  </p:cSld>
  <p:clrMapOvr>
    <a:masterClrMapping/>
  </p:clrMapOvr>
</p:sldLayout>
</file>

<file path=ppt/slideLayouts/slideLayout524.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33088" cy="804672"/>
          </a:xfrm>
        </p:spPr>
        <p:txBody>
          <a:bodyPr/>
          <a:lstStyle/>
          <a:p>
            <a:r>
              <a:rPr lang="en-US"/>
              <a:t>Click to edit Master title style</a:t>
            </a:r>
            <a:endParaRPr lang="en-US" dirty="0"/>
          </a:p>
        </p:txBody>
      </p:sp>
      <p:sp>
        <p:nvSpPr>
          <p:cNvPr id="8" name="Text Placeholder 1"/>
          <p:cNvSpPr>
            <a:spLocks noGrp="1"/>
          </p:cNvSpPr>
          <p:nvPr>
            <p:ph type="body" sz="quarter" idx="13"/>
          </p:nvPr>
        </p:nvSpPr>
        <p:spPr>
          <a:xfrm>
            <a:off x="219456" y="1261873"/>
            <a:ext cx="4123944" cy="1309877"/>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a:t>Click to edit Master text styles</a:t>
            </a:r>
          </a:p>
        </p:txBody>
      </p:sp>
      <p:sp>
        <p:nvSpPr>
          <p:cNvPr id="6" name="Text Placeholder 2">
            <a:extLst>
              <a:ext uri="{FF2B5EF4-FFF2-40B4-BE49-F238E27FC236}">
                <a16:creationId xmlns:a16="http://schemas.microsoft.com/office/drawing/2014/main" id="{1B66D531-042B-494C-8702-5C43B76E6584}"/>
              </a:ext>
            </a:extLst>
          </p:cNvPr>
          <p:cNvSpPr>
            <a:spLocks noGrp="1"/>
          </p:cNvSpPr>
          <p:nvPr>
            <p:ph type="body" sz="quarter" idx="14"/>
          </p:nvPr>
        </p:nvSpPr>
        <p:spPr>
          <a:xfrm>
            <a:off x="223658" y="3205697"/>
            <a:ext cx="6405743" cy="1309876"/>
          </a:xfrm>
        </p:spPr>
        <p:txBody>
          <a:bodyPr anchor="b"/>
          <a:lstStyle>
            <a:lvl1pPr>
              <a:spcBef>
                <a:spcPts val="300"/>
              </a:spcBef>
              <a:defRPr sz="600"/>
            </a:lvl1pPr>
            <a:lvl2pPr>
              <a:defRPr sz="600"/>
            </a:lvl2pPr>
            <a:lvl3pPr>
              <a:defRPr sz="600"/>
            </a:lvl3pPr>
            <a:lvl4pPr>
              <a:defRPr sz="600"/>
            </a:lvl4pPr>
            <a:lvl5pPr>
              <a:defRPr sz="600"/>
            </a:lvl5pPr>
          </a:lstStyle>
          <a:p>
            <a:pPr lvl="0"/>
            <a:r>
              <a:rPr lang="en-US"/>
              <a:t>Click to edit Master text styles</a:t>
            </a:r>
          </a:p>
        </p:txBody>
      </p:sp>
      <p:sp>
        <p:nvSpPr>
          <p:cNvPr id="3" name="Footer Placeholder"/>
          <p:cNvSpPr>
            <a:spLocks noGrp="1"/>
          </p:cNvSpPr>
          <p:nvPr>
            <p:ph type="ftr" sz="quarter" idx="10"/>
          </p:nvPr>
        </p:nvSpPr>
        <p:spPr/>
        <p:txBody>
          <a:bodyPr/>
          <a:lstStyle/>
          <a:p>
            <a:r>
              <a:rPr lang="en-US"/>
              <a:t>IBM Hybrid Cloud and AI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40667943"/>
      </p:ext>
    </p:extLst>
  </p:cSld>
  <p:clrMapOvr>
    <a:masterClrMapping/>
  </p:clrMapOvr>
</p:sldLayout>
</file>

<file path=ppt/slideLayouts/slideLayout525.xml><?xml version="1.0" encoding="utf-8"?>
<p:sldLayout xmlns:a="http://schemas.openxmlformats.org/drawingml/2006/main" xmlns:r="http://schemas.openxmlformats.org/officeDocument/2006/relationships" xmlns:p="http://schemas.openxmlformats.org/presentationml/2006/main" preserve="1" userDrawn="1">
  <p:cSld name="1_ibm sign-off">
    <p:bg>
      <p:bgPr>
        <a:gradFill>
          <a:gsLst>
            <a:gs pos="99000">
              <a:schemeClr val="accent4">
                <a:lumMod val="60000"/>
                <a:lumOff val="40000"/>
              </a:schemeClr>
            </a:gs>
            <a:gs pos="4000">
              <a:srgbClr val="0062FF"/>
            </a:gs>
          </a:gsLst>
          <a:lin ang="0" scaled="0"/>
        </a:gra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IBM Hybrid Cloud and AI / © 2021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8" name="Picture 7" descr="A close up of a sign&#10;&#10;Description automatically generated">
            <a:extLst>
              <a:ext uri="{FF2B5EF4-FFF2-40B4-BE49-F238E27FC236}">
                <a16:creationId xmlns:a16="http://schemas.microsoft.com/office/drawing/2014/main" id="{8D7A79D0-52B0-BA48-9607-7C39EEF7BDD6}"/>
              </a:ext>
            </a:extLst>
          </p:cNvPr>
          <p:cNvPicPr>
            <a:picLocks noChangeAspect="1"/>
          </p:cNvPicPr>
          <p:nvPr userDrawn="1"/>
        </p:nvPicPr>
        <p:blipFill>
          <a:blip r:embed="rId2"/>
          <a:stretch>
            <a:fillRect/>
          </a:stretch>
        </p:blipFill>
        <p:spPr>
          <a:xfrm>
            <a:off x="4040554" y="1930400"/>
            <a:ext cx="1062892" cy="992811"/>
          </a:xfrm>
          <a:prstGeom prst="rect">
            <a:avLst/>
          </a:prstGeom>
        </p:spPr>
      </p:pic>
    </p:spTree>
    <p:extLst>
      <p:ext uri="{BB962C8B-B14F-4D97-AF65-F5344CB8AC3E}">
        <p14:creationId xmlns:p14="http://schemas.microsoft.com/office/powerpoint/2010/main" val="2693896711"/>
      </p:ext>
    </p:extLst>
  </p:cSld>
  <p:clrMapOvr>
    <a:overrideClrMapping bg1="lt1" tx1="dk1" bg2="lt2" tx2="dk2" accent1="accent1" accent2="accent2" accent3="accent3" accent4="accent4" accent5="accent5" accent6="accent6" hlink="hlink" folHlink="folHlink"/>
  </p:clrMapOvr>
</p:sldLayout>
</file>

<file path=ppt/slideLayouts/slideLayout526.xml><?xml version="1.0" encoding="utf-8"?>
<p:sldLayout xmlns:a="http://schemas.openxmlformats.org/drawingml/2006/main" xmlns:r="http://schemas.openxmlformats.org/officeDocument/2006/relationships" xmlns:p="http://schemas.openxmlformats.org/presentationml/2006/main" preserve="1" userDrawn="1">
  <p:cSld name="2_ibm sign-off">
    <p:bg>
      <p:bgPr>
        <a:gradFill>
          <a:gsLst>
            <a:gs pos="99000">
              <a:schemeClr val="accent4">
                <a:lumMod val="60000"/>
                <a:lumOff val="40000"/>
              </a:schemeClr>
            </a:gs>
            <a:gs pos="4000">
              <a:srgbClr val="0062FF"/>
            </a:gs>
          </a:gsLst>
          <a:lin ang="0" scaled="0"/>
        </a:gra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tx1"/>
                </a:solidFill>
              </a:defRPr>
            </a:lvl1pPr>
          </a:lstStyle>
          <a:p>
            <a:r>
              <a:rPr lang="en-US"/>
              <a:t>IBM Hybrid Cloud and AI / © 2021 IBM Corporation</a:t>
            </a:r>
            <a:endParaRPr lang="en-US" dirty="0"/>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pic>
        <p:nvPicPr>
          <p:cNvPr id="5" name="Picture 4" descr="A picture containing drawing, clock&#10;&#10;Description automatically generated">
            <a:extLst>
              <a:ext uri="{FF2B5EF4-FFF2-40B4-BE49-F238E27FC236}">
                <a16:creationId xmlns:a16="http://schemas.microsoft.com/office/drawing/2014/main" id="{AE8B3A8B-6D92-1943-83CC-2680B27405D4}"/>
              </a:ext>
            </a:extLst>
          </p:cNvPr>
          <p:cNvPicPr>
            <a:picLocks noChangeAspect="1"/>
          </p:cNvPicPr>
          <p:nvPr userDrawn="1"/>
        </p:nvPicPr>
        <p:blipFill>
          <a:blip r:embed="rId2"/>
          <a:stretch>
            <a:fillRect/>
          </a:stretch>
        </p:blipFill>
        <p:spPr>
          <a:xfrm>
            <a:off x="3240107" y="2165649"/>
            <a:ext cx="2663787" cy="566908"/>
          </a:xfrm>
          <a:prstGeom prst="rect">
            <a:avLst/>
          </a:prstGeom>
        </p:spPr>
      </p:pic>
    </p:spTree>
    <p:extLst>
      <p:ext uri="{BB962C8B-B14F-4D97-AF65-F5344CB8AC3E}">
        <p14:creationId xmlns:p14="http://schemas.microsoft.com/office/powerpoint/2010/main" val="511371089"/>
      </p:ext>
    </p:extLst>
  </p:cSld>
  <p:clrMapOvr>
    <a:overrideClrMapping bg1="lt1" tx1="dk1" bg2="lt2" tx2="dk2" accent1="accent1" accent2="accent2" accent3="accent3" accent4="accent4" accent5="accent5" accent6="accent6" hlink="hlink" folHlink="folHlink"/>
  </p:clrMapOvr>
</p:sldLayout>
</file>

<file path=ppt/slideLayouts/slideLayout527.xml><?xml version="1.0" encoding="utf-8"?>
<p:sldLayout xmlns:a="http://schemas.openxmlformats.org/drawingml/2006/main" xmlns:r="http://schemas.openxmlformats.org/officeDocument/2006/relationships" xmlns:p="http://schemas.openxmlformats.org/presentationml/2006/main" preserve="1" userDrawn="1">
  <p:cSld name="3_ibm sign-off">
    <p:bg>
      <p:bgPr>
        <a:solidFill>
          <a:schemeClr val="tx1"/>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bg1"/>
                </a:solidFill>
              </a:defRPr>
            </a:lvl1pPr>
          </a:lstStyle>
          <a:p>
            <a:r>
              <a:rPr lang="en-US"/>
              <a:t>IBM Hybrid Cloud and AI / © 2021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5" name="Picture 4" descr="A picture containing drawing, clock&#10;&#10;Description automatically generated">
            <a:extLst>
              <a:ext uri="{FF2B5EF4-FFF2-40B4-BE49-F238E27FC236}">
                <a16:creationId xmlns:a16="http://schemas.microsoft.com/office/drawing/2014/main" id="{5753FFF8-E3F9-8442-9808-90D8BE942C89}"/>
              </a:ext>
            </a:extLst>
          </p:cNvPr>
          <p:cNvPicPr>
            <a:picLocks noChangeAspect="1"/>
          </p:cNvPicPr>
          <p:nvPr userDrawn="1"/>
        </p:nvPicPr>
        <p:blipFill>
          <a:blip r:embed="rId2"/>
          <a:stretch>
            <a:fillRect/>
          </a:stretch>
        </p:blipFill>
        <p:spPr>
          <a:xfrm>
            <a:off x="3240107" y="2165649"/>
            <a:ext cx="2663787" cy="566908"/>
          </a:xfrm>
          <a:prstGeom prst="rect">
            <a:avLst/>
          </a:prstGeom>
        </p:spPr>
      </p:pic>
    </p:spTree>
    <p:extLst>
      <p:ext uri="{BB962C8B-B14F-4D97-AF65-F5344CB8AC3E}">
        <p14:creationId xmlns:p14="http://schemas.microsoft.com/office/powerpoint/2010/main" val="3333907786"/>
      </p:ext>
    </p:extLst>
  </p:cSld>
  <p:clrMapOvr>
    <a:masterClrMapping/>
  </p:clrMapOvr>
</p:sldLayout>
</file>

<file path=ppt/slideLayouts/slideLayout528.xml><?xml version="1.0" encoding="utf-8"?>
<p:sldLayout xmlns:a="http://schemas.openxmlformats.org/drawingml/2006/main" xmlns:r="http://schemas.openxmlformats.org/officeDocument/2006/relationships" xmlns:p="http://schemas.openxmlformats.org/presentationml/2006/main" preserve="1" userDrawn="1">
  <p:cSld name="4_ibm sign-off">
    <p:bg>
      <p:bgPr>
        <a:solidFill>
          <a:schemeClr val="tx1"/>
        </a:solidFill>
        <a:effectLst/>
      </p:bgPr>
    </p:bg>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lvl1pPr>
              <a:defRPr>
                <a:solidFill>
                  <a:schemeClr val="bg1"/>
                </a:solidFill>
              </a:defRPr>
            </a:lvl1pPr>
          </a:lstStyle>
          <a:p>
            <a:r>
              <a:rPr lang="en-US"/>
              <a:t>IBM Hybrid Cloud and AI / © 2021 IBM Corporation</a:t>
            </a:r>
            <a:endParaRPr lang="en-US" dirty="0"/>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pic>
        <p:nvPicPr>
          <p:cNvPr id="6" name="Picture 5">
            <a:extLst>
              <a:ext uri="{FF2B5EF4-FFF2-40B4-BE49-F238E27FC236}">
                <a16:creationId xmlns:a16="http://schemas.microsoft.com/office/drawing/2014/main" id="{E9F9B627-0F89-514D-85B9-78E485ABC781}"/>
              </a:ext>
            </a:extLst>
          </p:cNvPr>
          <p:cNvPicPr>
            <a:picLocks noChangeAspect="1"/>
          </p:cNvPicPr>
          <p:nvPr userDrawn="1"/>
        </p:nvPicPr>
        <p:blipFill>
          <a:blip r:embed="rId2"/>
          <a:stretch>
            <a:fillRect/>
          </a:stretch>
        </p:blipFill>
        <p:spPr>
          <a:xfrm>
            <a:off x="3924553" y="2306242"/>
            <a:ext cx="1285622" cy="534285"/>
          </a:xfrm>
          <a:prstGeom prst="rect">
            <a:avLst/>
          </a:prstGeom>
        </p:spPr>
      </p:pic>
    </p:spTree>
    <p:extLst>
      <p:ext uri="{BB962C8B-B14F-4D97-AF65-F5344CB8AC3E}">
        <p14:creationId xmlns:p14="http://schemas.microsoft.com/office/powerpoint/2010/main" val="655521203"/>
      </p:ext>
    </p:extLst>
  </p:cSld>
  <p:clrMapOvr>
    <a:masterClrMapping/>
  </p:clrMapOvr>
</p:sldLayout>
</file>

<file path=ppt/slideLayouts/slideLayout529.xml><?xml version="1.0" encoding="utf-8"?>
<p:sldLayout xmlns:a="http://schemas.openxmlformats.org/drawingml/2006/main" xmlns:r="http://schemas.openxmlformats.org/officeDocument/2006/relationships" xmlns:p="http://schemas.openxmlformats.org/presentationml/2006/main" preserve="1" userDrawn="1">
  <p:cSld name="ibm sign-off">
    <p:bg>
      <p:bgRef idx="1001">
        <a:schemeClr val="bg2"/>
      </p:bgRef>
    </p:bg>
    <p:spTree>
      <p:nvGrpSpPr>
        <p:cNvPr id="1" name=""/>
        <p:cNvGrpSpPr/>
        <p:nvPr/>
      </p:nvGrpSpPr>
      <p:grpSpPr>
        <a:xfrm>
          <a:off x="0" y="0"/>
          <a:ext cx="0" cy="0"/>
          <a:chOff x="0" y="0"/>
          <a:chExt cx="0" cy="0"/>
        </a:xfrm>
      </p:grpSpPr>
      <p:pic>
        <p:nvPicPr>
          <p:cNvPr id="5" name="Picture"/>
          <p:cNvPicPr>
            <a:picLocks noChangeAspect="1"/>
          </p:cNvPicPr>
          <p:nvPr userDrawn="1"/>
        </p:nvPicPr>
        <p:blipFill>
          <a:blip r:embed="rId2"/>
          <a:stretch>
            <a:fillRect/>
          </a:stretch>
        </p:blipFill>
        <p:spPr>
          <a:xfrm>
            <a:off x="3923196" y="2312884"/>
            <a:ext cx="1297608" cy="517732"/>
          </a:xfrm>
          <a:prstGeom prst="rect">
            <a:avLst/>
          </a:prstGeom>
        </p:spPr>
      </p:pic>
      <p:sp>
        <p:nvSpPr>
          <p:cNvPr id="3" name="Footer Placeholder"/>
          <p:cNvSpPr>
            <a:spLocks noGrp="1"/>
          </p:cNvSpPr>
          <p:nvPr>
            <p:ph type="ftr" sz="quarter" idx="10"/>
          </p:nvPr>
        </p:nvSpPr>
        <p:spPr/>
        <p:txBody>
          <a:bodyPr/>
          <a:lstStyle/>
          <a:p>
            <a:r>
              <a:rPr lang="en-US"/>
              <a:t>IBM Hybrid Cloud and AI / © 2021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616964665"/>
      </p:ext>
    </p:extLst>
  </p:cSld>
  <p:clrMapOvr>
    <a:overrideClrMapping bg1="lt1" tx1="dk1" bg2="lt2" tx2="dk2" accent1="accent1" accent2="accent2" accent3="accent3" accent4="accent4" accent5="accent5" accent6="accent6" hlink="hlink" folHlink="folHlink"/>
  </p:clrMapOvr>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rgbClr val="FFFFFF"/>
          </a:solidFill>
        </p:spPr>
        <p:txBody>
          <a:bodyPr lIns="210312" tIns="201168" rIns="228600" bIns="228600"/>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692425068"/>
      </p:ext>
    </p:extLst>
  </p:cSld>
  <p:clrMapOvr>
    <a:masterClrMapping/>
  </p:clrMapOvr>
</p:sldLayout>
</file>

<file path=ppt/slideLayouts/slideLayout530.xml><?xml version="1.0" encoding="utf-8"?>
<p:sldLayout xmlns:a="http://schemas.openxmlformats.org/drawingml/2006/main" xmlns:r="http://schemas.openxmlformats.org/officeDocument/2006/relationships" xmlns:p="http://schemas.openxmlformats.org/presentationml/2006/main">
  <p:cSld name="1_boxes (1 large, 4 small)">
    <p:spTree>
      <p:nvGrpSpPr>
        <p:cNvPr id="1" name=""/>
        <p:cNvGrpSpPr/>
        <p:nvPr/>
      </p:nvGrpSpPr>
      <p:grpSpPr>
        <a:xfrm>
          <a:off x="0" y="0"/>
          <a:ext cx="0" cy="0"/>
          <a:chOff x="0" y="0"/>
          <a:chExt cx="0" cy="0"/>
        </a:xfrm>
      </p:grpSpPr>
      <p:sp>
        <p:nvSpPr>
          <p:cNvPr id="8" name="Content Placeholder 7"/>
          <p:cNvSpPr>
            <a:spLocks noGrp="1"/>
          </p:cNvSpPr>
          <p:nvPr>
            <p:ph sz="quarter" idx="15"/>
          </p:nvPr>
        </p:nvSpPr>
        <p:spPr>
          <a:xfrm>
            <a:off x="6857998" y="2571750"/>
            <a:ext cx="2286000" cy="2571750"/>
          </a:xfrm>
          <a:solidFill>
            <a:schemeClr val="accent1"/>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2286000" y="2571750"/>
            <a:ext cx="2286000" cy="2571750"/>
          </a:xfrm>
          <a:solidFill>
            <a:schemeClr val="accent3"/>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14" name="Content Placeholder 13"/>
          <p:cNvSpPr>
            <a:spLocks noGrp="1"/>
          </p:cNvSpPr>
          <p:nvPr>
            <p:ph sz="quarter" idx="17"/>
          </p:nvPr>
        </p:nvSpPr>
        <p:spPr>
          <a:xfrm>
            <a:off x="4572001" y="2571750"/>
            <a:ext cx="2285997" cy="2571750"/>
          </a:xfrm>
          <a:solidFill>
            <a:schemeClr val="accent2"/>
          </a:solidFill>
        </p:spPr>
        <p:txBody>
          <a:bodyPr lIns="228600" tIns="192024" rIns="228600" bIns="228600"/>
          <a:lstStyle>
            <a:lvl1pPr>
              <a:defRPr sz="1400">
                <a:solidFill>
                  <a:schemeClr val="bg2"/>
                </a:solidFill>
              </a:defRPr>
            </a:lvl1pPr>
          </a:lstStyle>
          <a:p>
            <a:pPr lvl="0"/>
            <a:r>
              <a:rPr lang="en-US"/>
              <a:t>Click to edit Master text styles</a:t>
            </a:r>
          </a:p>
        </p:txBody>
      </p:sp>
      <p:sp>
        <p:nvSpPr>
          <p:cNvPr id="5" name="Content Placeholder 4"/>
          <p:cNvSpPr>
            <a:spLocks noGrp="1"/>
          </p:cNvSpPr>
          <p:nvPr>
            <p:ph sz="quarter" idx="18"/>
          </p:nvPr>
        </p:nvSpPr>
        <p:spPr>
          <a:xfrm>
            <a:off x="0" y="2571750"/>
            <a:ext cx="2286000" cy="2571750"/>
          </a:xfrm>
          <a:solidFill>
            <a:schemeClr val="bg1"/>
          </a:solidFill>
        </p:spPr>
        <p:txBody>
          <a:bodyPr lIns="228600" tIns="192024" rIns="228600" bIns="228600"/>
          <a:lstStyle>
            <a:lvl1pPr>
              <a:defRPr sz="1400">
                <a:solidFill>
                  <a:schemeClr val="bg2"/>
                </a:solidFill>
              </a:defRPr>
            </a:lvl1pPr>
            <a:lvl2pPr>
              <a:defRPr>
                <a:solidFill>
                  <a:schemeClr val="bg2"/>
                </a:solidFill>
              </a:defRPr>
            </a:lvl2pPr>
            <a:lvl3pPr>
              <a:defRPr>
                <a:solidFill>
                  <a:schemeClr val="bg2"/>
                </a:solidFill>
              </a:defRPr>
            </a:lvl3pPr>
            <a:lvl4pPr>
              <a:defRPr>
                <a:solidFill>
                  <a:schemeClr val="bg2"/>
                </a:solidFill>
              </a:defRPr>
            </a:lvl4pPr>
            <a:lvl5pPr>
              <a:defRPr>
                <a:solidFill>
                  <a:schemeClr val="bg2"/>
                </a:solidFill>
              </a:defRPr>
            </a:lvl5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a:p>
        </p:txBody>
      </p:sp>
      <p:sp>
        <p:nvSpPr>
          <p:cNvPr id="6" name="Title 5"/>
          <p:cNvSpPr>
            <a:spLocks noGrp="1"/>
          </p:cNvSpPr>
          <p:nvPr>
            <p:ph type="title"/>
          </p:nvPr>
        </p:nvSpPr>
        <p:spPr>
          <a:xfrm>
            <a:off x="-1" y="-1"/>
            <a:ext cx="9143999" cy="2571751"/>
          </a:xfrm>
          <a:solidFill>
            <a:schemeClr val="tx1"/>
          </a:solidFill>
        </p:spPr>
        <p:txBody>
          <a:bodyPr lIns="228600" tIns="155448" rIns="228600" bIns="228600"/>
          <a:lstStyle>
            <a:lvl1pPr>
              <a:defRPr sz="4800">
                <a:solidFill>
                  <a:schemeClr val="bg2"/>
                </a:solidFill>
              </a:defRPr>
            </a:lvl1pPr>
          </a:lstStyle>
          <a:p>
            <a:r>
              <a:rPr lang="en-US"/>
              <a:t>Click to edit Master title style</a:t>
            </a:r>
            <a:endParaRPr lang="en-US" dirty="0"/>
          </a:p>
        </p:txBody>
      </p:sp>
      <p:sp>
        <p:nvSpPr>
          <p:cNvPr id="9" name="Footer Placeholder 1"/>
          <p:cNvSpPr>
            <a:spLocks noGrp="1"/>
          </p:cNvSpPr>
          <p:nvPr>
            <p:ph type="ftr" sz="quarter" idx="11"/>
          </p:nvPr>
        </p:nvSpPr>
        <p:spPr>
          <a:xfrm>
            <a:off x="228600" y="4828032"/>
            <a:ext cx="6400800" cy="137160"/>
          </a:xfrm>
        </p:spPr>
        <p:txBody>
          <a:bodyPr/>
          <a:lstStyle>
            <a:lvl1pPr>
              <a:defRPr>
                <a:solidFill>
                  <a:schemeClr val="bg2"/>
                </a:solidFill>
              </a:defRPr>
            </a:lvl1pPr>
          </a:lstStyle>
          <a:p>
            <a:r>
              <a:rPr lang="en-US"/>
              <a:t>IBM Hybrid Cloud and AI / © 2021 IBM Corporation</a:t>
            </a:r>
            <a:endParaRPr lang="en-US" dirty="0"/>
          </a:p>
        </p:txBody>
      </p:sp>
    </p:spTree>
    <p:extLst>
      <p:ext uri="{BB962C8B-B14F-4D97-AF65-F5344CB8AC3E}">
        <p14:creationId xmlns:p14="http://schemas.microsoft.com/office/powerpoint/2010/main" val="2866983526"/>
      </p:ext>
    </p:extLst>
  </p:cSld>
  <p:clrMapOvr>
    <a:masterClrMapping/>
  </p:clrMapOvr>
</p:sldLayout>
</file>

<file path=ppt/slideLayouts/slideLayout531.xml><?xml version="1.0" encoding="utf-8"?>
<p:sldLayout xmlns:a="http://schemas.openxmlformats.org/drawingml/2006/main" xmlns:r="http://schemas.openxmlformats.org/officeDocument/2006/relationships" xmlns:p="http://schemas.openxmlformats.org/presentationml/2006/main" userDrawn="1">
  <p:cSld name="case study 3: title, text (1/2), quote (1/2)">
    <p:spTree>
      <p:nvGrpSpPr>
        <p:cNvPr id="1" name=""/>
        <p:cNvGrpSpPr/>
        <p:nvPr/>
      </p:nvGrpSpPr>
      <p:grpSpPr>
        <a:xfrm>
          <a:off x="0" y="0"/>
          <a:ext cx="0" cy="0"/>
          <a:chOff x="0" y="0"/>
          <a:chExt cx="0" cy="0"/>
        </a:xfrm>
      </p:grpSpPr>
      <p:sp>
        <p:nvSpPr>
          <p:cNvPr id="9" name="Black rectangle">
            <a:extLst>
              <a:ext uri="{FF2B5EF4-FFF2-40B4-BE49-F238E27FC236}">
                <a16:creationId xmlns:a16="http://schemas.microsoft.com/office/drawing/2014/main" id="{74D3BD6D-68B7-D34B-955A-793CE15A9F49}"/>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accent1"/>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210312" y="201168"/>
            <a:ext cx="4142232" cy="804672"/>
          </a:xfrm>
        </p:spPr>
        <p:txBody>
          <a:bodyPr/>
          <a:lstStyle>
            <a:lvl1pPr>
              <a:defRPr sz="1800"/>
            </a:lvl1pPr>
          </a:lstStyle>
          <a:p>
            <a:r>
              <a:rPr lang="en-US"/>
              <a:t>Click to edit Master title style</a:t>
            </a:r>
          </a:p>
        </p:txBody>
      </p:sp>
      <p:sp>
        <p:nvSpPr>
          <p:cNvPr id="8" name="Text Placeholder 2"/>
          <p:cNvSpPr>
            <a:spLocks noGrp="1"/>
          </p:cNvSpPr>
          <p:nvPr>
            <p:ph type="body" sz="quarter" idx="13"/>
          </p:nvPr>
        </p:nvSpPr>
        <p:spPr>
          <a:xfrm>
            <a:off x="219074" y="1262634"/>
            <a:ext cx="4124325" cy="3233166"/>
          </a:xfrm>
        </p:spPr>
        <p:txBody>
          <a:bodyPr/>
          <a:lstStyle>
            <a:lvl1pPr>
              <a:spcBef>
                <a:spcPts val="300"/>
              </a:spcBef>
              <a:defRPr sz="1000"/>
            </a:lvl1pPr>
            <a:lvl2pPr>
              <a:spcBef>
                <a:spcPts val="300"/>
              </a:spcBef>
              <a:defRPr sz="1000"/>
            </a:lvl2pPr>
            <a:lvl3pPr>
              <a:spcBef>
                <a:spcPts val="300"/>
              </a:spcBef>
              <a:defRPr sz="1000"/>
            </a:lvl3pPr>
            <a:lvl4pPr>
              <a:spcBef>
                <a:spcPts val="300"/>
              </a:spcBef>
              <a:defRPr sz="1000"/>
            </a:lvl4pPr>
            <a:lvl5pPr>
              <a:spcBef>
                <a:spcPts val="300"/>
              </a:spcBef>
              <a:defRPr sz="10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73168" y="1216152"/>
            <a:ext cx="4142232" cy="3279648"/>
          </a:xfrm>
        </p:spPr>
        <p:txBody>
          <a:bodyPr/>
          <a:lstStyle>
            <a:lvl1pPr>
              <a:buClr>
                <a:schemeClr val="bg1"/>
              </a:buClr>
              <a:defRPr sz="2400">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Hybrid Cloud and AI / © 2021 IBM Corporation</a:t>
            </a:r>
            <a:endParaRPr lang="en-US" dirty="0"/>
          </a:p>
        </p:txBody>
      </p:sp>
      <p:pic>
        <p:nvPicPr>
          <p:cNvPr id="11" name="Google Shape;341;p60" descr="IBM 8-bar logo">
            <a:extLst>
              <a:ext uri="{FF2B5EF4-FFF2-40B4-BE49-F238E27FC236}">
                <a16:creationId xmlns:a16="http://schemas.microsoft.com/office/drawing/2014/main" id="{204AA0BC-E4CF-F942-B194-DBE3DAE8699E}"/>
              </a:ext>
            </a:extLst>
          </p:cNvPr>
          <p:cNvPicPr preferRelativeResize="0"/>
          <p:nvPr userDrawn="1"/>
        </p:nvPicPr>
        <p:blipFill rotWithShape="1">
          <a:blip r:embed="rId2">
            <a:alphaModFix/>
          </a:blip>
          <a:srcRect/>
          <a:stretch/>
        </p:blipFill>
        <p:spPr>
          <a:xfrm>
            <a:off x="8393813" y="4693078"/>
            <a:ext cx="521589" cy="206791"/>
          </a:xfrm>
          <a:prstGeom prst="rect">
            <a:avLst/>
          </a:prstGeom>
          <a:noFill/>
          <a:ln>
            <a:noFill/>
          </a:ln>
        </p:spPr>
      </p:pic>
    </p:spTree>
    <p:extLst>
      <p:ext uri="{BB962C8B-B14F-4D97-AF65-F5344CB8AC3E}">
        <p14:creationId xmlns:p14="http://schemas.microsoft.com/office/powerpoint/2010/main" val="1365198837"/>
      </p:ext>
    </p:extLst>
  </p:cSld>
  <p:clrMapOvr>
    <a:masterClrMapping/>
  </p:clrMapOvr>
</p:sldLayout>
</file>

<file path=ppt/slideLayouts/slideLayout532.xml><?xml version="1.0" encoding="utf-8"?>
<p:sldLayout xmlns:a="http://schemas.openxmlformats.org/drawingml/2006/main" xmlns:r="http://schemas.openxmlformats.org/officeDocument/2006/relationships" xmlns:p="http://schemas.openxmlformats.org/presentationml/2006/main">
  <p:cSld name="section, title, text (dark background)">
    <p:spTree>
      <p:nvGrpSpPr>
        <p:cNvPr id="1" name=""/>
        <p:cNvGrpSpPr/>
        <p:nvPr/>
      </p:nvGrpSpPr>
      <p:grpSpPr>
        <a:xfrm>
          <a:off x="0" y="0"/>
          <a:ext cx="0" cy="0"/>
          <a:chOff x="0" y="0"/>
          <a:chExt cx="0" cy="0"/>
        </a:xfrm>
      </p:grpSpPr>
      <p:sp>
        <p:nvSpPr>
          <p:cNvPr id="5" name="Rectangle 4"/>
          <p:cNvSpPr/>
          <p:nvPr/>
        </p:nvSpPr>
        <p:spPr>
          <a:xfrm>
            <a:off x="4572000" y="0"/>
            <a:ext cx="4572000" cy="5143500"/>
          </a:xfrm>
          <a:prstGeom prst="rect">
            <a:avLst/>
          </a:prstGeom>
          <a:solidFill>
            <a:schemeClr val="accent2"/>
          </a:solidFill>
        </p:spPr>
        <p:txBody>
          <a:bodyPr wrap="square" lIns="0" tIns="0" rIns="0" bIns="0" rtlCol="0" anchor="ctr">
            <a:noAutofit/>
          </a:bodyPr>
          <a:lstStyle/>
          <a:p>
            <a:pPr algn="ctr"/>
            <a:endParaRPr lang="en-US" sz="1200" b="0" i="0" dirty="0">
              <a:solidFill>
                <a:srgbClr val="FFFFFF"/>
              </a:solidFill>
              <a:latin typeface="IBM Plex Sans" panose="020B0503050203000203" pitchFamily="34" charset="77"/>
              <a:cs typeface="Arial"/>
            </a:endParaRPr>
          </a:p>
        </p:txBody>
      </p:sp>
      <p:sp>
        <p:nvSpPr>
          <p:cNvPr id="2" name="Title 1"/>
          <p:cNvSpPr>
            <a:spLocks noGrp="1"/>
          </p:cNvSpPr>
          <p:nvPr>
            <p:ph type="title"/>
          </p:nvPr>
        </p:nvSpPr>
        <p:spPr>
          <a:xfrm>
            <a:off x="228600" y="1033272"/>
            <a:ext cx="4114800" cy="3566160"/>
          </a:xfrm>
        </p:spPr>
        <p:txBody>
          <a:bodyPr/>
          <a:lstStyle>
            <a:lvl1pPr>
              <a:defRPr b="0" i="0"/>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b="0" i="0">
                <a:solidFill>
                  <a:schemeClr val="bg2"/>
                </a:solidFill>
              </a:defRPr>
            </a:lvl1pPr>
          </a:lstStyle>
          <a:p>
            <a:fld id="{D0BE6F14-FF48-0F4F-A8AA-2E3F25371E4A}" type="slidenum">
              <a:rPr lang="en-US" smtClean="0"/>
              <a:pPr/>
              <a:t>‹#›</a:t>
            </a:fld>
            <a:endParaRPr lang="en-US" dirty="0"/>
          </a:p>
        </p:txBody>
      </p:sp>
      <p:sp>
        <p:nvSpPr>
          <p:cNvPr id="6" name="Text Placeholder 5"/>
          <p:cNvSpPr>
            <a:spLocks noGrp="1"/>
          </p:cNvSpPr>
          <p:nvPr>
            <p:ph type="body" sz="quarter" idx="12"/>
          </p:nvPr>
        </p:nvSpPr>
        <p:spPr>
          <a:xfrm>
            <a:off x="4800600" y="1111286"/>
            <a:ext cx="4114800" cy="3501445"/>
          </a:xfrm>
        </p:spPr>
        <p:txBody>
          <a:bodyPr/>
          <a:lstStyle>
            <a:lvl1pPr>
              <a:defRPr b="0" i="0">
                <a:solidFill>
                  <a:schemeClr val="bg2"/>
                </a:solidFill>
              </a:defRPr>
            </a:lvl1pPr>
            <a:lvl2pPr marL="0" indent="0">
              <a:spcBef>
                <a:spcPts val="1100"/>
              </a:spcBef>
              <a:buFontTx/>
              <a:buNone/>
              <a:defRPr sz="1100" b="0" i="0">
                <a:solidFill>
                  <a:schemeClr val="bg2"/>
                </a:solidFill>
              </a:defRPr>
            </a:lvl2pPr>
            <a:lvl3pPr>
              <a:defRPr sz="1100" b="0" i="0">
                <a:solidFill>
                  <a:schemeClr val="bg2"/>
                </a:solidFill>
              </a:defRPr>
            </a:lvl3pPr>
            <a:lvl4pPr>
              <a:defRPr sz="1100" b="0" i="0">
                <a:solidFill>
                  <a:schemeClr val="bg2"/>
                </a:solidFill>
              </a:defRPr>
            </a:lvl4pPr>
            <a:lvl5pPr>
              <a:defRPr sz="1100" b="0" i="0">
                <a:solidFill>
                  <a:schemeClr val="bg2"/>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11"/>
          <p:cNvSpPr>
            <a:spLocks noGrp="1"/>
          </p:cNvSpPr>
          <p:nvPr>
            <p:ph type="body" sz="quarter" idx="13"/>
          </p:nvPr>
        </p:nvSpPr>
        <p:spPr>
          <a:xfrm>
            <a:off x="228600" y="201168"/>
            <a:ext cx="4114800" cy="300037"/>
          </a:xfrm>
        </p:spPr>
        <p:txBody>
          <a:bodyPr/>
          <a:lstStyle>
            <a:lvl1pPr>
              <a:defRPr sz="1100" b="0" i="0"/>
            </a:lvl1pPr>
          </a:lstStyle>
          <a:p>
            <a:pPr lvl="0"/>
            <a:r>
              <a:rPr lang="en-US" dirty="0"/>
              <a:t>Click to edit Master text styles</a:t>
            </a:r>
          </a:p>
        </p:txBody>
      </p:sp>
      <p:sp>
        <p:nvSpPr>
          <p:cNvPr id="8" name="Footer Placeholder 8"/>
          <p:cNvSpPr>
            <a:spLocks noGrp="1"/>
          </p:cNvSpPr>
          <p:nvPr>
            <p:ph type="ftr" sz="quarter" idx="3"/>
          </p:nvPr>
        </p:nvSpPr>
        <p:spPr>
          <a:xfrm>
            <a:off x="228600" y="4826480"/>
            <a:ext cx="6400800" cy="137160"/>
          </a:xfrm>
          <a:prstGeom prst="rect">
            <a:avLst/>
          </a:prstGeom>
        </p:spPr>
        <p:txBody>
          <a:bodyPr vert="horz" lIns="0" tIns="0" rIns="0" bIns="0" rtlCol="0" anchor="ctr"/>
          <a:lstStyle>
            <a:lvl1pPr algn="l">
              <a:defRPr sz="600" baseline="0">
                <a:solidFill>
                  <a:schemeClr val="tx1"/>
                </a:solidFill>
                <a:latin typeface="+mn-lt"/>
                <a:ea typeface="Arial" charset="0"/>
                <a:cs typeface="Arial" charset="0"/>
              </a:defRPr>
            </a:lvl1pPr>
          </a:lstStyle>
          <a:p>
            <a:r>
              <a:rPr lang="de-DE"/>
              <a:t>IBM Hybrid Cloud and AI / © 2021 IBM Corporation</a:t>
            </a:r>
            <a:endParaRPr lang="en-US" dirty="0"/>
          </a:p>
        </p:txBody>
      </p:sp>
    </p:spTree>
    <p:extLst>
      <p:ext uri="{BB962C8B-B14F-4D97-AF65-F5344CB8AC3E}">
        <p14:creationId xmlns:p14="http://schemas.microsoft.com/office/powerpoint/2010/main" val="1978619986"/>
      </p:ext>
    </p:extLst>
  </p:cSld>
  <p:clrMapOvr>
    <a:masterClrMapping/>
  </p:clrMapOvr>
</p:sldLayout>
</file>

<file path=ppt/slideLayouts/slideLayout533.xml><?xml version="1.0" encoding="utf-8"?>
<p:sldLayout xmlns:a="http://schemas.openxmlformats.org/drawingml/2006/main" xmlns:r="http://schemas.openxmlformats.org/officeDocument/2006/relationships" xmlns:p="http://schemas.openxmlformats.org/presentationml/2006/main" userDrawn="1">
  <p:cSld name="02-RIGHT-CUSTOM-A1">
    <p:spTree>
      <p:nvGrpSpPr>
        <p:cNvPr id="1" name=""/>
        <p:cNvGrpSpPr/>
        <p:nvPr/>
      </p:nvGrpSpPr>
      <p:grpSpPr>
        <a:xfrm>
          <a:off x="0" y="0"/>
          <a:ext cx="0" cy="0"/>
          <a:chOff x="0" y="0"/>
          <a:chExt cx="0" cy="0"/>
        </a:xfrm>
      </p:grpSpPr>
      <p:sp>
        <p:nvSpPr>
          <p:cNvPr id="6" name="Text Placeholder 8">
            <a:extLst>
              <a:ext uri="{FF2B5EF4-FFF2-40B4-BE49-F238E27FC236}">
                <a16:creationId xmlns:a16="http://schemas.microsoft.com/office/drawing/2014/main" id="{D600EB2C-CDFE-EA40-A0D4-5889514B32E1}"/>
              </a:ext>
            </a:extLst>
          </p:cNvPr>
          <p:cNvSpPr txBox="1">
            <a:spLocks/>
          </p:cNvSpPr>
          <p:nvPr userDrawn="1"/>
        </p:nvSpPr>
        <p:spPr>
          <a:xfrm>
            <a:off x="4572000" y="0"/>
            <a:ext cx="4572000" cy="5143500"/>
          </a:xfrm>
          <a:prstGeom prst="rect">
            <a:avLst/>
          </a:prstGeom>
          <a:gradFill>
            <a:gsLst>
              <a:gs pos="0">
                <a:srgbClr val="02B6FC"/>
              </a:gs>
              <a:gs pos="100000">
                <a:srgbClr val="8D8EFF"/>
              </a:gs>
              <a:gs pos="65000">
                <a:srgbClr val="1C78F8"/>
              </a:gs>
            </a:gsLst>
            <a:lin ang="13500000" scaled="1"/>
          </a:gradFill>
          <a:ln w="3175">
            <a:noFill/>
          </a:ln>
        </p:spPr>
        <p:txBody>
          <a:bodyPr lIns="142875" tIns="228600" rIns="5715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375"/>
              </a:spcBef>
            </a:pPr>
            <a:endParaRPr lang="en-US" sz="1125" dirty="0">
              <a:solidFill>
                <a:schemeClr val="bg2">
                  <a:lumMod val="85000"/>
                </a:schemeClr>
              </a:solidFill>
              <a:latin typeface="IBM Plex Sans" panose="020B0503050203000203" pitchFamily="34" charset="0"/>
            </a:endParaRPr>
          </a:p>
        </p:txBody>
      </p:sp>
      <p:sp>
        <p:nvSpPr>
          <p:cNvPr id="5" name="Slide Number Placeholder 2">
            <a:extLst>
              <a:ext uri="{FF2B5EF4-FFF2-40B4-BE49-F238E27FC236}">
                <a16:creationId xmlns:a16="http://schemas.microsoft.com/office/drawing/2014/main" id="{7144D36C-24E9-A845-8D61-C1366A7BFD9E}"/>
              </a:ext>
            </a:extLst>
          </p:cNvPr>
          <p:cNvSpPr txBox="1">
            <a:spLocks/>
          </p:cNvSpPr>
          <p:nvPr userDrawn="1"/>
        </p:nvSpPr>
        <p:spPr>
          <a:xfrm>
            <a:off x="7143750" y="4857750"/>
            <a:ext cx="1714500" cy="285750"/>
          </a:xfrm>
          <a:prstGeom prst="rect">
            <a:avLst/>
          </a:prstGeom>
        </p:spPr>
        <p:txBody>
          <a:bodyPr lIns="0" tIns="0" rIns="0" bIns="0" anchor="t"/>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r"/>
            <a:fld id="{3FD999D4-B456-9943-89B7-30D56181CE18}" type="slidenum">
              <a:rPr lang="en-US" sz="563" b="0" i="0" smtClean="0">
                <a:solidFill>
                  <a:schemeClr val="bg2"/>
                </a:solidFill>
                <a:latin typeface="IBM Plex Sans Light" panose="020B0403050203000203" pitchFamily="34" charset="77"/>
                <a:ea typeface="IBM Plex Sans" charset="0"/>
                <a:cs typeface="IBM Plex Sans" charset="0"/>
              </a:rPr>
              <a:pPr algn="r"/>
              <a:t>‹#›</a:t>
            </a:fld>
            <a:endParaRPr lang="en-US" sz="563" b="0" i="0" dirty="0">
              <a:solidFill>
                <a:schemeClr val="bg2"/>
              </a:solidFill>
              <a:latin typeface="IBM Plex Sans Light" panose="020B0403050203000203" pitchFamily="34" charset="77"/>
              <a:ea typeface="IBM Plex Sans" charset="0"/>
              <a:cs typeface="IBM Plex Sans" charset="0"/>
            </a:endParaRPr>
          </a:p>
        </p:txBody>
      </p:sp>
    </p:spTree>
    <p:extLst>
      <p:ext uri="{BB962C8B-B14F-4D97-AF65-F5344CB8AC3E}">
        <p14:creationId xmlns:p14="http://schemas.microsoft.com/office/powerpoint/2010/main" val="3880594919"/>
      </p:ext>
    </p:extLst>
  </p:cSld>
  <p:clrMapOvr>
    <a:masterClrMapping/>
  </p:clrMapOvr>
</p:sldLayout>
</file>

<file path=ppt/slideLayouts/slideLayout534.xml><?xml version="1.0" encoding="utf-8"?>
<p:sldLayout xmlns:a="http://schemas.openxmlformats.org/drawingml/2006/main" xmlns:r="http://schemas.openxmlformats.org/officeDocument/2006/relationships" xmlns:p="http://schemas.openxmlformats.org/presentationml/2006/main" userDrawn="1">
  <p:cSld name="Default">
    <p:spTree>
      <p:nvGrpSpPr>
        <p:cNvPr id="1" name=""/>
        <p:cNvGrpSpPr/>
        <p:nvPr/>
      </p:nvGrpSpPr>
      <p:grpSpPr>
        <a:xfrm>
          <a:off x="0" y="0"/>
          <a:ext cx="0" cy="0"/>
          <a:chOff x="0" y="0"/>
          <a:chExt cx="0" cy="0"/>
        </a:xfrm>
      </p:grpSpPr>
      <p:sp>
        <p:nvSpPr>
          <p:cNvPr id="6" name="Footer Placeholder 3">
            <a:extLst>
              <a:ext uri="{FF2B5EF4-FFF2-40B4-BE49-F238E27FC236}">
                <a16:creationId xmlns:a16="http://schemas.microsoft.com/office/drawing/2014/main" id="{5F042D34-261E-A84E-959D-6C85F824E67E}"/>
              </a:ext>
            </a:extLst>
          </p:cNvPr>
          <p:cNvSpPr txBox="1">
            <a:spLocks/>
          </p:cNvSpPr>
          <p:nvPr userDrawn="1"/>
        </p:nvSpPr>
        <p:spPr>
          <a:xfrm>
            <a:off x="571501" y="4937761"/>
            <a:ext cx="838594" cy="136908"/>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lumMod val="95000"/>
                    <a:lumOff val="5000"/>
                  </a:schemeClr>
                </a:solidFill>
                <a:latin typeface="IBM Plex Sans" charset="0"/>
                <a:ea typeface="IBM Plex Sans" charset="0"/>
                <a:cs typeface="IBM Plex Sans" charset="0"/>
              </a:rPr>
              <a:t>©</a:t>
            </a:r>
            <a:r>
              <a:rPr lang="en-US" sz="250" b="0" i="0" dirty="0">
                <a:solidFill>
                  <a:schemeClr val="tx1">
                    <a:lumMod val="95000"/>
                    <a:lumOff val="5000"/>
                  </a:schemeClr>
                </a:solidFill>
                <a:latin typeface="IBM Plex Sans" charset="0"/>
                <a:ea typeface="IBM Plex Sans" charset="0"/>
                <a:cs typeface="IBM Plex Sans" charset="0"/>
              </a:rPr>
              <a:t> </a:t>
            </a:r>
            <a:r>
              <a:rPr lang="en-US" sz="499" b="0" i="0" dirty="0">
                <a:solidFill>
                  <a:schemeClr val="tx1">
                    <a:lumMod val="95000"/>
                    <a:lumOff val="5000"/>
                  </a:schemeClr>
                </a:solidFill>
                <a:latin typeface="IBM Plex Sans" charset="0"/>
                <a:ea typeface="IBM Plex Sans" charset="0"/>
                <a:cs typeface="IBM Plex Sans" charset="0"/>
              </a:rPr>
              <a:t>2020 IBM Corporation</a:t>
            </a:r>
            <a:r>
              <a:rPr lang="en-US" sz="499" b="0" i="0" baseline="0" dirty="0">
                <a:solidFill>
                  <a:schemeClr val="tx1">
                    <a:lumMod val="95000"/>
                    <a:lumOff val="5000"/>
                  </a:schemeClr>
                </a:solidFill>
                <a:latin typeface="IBM Plex Sans" charset="0"/>
                <a:ea typeface="IBM Plex Sans" charset="0"/>
                <a:cs typeface="IBM Plex Sans" charset="0"/>
              </a:rPr>
              <a:t>              </a:t>
            </a:r>
            <a:r>
              <a:rPr lang="en-US" sz="499" b="0" i="0" dirty="0">
                <a:solidFill>
                  <a:schemeClr val="tx1">
                    <a:lumMod val="95000"/>
                    <a:lumOff val="5000"/>
                  </a:schemeClr>
                </a:solidFill>
                <a:latin typeface="IBM Plex Sans" charset="0"/>
                <a:ea typeface="IBM Plex Sans" charset="0"/>
                <a:cs typeface="IBM Plex Sans" charset="0"/>
              </a:rPr>
              <a:t> </a:t>
            </a:r>
          </a:p>
        </p:txBody>
      </p:sp>
      <p:sp>
        <p:nvSpPr>
          <p:cNvPr id="7" name="Date Placeholder 2">
            <a:extLst>
              <a:ext uri="{FF2B5EF4-FFF2-40B4-BE49-F238E27FC236}">
                <a16:creationId xmlns:a16="http://schemas.microsoft.com/office/drawing/2014/main" id="{62E24FF7-297F-824A-BF08-21BA965AC227}"/>
              </a:ext>
            </a:extLst>
          </p:cNvPr>
          <p:cNvSpPr txBox="1">
            <a:spLocks/>
          </p:cNvSpPr>
          <p:nvPr userDrawn="1"/>
        </p:nvSpPr>
        <p:spPr>
          <a:xfrm>
            <a:off x="1410094" y="4937286"/>
            <a:ext cx="857250" cy="137857"/>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tx1">
                    <a:lumMod val="95000"/>
                    <a:lumOff val="5000"/>
                  </a:schemeClr>
                </a:solidFill>
                <a:latin typeface="IBM Plex Sans" charset="0"/>
                <a:ea typeface="IBM Plex Sans" charset="0"/>
                <a:cs typeface="IBM Plex Sans" charset="0"/>
              </a:rPr>
              <a:t> </a:t>
            </a:r>
            <a:fld id="{7C9968D1-C8E5-4FE3-AED4-7D4518C301B3}" type="datetime3">
              <a:rPr lang="en-US" sz="499" b="0" i="0" smtClean="0">
                <a:solidFill>
                  <a:schemeClr val="tx1">
                    <a:lumMod val="95000"/>
                    <a:lumOff val="5000"/>
                  </a:schemeClr>
                </a:solidFill>
                <a:latin typeface="IBM Plex Sans" charset="0"/>
                <a:ea typeface="IBM Plex Sans" charset="0"/>
                <a:cs typeface="IBM Plex Sans" charset="0"/>
              </a:rPr>
              <a:pPr marL="0" indent="0" fontAlgn="auto">
                <a:spcBef>
                  <a:spcPts val="0"/>
                </a:spcBef>
                <a:spcAft>
                  <a:spcPts val="0"/>
                </a:spcAft>
                <a:tabLst/>
                <a:defRPr/>
              </a:pPr>
              <a:t>17 May 2023</a:t>
            </a:fld>
            <a:endParaRPr lang="en-US" sz="499" b="0" i="0" dirty="0">
              <a:solidFill>
                <a:schemeClr val="tx1">
                  <a:lumMod val="95000"/>
                  <a:lumOff val="5000"/>
                </a:schemeClr>
              </a:solidFill>
              <a:latin typeface="IBM Plex Sans" charset="0"/>
              <a:ea typeface="IBM Plex Sans" charset="0"/>
              <a:cs typeface="IBM Plex Sans" charset="0"/>
            </a:endParaRPr>
          </a:p>
        </p:txBody>
      </p:sp>
      <p:sp>
        <p:nvSpPr>
          <p:cNvPr id="8" name="Footer Placeholder 3">
            <a:extLst>
              <a:ext uri="{FF2B5EF4-FFF2-40B4-BE49-F238E27FC236}">
                <a16:creationId xmlns:a16="http://schemas.microsoft.com/office/drawing/2014/main" id="{1F8C1428-7DEC-1B45-B53F-2EBCE05C5EFD}"/>
              </a:ext>
            </a:extLst>
          </p:cNvPr>
          <p:cNvSpPr txBox="1">
            <a:spLocks/>
          </p:cNvSpPr>
          <p:nvPr userDrawn="1"/>
        </p:nvSpPr>
        <p:spPr>
          <a:xfrm>
            <a:off x="2428875" y="4937761"/>
            <a:ext cx="1427760" cy="136908"/>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lumMod val="95000"/>
                    <a:lumOff val="5000"/>
                  </a:schemeClr>
                </a:solidFill>
                <a:latin typeface="IBM Plex Sans" charset="0"/>
                <a:ea typeface="IBM Plex Sans" charset="0"/>
                <a:cs typeface="IBM Plex Sans" charset="0"/>
              </a:rPr>
              <a:t>IBM Services | Offering Management</a:t>
            </a:r>
          </a:p>
        </p:txBody>
      </p:sp>
      <p:sp>
        <p:nvSpPr>
          <p:cNvPr id="9" name="Slide Number Placeholder 2">
            <a:extLst>
              <a:ext uri="{FF2B5EF4-FFF2-40B4-BE49-F238E27FC236}">
                <a16:creationId xmlns:a16="http://schemas.microsoft.com/office/drawing/2014/main" id="{126F097B-AC5B-6341-BCC7-0FA7B51847FF}"/>
              </a:ext>
            </a:extLst>
          </p:cNvPr>
          <p:cNvSpPr txBox="1">
            <a:spLocks/>
          </p:cNvSpPr>
          <p:nvPr userDrawn="1"/>
        </p:nvSpPr>
        <p:spPr>
          <a:xfrm>
            <a:off x="284287" y="4933620"/>
            <a:ext cx="204925"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tx1">
                    <a:lumMod val="95000"/>
                    <a:lumOff val="5000"/>
                  </a:schemeClr>
                </a:solidFill>
                <a:latin typeface="IBM Plex Sans" charset="0"/>
                <a:ea typeface="IBM Plex Sans" charset="0"/>
                <a:cs typeface="IBM Plex Sans" charset="0"/>
              </a:rPr>
              <a:pPr algn="l"/>
              <a:t>‹#›</a:t>
            </a:fld>
            <a:endParaRPr lang="en-US" sz="500" b="0" i="0" dirty="0">
              <a:solidFill>
                <a:schemeClr val="tx1">
                  <a:lumMod val="95000"/>
                  <a:lumOff val="5000"/>
                </a:schemeClr>
              </a:solidFill>
              <a:latin typeface="IBM Plex Sans" charset="0"/>
              <a:ea typeface="IBM Plex Sans" charset="0"/>
              <a:cs typeface="IBM Plex Sans" charset="0"/>
            </a:endParaRPr>
          </a:p>
        </p:txBody>
      </p:sp>
      <p:pic>
        <p:nvPicPr>
          <p:cNvPr id="10" name="Picture 5">
            <a:extLst>
              <a:ext uri="{FF2B5EF4-FFF2-40B4-BE49-F238E27FC236}">
                <a16:creationId xmlns:a16="http://schemas.microsoft.com/office/drawing/2014/main" id="{21801A0E-8A69-E948-A2D2-BE70423E05E5}"/>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58" y="4886339"/>
            <a:ext cx="353824" cy="142875"/>
          </a:xfrm>
          <a:prstGeom prst="rect">
            <a:avLst/>
          </a:prstGeom>
        </p:spPr>
      </p:pic>
    </p:spTree>
    <p:extLst>
      <p:ext uri="{BB962C8B-B14F-4D97-AF65-F5344CB8AC3E}">
        <p14:creationId xmlns:p14="http://schemas.microsoft.com/office/powerpoint/2010/main" val="1692503640"/>
      </p:ext>
    </p:extLst>
  </p:cSld>
  <p:clrMapOvr>
    <a:masterClrMapping/>
  </p:clrMapOvr>
</p:sldLayout>
</file>

<file path=ppt/slideLayouts/slideLayout535.xml><?xml version="1.0" encoding="utf-8"?>
<p:sldLayout xmlns:a="http://schemas.openxmlformats.org/drawingml/2006/main" xmlns:r="http://schemas.openxmlformats.org/officeDocument/2006/relationships" xmlns:p="http://schemas.openxmlformats.org/presentationml/2006/main" userDrawn="1">
  <p:cSld name="1_1/4: Left-Blue">
    <p:spTree>
      <p:nvGrpSpPr>
        <p:cNvPr id="1" name=""/>
        <p:cNvGrpSpPr/>
        <p:nvPr/>
      </p:nvGrpSpPr>
      <p:grpSpPr>
        <a:xfrm>
          <a:off x="0" y="0"/>
          <a:ext cx="0" cy="0"/>
          <a:chOff x="0" y="0"/>
          <a:chExt cx="0" cy="0"/>
        </a:xfrm>
      </p:grpSpPr>
      <p:sp>
        <p:nvSpPr>
          <p:cNvPr id="12" name="Text Placeholder 8">
            <a:extLst>
              <a:ext uri="{FF2B5EF4-FFF2-40B4-BE49-F238E27FC236}">
                <a16:creationId xmlns:a16="http://schemas.microsoft.com/office/drawing/2014/main" id="{F735969C-6A55-A948-A7E3-096D4D5FCB0C}"/>
              </a:ext>
            </a:extLst>
          </p:cNvPr>
          <p:cNvSpPr txBox="1">
            <a:spLocks/>
          </p:cNvSpPr>
          <p:nvPr userDrawn="1"/>
        </p:nvSpPr>
        <p:spPr>
          <a:xfrm>
            <a:off x="0" y="0"/>
            <a:ext cx="2286000" cy="5143500"/>
          </a:xfrm>
          <a:prstGeom prst="rect">
            <a:avLst/>
          </a:prstGeom>
          <a:gradFill>
            <a:gsLst>
              <a:gs pos="20000">
                <a:schemeClr val="accent2"/>
              </a:gs>
              <a:gs pos="100000">
                <a:schemeClr val="accent3"/>
              </a:gs>
            </a:gsLst>
            <a:lin ang="13500000" scaled="1"/>
          </a:gradFill>
          <a:ln w="3175">
            <a:noFill/>
          </a:ln>
        </p:spPr>
        <p:txBody>
          <a:bodyPr lIns="142875" tIns="228600" rIns="5715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375"/>
              </a:spcBef>
            </a:pPr>
            <a:endParaRPr lang="en-US" sz="1125" dirty="0">
              <a:solidFill>
                <a:schemeClr val="bg2">
                  <a:lumMod val="85000"/>
                </a:schemeClr>
              </a:solidFill>
              <a:latin typeface="IBM Plex Sans" panose="020B0503050203000203" pitchFamily="34" charset="0"/>
            </a:endParaRPr>
          </a:p>
        </p:txBody>
      </p:sp>
      <p:sp>
        <p:nvSpPr>
          <p:cNvPr id="7" name="Footer Placeholder 3">
            <a:extLst>
              <a:ext uri="{FF2B5EF4-FFF2-40B4-BE49-F238E27FC236}">
                <a16:creationId xmlns:a16="http://schemas.microsoft.com/office/drawing/2014/main" id="{2C8489C7-4012-6A4D-B27E-2B322AB6DE02}"/>
              </a:ext>
            </a:extLst>
          </p:cNvPr>
          <p:cNvSpPr txBox="1">
            <a:spLocks/>
          </p:cNvSpPr>
          <p:nvPr userDrawn="1"/>
        </p:nvSpPr>
        <p:spPr>
          <a:xfrm>
            <a:off x="571501" y="4937761"/>
            <a:ext cx="838594" cy="136908"/>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solidFill>
                <a:latin typeface="IBM Plex Sans" charset="0"/>
                <a:ea typeface="IBM Plex Sans" charset="0"/>
                <a:cs typeface="IBM Plex Sans" charset="0"/>
              </a:rPr>
              <a:t>©</a:t>
            </a:r>
            <a:r>
              <a:rPr lang="en-US" sz="250" b="0" i="0" dirty="0">
                <a:solidFill>
                  <a:schemeClr val="bg2"/>
                </a:solidFill>
                <a:latin typeface="IBM Plex Sans" charset="0"/>
                <a:ea typeface="IBM Plex Sans" charset="0"/>
                <a:cs typeface="IBM Plex Sans" charset="0"/>
              </a:rPr>
              <a:t> </a:t>
            </a:r>
            <a:r>
              <a:rPr lang="en-US" sz="499" b="0" i="0" dirty="0">
                <a:solidFill>
                  <a:schemeClr val="bg2"/>
                </a:solidFill>
                <a:latin typeface="IBM Plex Sans" charset="0"/>
                <a:ea typeface="IBM Plex Sans" charset="0"/>
                <a:cs typeface="IBM Plex Sans" charset="0"/>
              </a:rPr>
              <a:t>2020 IBM Corporation</a:t>
            </a:r>
            <a:r>
              <a:rPr lang="en-US" sz="499" b="0" i="0" baseline="0" dirty="0">
                <a:solidFill>
                  <a:schemeClr val="bg2"/>
                </a:solidFill>
                <a:latin typeface="IBM Plex Sans" charset="0"/>
                <a:ea typeface="IBM Plex Sans" charset="0"/>
                <a:cs typeface="IBM Plex Sans" charset="0"/>
              </a:rPr>
              <a:t>              </a:t>
            </a:r>
            <a:r>
              <a:rPr lang="en-US" sz="499" b="0" i="0" dirty="0">
                <a:solidFill>
                  <a:schemeClr val="bg2"/>
                </a:solidFill>
                <a:latin typeface="IBM Plex Sans" charset="0"/>
                <a:ea typeface="IBM Plex Sans" charset="0"/>
                <a:cs typeface="IBM Plex Sans" charset="0"/>
              </a:rPr>
              <a:t> </a:t>
            </a:r>
          </a:p>
        </p:txBody>
      </p:sp>
      <p:sp>
        <p:nvSpPr>
          <p:cNvPr id="8" name="Date Placeholder 2">
            <a:extLst>
              <a:ext uri="{FF2B5EF4-FFF2-40B4-BE49-F238E27FC236}">
                <a16:creationId xmlns:a16="http://schemas.microsoft.com/office/drawing/2014/main" id="{FD73A218-CD03-AA48-98EE-3F73F79B9FDC}"/>
              </a:ext>
            </a:extLst>
          </p:cNvPr>
          <p:cNvSpPr txBox="1">
            <a:spLocks/>
          </p:cNvSpPr>
          <p:nvPr userDrawn="1"/>
        </p:nvSpPr>
        <p:spPr>
          <a:xfrm>
            <a:off x="1410094" y="4937286"/>
            <a:ext cx="857250" cy="137857"/>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solidFill>
                <a:latin typeface="IBM Plex Sans" charset="0"/>
                <a:ea typeface="IBM Plex Sans" charset="0"/>
                <a:cs typeface="IBM Plex Sans" charset="0"/>
              </a:rPr>
              <a:t> </a:t>
            </a:r>
            <a:fld id="{7C9968D1-C8E5-4FE3-AED4-7D4518C301B3}" type="datetime3">
              <a:rPr lang="en-US" sz="499"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17 May 2023</a:t>
            </a:fld>
            <a:endParaRPr lang="en-US" sz="499" b="0" i="0" dirty="0">
              <a:solidFill>
                <a:schemeClr val="bg2"/>
              </a:solidFill>
              <a:latin typeface="IBM Plex Sans" charset="0"/>
              <a:ea typeface="IBM Plex Sans" charset="0"/>
              <a:cs typeface="IBM Plex Sans" charset="0"/>
            </a:endParaRPr>
          </a:p>
        </p:txBody>
      </p:sp>
      <p:sp>
        <p:nvSpPr>
          <p:cNvPr id="9" name="Footer Placeholder 3">
            <a:extLst>
              <a:ext uri="{FF2B5EF4-FFF2-40B4-BE49-F238E27FC236}">
                <a16:creationId xmlns:a16="http://schemas.microsoft.com/office/drawing/2014/main" id="{42FA4765-21C8-CC4F-ACD7-0F6B5B292E1D}"/>
              </a:ext>
            </a:extLst>
          </p:cNvPr>
          <p:cNvSpPr txBox="1">
            <a:spLocks/>
          </p:cNvSpPr>
          <p:nvPr userDrawn="1"/>
        </p:nvSpPr>
        <p:spPr>
          <a:xfrm>
            <a:off x="2428875" y="4937761"/>
            <a:ext cx="1427760" cy="136908"/>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tx1">
                    <a:lumMod val="95000"/>
                    <a:lumOff val="5000"/>
                  </a:schemeClr>
                </a:solidFill>
                <a:latin typeface="IBM Plex Sans" charset="0"/>
                <a:ea typeface="IBM Plex Sans" charset="0"/>
                <a:cs typeface="IBM Plex Sans" charset="0"/>
              </a:rPr>
              <a:t>IBM Services | Offering Management</a:t>
            </a:r>
          </a:p>
        </p:txBody>
      </p:sp>
      <p:sp>
        <p:nvSpPr>
          <p:cNvPr id="10" name="Slide Number Placeholder 2">
            <a:extLst>
              <a:ext uri="{FF2B5EF4-FFF2-40B4-BE49-F238E27FC236}">
                <a16:creationId xmlns:a16="http://schemas.microsoft.com/office/drawing/2014/main" id="{13985CC4-194B-894B-91E1-43C71416561C}"/>
              </a:ext>
            </a:extLst>
          </p:cNvPr>
          <p:cNvSpPr txBox="1">
            <a:spLocks/>
          </p:cNvSpPr>
          <p:nvPr userDrawn="1"/>
        </p:nvSpPr>
        <p:spPr>
          <a:xfrm>
            <a:off x="284287" y="4933620"/>
            <a:ext cx="204925"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pic>
        <p:nvPicPr>
          <p:cNvPr id="11" name="Picture 5">
            <a:extLst>
              <a:ext uri="{FF2B5EF4-FFF2-40B4-BE49-F238E27FC236}">
                <a16:creationId xmlns:a16="http://schemas.microsoft.com/office/drawing/2014/main" id="{278171C5-59E8-C344-A949-1273EC6BCF89}"/>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58" y="4886339"/>
            <a:ext cx="353824" cy="142875"/>
          </a:xfrm>
          <a:prstGeom prst="rect">
            <a:avLst/>
          </a:prstGeom>
        </p:spPr>
      </p:pic>
    </p:spTree>
    <p:extLst>
      <p:ext uri="{BB962C8B-B14F-4D97-AF65-F5344CB8AC3E}">
        <p14:creationId xmlns:p14="http://schemas.microsoft.com/office/powerpoint/2010/main" val="403767910"/>
      </p:ext>
    </p:extLst>
  </p:cSld>
  <p:clrMapOvr>
    <a:masterClrMapping/>
  </p:clrMapOvr>
</p:sldLayout>
</file>

<file path=ppt/slideLayouts/slideLayout536.xml><?xml version="1.0" encoding="utf-8"?>
<p:sldLayout xmlns:a="http://schemas.openxmlformats.org/drawingml/2006/main" xmlns:r="http://schemas.openxmlformats.org/officeDocument/2006/relationships" xmlns:p="http://schemas.openxmlformats.org/presentationml/2006/main" userDrawn="1">
  <p:cSld name="1_1/2-Blue">
    <p:spTree>
      <p:nvGrpSpPr>
        <p:cNvPr id="1" name=""/>
        <p:cNvGrpSpPr/>
        <p:nvPr/>
      </p:nvGrpSpPr>
      <p:grpSpPr>
        <a:xfrm>
          <a:off x="0" y="0"/>
          <a:ext cx="0" cy="0"/>
          <a:chOff x="0" y="0"/>
          <a:chExt cx="0" cy="0"/>
        </a:xfrm>
      </p:grpSpPr>
      <p:sp>
        <p:nvSpPr>
          <p:cNvPr id="11" name="Text Placeholder 8">
            <a:extLst>
              <a:ext uri="{FF2B5EF4-FFF2-40B4-BE49-F238E27FC236}">
                <a16:creationId xmlns:a16="http://schemas.microsoft.com/office/drawing/2014/main" id="{1F870B81-6E76-1240-9317-735662680239}"/>
              </a:ext>
            </a:extLst>
          </p:cNvPr>
          <p:cNvSpPr txBox="1">
            <a:spLocks/>
          </p:cNvSpPr>
          <p:nvPr userDrawn="1"/>
        </p:nvSpPr>
        <p:spPr>
          <a:xfrm>
            <a:off x="0" y="0"/>
            <a:ext cx="4572000" cy="5143500"/>
          </a:xfrm>
          <a:prstGeom prst="rect">
            <a:avLst/>
          </a:prstGeom>
          <a:gradFill>
            <a:gsLst>
              <a:gs pos="20000">
                <a:schemeClr val="accent2"/>
              </a:gs>
              <a:gs pos="100000">
                <a:schemeClr val="accent3"/>
              </a:gs>
            </a:gsLst>
            <a:lin ang="13500000" scaled="1"/>
          </a:gradFill>
          <a:ln w="3175">
            <a:noFill/>
          </a:ln>
        </p:spPr>
        <p:txBody>
          <a:bodyPr lIns="142875" tIns="228600" rIns="57150"/>
          <a:lstStyle>
            <a:lvl1pPr marL="0" indent="0" algn="l" defTabSz="457200" rtl="0" eaLnBrk="1" latinLnBrk="0" hangingPunct="1">
              <a:lnSpc>
                <a:spcPct val="100000"/>
              </a:lnSpc>
              <a:spcBef>
                <a:spcPts val="1100"/>
              </a:spcBef>
              <a:buFont typeface="Arial"/>
              <a:buNone/>
              <a:defRPr sz="1400" kern="1200">
                <a:solidFill>
                  <a:schemeClr val="tx1"/>
                </a:solidFill>
                <a:latin typeface="Arial" charset="0"/>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tx1"/>
                </a:solidFill>
                <a:latin typeface="Arial" charset="0"/>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a:lnSpc>
                <a:spcPct val="105000"/>
              </a:lnSpc>
              <a:spcBef>
                <a:spcPts val="375"/>
              </a:spcBef>
            </a:pPr>
            <a:endParaRPr lang="en-US" sz="1125" dirty="0">
              <a:solidFill>
                <a:schemeClr val="bg2">
                  <a:lumMod val="85000"/>
                </a:schemeClr>
              </a:solidFill>
              <a:latin typeface="IBM Plex Sans" panose="020B0503050203000203" pitchFamily="34" charset="0"/>
            </a:endParaRPr>
          </a:p>
        </p:txBody>
      </p:sp>
      <p:sp>
        <p:nvSpPr>
          <p:cNvPr id="6" name="Footer Placeholder 3">
            <a:extLst>
              <a:ext uri="{FF2B5EF4-FFF2-40B4-BE49-F238E27FC236}">
                <a16:creationId xmlns:a16="http://schemas.microsoft.com/office/drawing/2014/main" id="{16F0FF46-737C-8649-B174-7591B416117A}"/>
              </a:ext>
            </a:extLst>
          </p:cNvPr>
          <p:cNvSpPr txBox="1">
            <a:spLocks/>
          </p:cNvSpPr>
          <p:nvPr userDrawn="1"/>
        </p:nvSpPr>
        <p:spPr>
          <a:xfrm>
            <a:off x="571501" y="4937761"/>
            <a:ext cx="838594" cy="136908"/>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solidFill>
                <a:latin typeface="IBM Plex Sans" charset="0"/>
                <a:ea typeface="IBM Plex Sans" charset="0"/>
                <a:cs typeface="IBM Plex Sans" charset="0"/>
              </a:rPr>
              <a:t>©</a:t>
            </a:r>
            <a:r>
              <a:rPr lang="en-US" sz="250" b="0" i="0" dirty="0">
                <a:solidFill>
                  <a:schemeClr val="bg2"/>
                </a:solidFill>
                <a:latin typeface="IBM Plex Sans" charset="0"/>
                <a:ea typeface="IBM Plex Sans" charset="0"/>
                <a:cs typeface="IBM Plex Sans" charset="0"/>
              </a:rPr>
              <a:t> </a:t>
            </a:r>
            <a:r>
              <a:rPr lang="en-US" sz="499" b="0" i="0" dirty="0">
                <a:solidFill>
                  <a:schemeClr val="bg2"/>
                </a:solidFill>
                <a:latin typeface="IBM Plex Sans" charset="0"/>
                <a:ea typeface="IBM Plex Sans" charset="0"/>
                <a:cs typeface="IBM Plex Sans" charset="0"/>
              </a:rPr>
              <a:t>2020 IBM Corporation</a:t>
            </a:r>
            <a:r>
              <a:rPr lang="en-US" sz="499" b="0" i="0" baseline="0" dirty="0">
                <a:solidFill>
                  <a:schemeClr val="bg2"/>
                </a:solidFill>
                <a:latin typeface="IBM Plex Sans" charset="0"/>
                <a:ea typeface="IBM Plex Sans" charset="0"/>
                <a:cs typeface="IBM Plex Sans" charset="0"/>
              </a:rPr>
              <a:t>              </a:t>
            </a:r>
            <a:r>
              <a:rPr lang="en-US" sz="499" b="0" i="0" dirty="0">
                <a:solidFill>
                  <a:schemeClr val="bg2"/>
                </a:solidFill>
                <a:latin typeface="IBM Plex Sans" charset="0"/>
                <a:ea typeface="IBM Plex Sans" charset="0"/>
                <a:cs typeface="IBM Plex Sans" charset="0"/>
              </a:rPr>
              <a:t> </a:t>
            </a:r>
          </a:p>
        </p:txBody>
      </p:sp>
      <p:sp>
        <p:nvSpPr>
          <p:cNvPr id="7" name="Date Placeholder 2">
            <a:extLst>
              <a:ext uri="{FF2B5EF4-FFF2-40B4-BE49-F238E27FC236}">
                <a16:creationId xmlns:a16="http://schemas.microsoft.com/office/drawing/2014/main" id="{65B22A36-FCF3-C146-8E6D-CA94C7B03889}"/>
              </a:ext>
            </a:extLst>
          </p:cNvPr>
          <p:cNvSpPr txBox="1">
            <a:spLocks/>
          </p:cNvSpPr>
          <p:nvPr userDrawn="1"/>
        </p:nvSpPr>
        <p:spPr>
          <a:xfrm>
            <a:off x="1410094" y="4937286"/>
            <a:ext cx="857250" cy="137857"/>
          </a:xfrm>
          <a:prstGeom prst="rect">
            <a:avLst/>
          </a:prstGeom>
        </p:spPr>
        <p:txBody>
          <a:bodyPr lIns="0" tIns="0" rIns="0" bIns="0" anchor="ctr"/>
          <a:lstStyle>
            <a:defPPr>
              <a:defRPr lang="en-US"/>
            </a:defPPr>
            <a:lvl1pPr marL="0" algn="l" defTabSz="914400" rtl="0" eaLnBrk="1" latinLnBrk="0" hangingPunct="1">
              <a:defRPr sz="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indent="0" fontAlgn="auto">
              <a:spcBef>
                <a:spcPts val="0"/>
              </a:spcBef>
              <a:spcAft>
                <a:spcPts val="0"/>
              </a:spcAft>
              <a:tabLst/>
              <a:defRPr/>
            </a:pPr>
            <a:r>
              <a:rPr lang="en-US" sz="499" b="0" i="0" dirty="0">
                <a:solidFill>
                  <a:schemeClr val="bg2"/>
                </a:solidFill>
                <a:latin typeface="IBM Plex Sans" charset="0"/>
                <a:ea typeface="IBM Plex Sans" charset="0"/>
                <a:cs typeface="IBM Plex Sans" charset="0"/>
              </a:rPr>
              <a:t> </a:t>
            </a:r>
            <a:fld id="{7C9968D1-C8E5-4FE3-AED4-7D4518C301B3}" type="datetime3">
              <a:rPr lang="en-US" sz="499" b="0" i="0" smtClean="0">
                <a:solidFill>
                  <a:schemeClr val="bg2"/>
                </a:solidFill>
                <a:latin typeface="IBM Plex Sans" charset="0"/>
                <a:ea typeface="IBM Plex Sans" charset="0"/>
                <a:cs typeface="IBM Plex Sans" charset="0"/>
              </a:rPr>
              <a:pPr marL="0" indent="0" fontAlgn="auto">
                <a:spcBef>
                  <a:spcPts val="0"/>
                </a:spcBef>
                <a:spcAft>
                  <a:spcPts val="0"/>
                </a:spcAft>
                <a:tabLst/>
                <a:defRPr/>
              </a:pPr>
              <a:t>17 May 2023</a:t>
            </a:fld>
            <a:endParaRPr lang="en-US" sz="499" b="0" i="0" dirty="0">
              <a:solidFill>
                <a:schemeClr val="bg2"/>
              </a:solidFill>
              <a:latin typeface="IBM Plex Sans" charset="0"/>
              <a:ea typeface="IBM Plex Sans" charset="0"/>
              <a:cs typeface="IBM Plex Sans" charset="0"/>
            </a:endParaRPr>
          </a:p>
        </p:txBody>
      </p:sp>
      <p:sp>
        <p:nvSpPr>
          <p:cNvPr id="8" name="Footer Placeholder 3">
            <a:extLst>
              <a:ext uri="{FF2B5EF4-FFF2-40B4-BE49-F238E27FC236}">
                <a16:creationId xmlns:a16="http://schemas.microsoft.com/office/drawing/2014/main" id="{ECB21BEB-4B4F-F94E-89F8-2852FA442DA7}"/>
              </a:ext>
            </a:extLst>
          </p:cNvPr>
          <p:cNvSpPr txBox="1">
            <a:spLocks/>
          </p:cNvSpPr>
          <p:nvPr userDrawn="1"/>
        </p:nvSpPr>
        <p:spPr>
          <a:xfrm>
            <a:off x="2428875" y="4937761"/>
            <a:ext cx="1427760" cy="136908"/>
          </a:xfrm>
          <a:prstGeom prst="rect">
            <a:avLst/>
          </a:prstGeom>
        </p:spPr>
        <p:txBody>
          <a:bodyPr lIns="0" tIns="0" rIns="0" bIns="0" anchor="ctr"/>
          <a:lstStyle>
            <a:defPPr>
              <a:defRPr lang="en-US"/>
            </a:defPPr>
            <a:lvl1pPr marL="0" algn="l" defTabSz="685800" rtl="0" eaLnBrk="1" latinLnBrk="0" hangingPunct="1">
              <a:defRPr sz="500" kern="1200">
                <a:solidFill>
                  <a:schemeClr val="bg2">
                    <a:alpha val="60000"/>
                  </a:schemeClr>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r>
              <a:rPr lang="en-US" sz="499" b="0" i="0" dirty="0">
                <a:solidFill>
                  <a:schemeClr val="bg2"/>
                </a:solidFill>
                <a:latin typeface="IBM Plex Sans" charset="0"/>
                <a:ea typeface="IBM Plex Sans" charset="0"/>
                <a:cs typeface="IBM Plex Sans" charset="0"/>
              </a:rPr>
              <a:t>IBM Services | Offering Management</a:t>
            </a:r>
          </a:p>
        </p:txBody>
      </p:sp>
      <p:sp>
        <p:nvSpPr>
          <p:cNvPr id="9" name="Slide Number Placeholder 2">
            <a:extLst>
              <a:ext uri="{FF2B5EF4-FFF2-40B4-BE49-F238E27FC236}">
                <a16:creationId xmlns:a16="http://schemas.microsoft.com/office/drawing/2014/main" id="{8738804C-4B09-1347-853F-A359DB09D8C8}"/>
              </a:ext>
            </a:extLst>
          </p:cNvPr>
          <p:cNvSpPr txBox="1">
            <a:spLocks/>
          </p:cNvSpPr>
          <p:nvPr userDrawn="1"/>
        </p:nvSpPr>
        <p:spPr>
          <a:xfrm>
            <a:off x="284287" y="4933620"/>
            <a:ext cx="204925" cy="136906"/>
          </a:xfrm>
          <a:prstGeom prst="rect">
            <a:avLst/>
          </a:prstGeom>
        </p:spPr>
        <p:txBody>
          <a:bodyPr lIns="0" tIns="0" rIns="0" bIns="0" anchor="ctr"/>
          <a:lstStyle>
            <a:defPPr>
              <a:defRPr lang="en-US"/>
            </a:defPPr>
            <a:lvl1pPr marL="0" algn="l" defTabSz="685800" rtl="0" eaLnBrk="1" latinLnBrk="0" hangingPunct="1">
              <a:defRPr sz="1350" kern="1200">
                <a:solidFill>
                  <a:schemeClr val="bg2"/>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a:lstStyle>
          <a:p>
            <a:pPr algn="l"/>
            <a:fld id="{3FD999D4-B456-9943-89B7-30D56181CE18}" type="slidenum">
              <a:rPr lang="en-US" sz="500" b="0" i="0" smtClean="0">
                <a:solidFill>
                  <a:schemeClr val="bg2"/>
                </a:solidFill>
                <a:latin typeface="IBM Plex Sans" charset="0"/>
                <a:ea typeface="IBM Plex Sans" charset="0"/>
                <a:cs typeface="IBM Plex Sans" charset="0"/>
              </a:rPr>
              <a:pPr algn="l"/>
              <a:t>‹#›</a:t>
            </a:fld>
            <a:endParaRPr lang="en-US" sz="500" b="0" i="0" dirty="0">
              <a:solidFill>
                <a:schemeClr val="bg2"/>
              </a:solidFill>
              <a:latin typeface="IBM Plex Sans" charset="0"/>
              <a:ea typeface="IBM Plex Sans" charset="0"/>
              <a:cs typeface="IBM Plex Sans" charset="0"/>
            </a:endParaRPr>
          </a:p>
        </p:txBody>
      </p:sp>
      <p:pic>
        <p:nvPicPr>
          <p:cNvPr id="10" name="Picture 5">
            <a:extLst>
              <a:ext uri="{FF2B5EF4-FFF2-40B4-BE49-F238E27FC236}">
                <a16:creationId xmlns:a16="http://schemas.microsoft.com/office/drawing/2014/main" id="{98D4C68B-1F97-9549-B39C-94BE28B61B8E}"/>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504258" y="4886339"/>
            <a:ext cx="353824" cy="142875"/>
          </a:xfrm>
          <a:prstGeom prst="rect">
            <a:avLst/>
          </a:prstGeom>
        </p:spPr>
      </p:pic>
    </p:spTree>
    <p:extLst>
      <p:ext uri="{BB962C8B-B14F-4D97-AF65-F5344CB8AC3E}">
        <p14:creationId xmlns:p14="http://schemas.microsoft.com/office/powerpoint/2010/main" val="249141375"/>
      </p:ext>
    </p:extLst>
  </p:cSld>
  <p:clrMapOvr>
    <a:masterClrMapping/>
  </p:clrMapOvr>
</p:sldLayout>
</file>

<file path=ppt/slideLayouts/slideLayout537.xml><?xml version="1.0" encoding="utf-8"?>
<p:sldLayout xmlns:a="http://schemas.openxmlformats.org/drawingml/2006/main" xmlns:r="http://schemas.openxmlformats.org/officeDocument/2006/relationships" xmlns:p="http://schemas.openxmlformats.org/presentationml/2006/main" userDrawn="1">
  <p:cSld name="1_3-3_Title and Content">
    <p:spTree>
      <p:nvGrpSpPr>
        <p:cNvPr id="1" name=""/>
        <p:cNvGrpSpPr/>
        <p:nvPr/>
      </p:nvGrpSpPr>
      <p:grpSpPr>
        <a:xfrm>
          <a:off x="0" y="0"/>
          <a:ext cx="0" cy="0"/>
          <a:chOff x="0" y="0"/>
          <a:chExt cx="0" cy="0"/>
        </a:xfrm>
      </p:grpSpPr>
      <p:sp>
        <p:nvSpPr>
          <p:cNvPr id="20" name="Rectangle 19"/>
          <p:cNvSpPr/>
          <p:nvPr userDrawn="1"/>
        </p:nvSpPr>
        <p:spPr>
          <a:xfrm flipV="1">
            <a:off x="0" y="0"/>
            <a:ext cx="9144000" cy="128587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7150" tIns="28575" rIns="57150" bIns="28575" numCol="1" spcCol="0" rtlCol="0" fromWordArt="0" anchor="ctr" anchorCtr="0" forceAA="0" compatLnSpc="1">
            <a:prstTxWarp prst="textNoShape">
              <a:avLst/>
            </a:prstTxWarp>
            <a:noAutofit/>
          </a:bodyPr>
          <a:lstStyle/>
          <a:p>
            <a:pPr algn="ctr"/>
            <a:endParaRPr lang="en-US" sz="844" b="0" i="0" dirty="0">
              <a:latin typeface="Arial Regular" charset="0"/>
            </a:endParaRPr>
          </a:p>
        </p:txBody>
      </p:sp>
      <p:sp>
        <p:nvSpPr>
          <p:cNvPr id="5" name="Text Placeholder 4"/>
          <p:cNvSpPr>
            <a:spLocks noGrp="1"/>
          </p:cNvSpPr>
          <p:nvPr>
            <p:ph type="body" sz="quarter" idx="11"/>
          </p:nvPr>
        </p:nvSpPr>
        <p:spPr>
          <a:xfrm>
            <a:off x="285750" y="165735"/>
            <a:ext cx="4114800" cy="171450"/>
          </a:xfrm>
        </p:spPr>
        <p:txBody>
          <a:bodyPr lIns="0" tIns="0" rIns="0">
            <a:noAutofit/>
          </a:bodyPr>
          <a:lstStyle>
            <a:lvl1pPr>
              <a:defRPr sz="1000">
                <a:solidFill>
                  <a:schemeClr val="accent1"/>
                </a:solidFill>
              </a:defRPr>
            </a:lvl1pPr>
            <a:lvl2pPr>
              <a:defRPr sz="1000">
                <a:solidFill>
                  <a:schemeClr val="accent1"/>
                </a:solidFill>
              </a:defRPr>
            </a:lvl2pPr>
            <a:lvl3pPr>
              <a:defRPr sz="1000">
                <a:solidFill>
                  <a:schemeClr val="accent1"/>
                </a:solidFill>
              </a:defRPr>
            </a:lvl3pPr>
            <a:lvl4pPr>
              <a:defRPr sz="1000">
                <a:solidFill>
                  <a:schemeClr val="accent1"/>
                </a:solidFill>
              </a:defRPr>
            </a:lvl4pPr>
          </a:lstStyle>
          <a:p>
            <a:pPr lvl="0"/>
            <a:r>
              <a:rPr lang="en-US" dirty="0"/>
              <a:t>Click to edit Master text styles</a:t>
            </a:r>
          </a:p>
        </p:txBody>
      </p:sp>
      <p:sp>
        <p:nvSpPr>
          <p:cNvPr id="21" name="Text Placeholder 23"/>
          <p:cNvSpPr>
            <a:spLocks noGrp="1"/>
          </p:cNvSpPr>
          <p:nvPr>
            <p:ph type="body" sz="quarter" idx="14" hasCustomPrompt="1"/>
          </p:nvPr>
        </p:nvSpPr>
        <p:spPr>
          <a:xfrm>
            <a:off x="285750" y="4589145"/>
            <a:ext cx="4114800" cy="285750"/>
          </a:xfrm>
        </p:spPr>
        <p:txBody>
          <a:bodyPr vert="horz" lIns="0" tIns="0" rIns="0" bIns="0" rtlCol="0" anchor="b">
            <a:noAutofit/>
          </a:bodyPr>
          <a:lstStyle>
            <a:lvl1pPr>
              <a:defRPr lang="en-US" sz="500" dirty="0" smtClean="0">
                <a:solidFill>
                  <a:schemeClr val="tx1">
                    <a:alpha val="70000"/>
                  </a:schemeClr>
                </a:solidFill>
              </a:defRPr>
            </a:lvl1pPr>
          </a:lstStyle>
          <a:p>
            <a:pPr lvl="0"/>
            <a:r>
              <a:rPr lang="en-US" dirty="0"/>
              <a:t>Source: Edit source here</a:t>
            </a:r>
          </a:p>
        </p:txBody>
      </p:sp>
      <p:sp>
        <p:nvSpPr>
          <p:cNvPr id="8" name="Title 1"/>
          <p:cNvSpPr>
            <a:spLocks noGrp="1"/>
          </p:cNvSpPr>
          <p:nvPr>
            <p:ph type="title"/>
          </p:nvPr>
        </p:nvSpPr>
        <p:spPr>
          <a:xfrm>
            <a:off x="285750" y="428625"/>
            <a:ext cx="8572500" cy="714375"/>
          </a:xfrm>
        </p:spPr>
        <p:txBody>
          <a:bodyPr>
            <a:noAutofit/>
          </a:bodyPr>
          <a:lstStyle>
            <a:lvl1pPr>
              <a:defRPr>
                <a:solidFill>
                  <a:schemeClr val="tx1"/>
                </a:solidFill>
                <a:latin typeface="IBM Plex Sans" charset="0"/>
                <a:ea typeface="IBM Plex Sans" charset="0"/>
                <a:cs typeface="IBM Plex Sans" charset="0"/>
              </a:defRPr>
            </a:lvl1pPr>
          </a:lstStyle>
          <a:p>
            <a:r>
              <a:rPr lang="en-US" dirty="0"/>
              <a:t>Click to edit Master title style</a:t>
            </a:r>
          </a:p>
        </p:txBody>
      </p:sp>
    </p:spTree>
    <p:extLst>
      <p:ext uri="{BB962C8B-B14F-4D97-AF65-F5344CB8AC3E}">
        <p14:creationId xmlns:p14="http://schemas.microsoft.com/office/powerpoint/2010/main" val="1327717113"/>
      </p:ext>
    </p:extLst>
  </p:cSld>
  <p:clrMapOvr>
    <a:masterClrMapping/>
  </p:clrMapOvr>
</p:sldLayout>
</file>

<file path=ppt/slideLayouts/slideLayout538.xml><?xml version="1.0" encoding="utf-8"?>
<p:sldLayout xmlns:a="http://schemas.openxmlformats.org/drawingml/2006/main" xmlns:r="http://schemas.openxmlformats.org/officeDocument/2006/relationships" xmlns:p="http://schemas.openxmlformats.org/presentationml/2006/main" userDrawn="1">
  <p:cSld name="Blank">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p:txBody>
          <a:bodyPr/>
          <a:lstStyle/>
          <a:p>
            <a:fld id="{CE99A73B-124F-5F40-B516-EAF367282871}" type="slidenum">
              <a:rPr lang="en-US" smtClean="0"/>
              <a:pPr/>
              <a:t>‹#›</a:t>
            </a:fld>
            <a:endParaRPr lang="en-US" dirty="0"/>
          </a:p>
        </p:txBody>
      </p:sp>
    </p:spTree>
    <p:extLst>
      <p:ext uri="{BB962C8B-B14F-4D97-AF65-F5344CB8AC3E}">
        <p14:creationId xmlns:p14="http://schemas.microsoft.com/office/powerpoint/2010/main" val="1737160386"/>
      </p:ext>
    </p:extLst>
  </p:cSld>
  <p:clrMapOvr>
    <a:masterClrMapping/>
  </p:clrMapOvr>
  <p:transition spd="med"/>
</p:sldLayout>
</file>

<file path=ppt/slideLayouts/slideLayout539.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tx1"/>
                </a:solidFill>
              </a:defRPr>
            </a:lvl1pPr>
          </a:lstStyle>
          <a:p>
            <a:r>
              <a:rPr lang="en-US" dirty="0"/>
              <a:t>Click to edit Master title style</a:t>
            </a:r>
          </a:p>
        </p:txBody>
      </p:sp>
      <p:pic>
        <p:nvPicPr>
          <p:cNvPr id="6" name="Picture"/>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8393813" y="4692553"/>
            <a:ext cx="521589" cy="208108"/>
          </a:xfrm>
          <a:prstGeom prst="rect">
            <a:avLst/>
          </a:prstGeom>
        </p:spPr>
      </p:pic>
      <p:sp>
        <p:nvSpPr>
          <p:cNvPr id="5" name="Text Placeholder 4">
            <a:extLst>
              <a:ext uri="{FF2B5EF4-FFF2-40B4-BE49-F238E27FC236}">
                <a16:creationId xmlns:a16="http://schemas.microsoft.com/office/drawing/2014/main" id="{28B417C0-833B-2A4C-A5E3-B2134B3D935A}"/>
              </a:ext>
            </a:extLst>
          </p:cNvPr>
          <p:cNvSpPr>
            <a:spLocks noGrp="1"/>
          </p:cNvSpPr>
          <p:nvPr>
            <p:ph type="body" sz="quarter" idx="11"/>
          </p:nvPr>
        </p:nvSpPr>
        <p:spPr>
          <a:xfrm>
            <a:off x="27235944" y="237905"/>
            <a:ext cx="2613025" cy="2972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4">
            <a:extLst>
              <a:ext uri="{FF2B5EF4-FFF2-40B4-BE49-F238E27FC236}">
                <a16:creationId xmlns:a16="http://schemas.microsoft.com/office/drawing/2014/main" id="{158F9C30-C504-954F-B0F5-1AC3B9936692}"/>
              </a:ext>
            </a:extLst>
          </p:cNvPr>
          <p:cNvSpPr>
            <a:spLocks noGrp="1"/>
          </p:cNvSpPr>
          <p:nvPr>
            <p:ph type="body" sz="quarter" idx="12" hasCustomPrompt="1"/>
          </p:nvPr>
        </p:nvSpPr>
        <p:spPr>
          <a:xfrm>
            <a:off x="30518100" y="237905"/>
            <a:ext cx="2613025" cy="2972223"/>
          </a:xfrm>
        </p:spPr>
        <p:txBody>
          <a:bodyPr/>
          <a:lstStyle/>
          <a:p>
            <a:pPr lvl="4"/>
            <a:r>
              <a:rPr lang="en-US" dirty="0"/>
              <a:t>Fifth level</a:t>
            </a:r>
          </a:p>
        </p:txBody>
      </p:sp>
    </p:spTree>
    <p:extLst>
      <p:ext uri="{BB962C8B-B14F-4D97-AF65-F5344CB8AC3E}">
        <p14:creationId xmlns:p14="http://schemas.microsoft.com/office/powerpoint/2010/main" val="423754461"/>
      </p:ext>
    </p:extLst>
  </p:cSld>
  <p:clrMapOvr>
    <a:masterClrMapping/>
  </p:clrMapOvr>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2571750"/>
            <a:ext cx="2286003" cy="2571750"/>
          </a:xfrm>
          <a:solidFill>
            <a:srgbClr val="FFFFFF"/>
          </a:solidFill>
        </p:spPr>
        <p:txBody>
          <a:bodyPr lIns="219456" tIns="201168" rIns="228600" bIns="228600"/>
          <a:lstStyle>
            <a:lvl1pPr>
              <a:buClr>
                <a:schemeClr val="tx1"/>
              </a:buClr>
              <a:defRPr>
                <a:solidFill>
                  <a:schemeClr val="tx1"/>
                </a:solidFill>
              </a:defRPr>
            </a:lvl1pPr>
            <a:lvl2pPr>
              <a:buClr>
                <a:schemeClr val="tx1"/>
              </a:buClr>
              <a:defRPr sz="1000">
                <a:solidFill>
                  <a:schemeClr val="tx1"/>
                </a:solidFill>
              </a:defRPr>
            </a:lvl2pPr>
            <a:lvl3pPr>
              <a:buClr>
                <a:schemeClr val="tx1"/>
              </a:buClr>
              <a:defRPr sz="1000">
                <a:solidFill>
                  <a:schemeClr val="tx1"/>
                </a:solidFill>
              </a:defRPr>
            </a:lvl3pPr>
            <a:lvl4pPr>
              <a:buClr>
                <a:schemeClr val="tx1"/>
              </a:buClr>
              <a:defRPr sz="1000">
                <a:solidFill>
                  <a:schemeClr val="tx1"/>
                </a:solidFill>
              </a:defRPr>
            </a:lvl4pPr>
            <a:lvl5pPr>
              <a:buClr>
                <a:schemeClr val="tx1"/>
              </a:buClr>
              <a:defRPr sz="10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931879465"/>
      </p:ext>
    </p:extLst>
  </p:cSld>
  <p:clrMapOvr>
    <a:masterClrMapping/>
  </p:clrMapOvr>
</p:sldLayout>
</file>

<file path=ppt/slideLayouts/slideLayout540.xml><?xml version="1.0" encoding="utf-8"?>
<p:sldLayout xmlns:a="http://schemas.openxmlformats.org/drawingml/2006/main" xmlns:r="http://schemas.openxmlformats.org/officeDocument/2006/relationships" xmlns:p="http://schemas.openxmlformats.org/presentationml/2006/main" preserve="1" userDrawn="1">
  <p:cSld name="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44123976-2A5D-4F4E-AFA7-2B4E15E734B3}"/>
              </a:ext>
            </a:extLst>
          </p:cNvPr>
          <p:cNvSpPr>
            <a:spLocks noGrp="1"/>
          </p:cNvSpPr>
          <p:nvPr>
            <p:ph type="body" sz="quarter" idx="12"/>
          </p:nvPr>
        </p:nvSpPr>
        <p:spPr>
          <a:xfrm>
            <a:off x="27301032" y="237905"/>
            <a:ext cx="2874169" cy="2972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22A16D73-BA7F-9949-BFD4-9E96BE9E27FF}"/>
              </a:ext>
            </a:extLst>
          </p:cNvPr>
          <p:cNvSpPr>
            <a:spLocks noGrp="1"/>
          </p:cNvSpPr>
          <p:nvPr>
            <p:ph type="body" sz="quarter" idx="13" hasCustomPrompt="1"/>
          </p:nvPr>
        </p:nvSpPr>
        <p:spPr>
          <a:xfrm>
            <a:off x="30708600" y="237905"/>
            <a:ext cx="2874169" cy="2972223"/>
          </a:xfrm>
        </p:spPr>
        <p:txBody>
          <a:bodyPr/>
          <a:lstStyle/>
          <a:p>
            <a:pPr lvl="4"/>
            <a:r>
              <a:rPr lang="en-US" dirty="0"/>
              <a:t>Fifth level</a:t>
            </a:r>
          </a:p>
        </p:txBody>
      </p:sp>
    </p:spTree>
    <p:extLst>
      <p:ext uri="{BB962C8B-B14F-4D97-AF65-F5344CB8AC3E}">
        <p14:creationId xmlns:p14="http://schemas.microsoft.com/office/powerpoint/2010/main" val="3595617983"/>
      </p:ext>
    </p:extLst>
  </p:cSld>
  <p:clrMapOvr>
    <a:masterClrMapping/>
  </p:clrMapOvr>
</p:sldLayout>
</file>

<file path=ppt/slideLayouts/slideLayout541.xml><?xml version="1.0" encoding="utf-8"?>
<p:sldLayout xmlns:a="http://schemas.openxmlformats.org/drawingml/2006/main" xmlns:r="http://schemas.openxmlformats.org/officeDocument/2006/relationships" xmlns:p="http://schemas.openxmlformats.org/presentationml/2006/main" preserve="1" userDrawn="1">
  <p:cSld name="divider (with page content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0100"/>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lvl1pPr>
              <a:spcBef>
                <a:spcPts val="0"/>
              </a:spcBef>
              <a:defRPr/>
            </a:lvl1pPr>
            <a:lvl2pPr marL="0" indent="0">
              <a:spcBef>
                <a:spcPts val="0"/>
              </a:spcBef>
              <a:buNone/>
              <a:defRPr/>
            </a:lvl2pPr>
            <a:lvl3pPr marL="201413" indent="0">
              <a:buNone/>
              <a:defRPr/>
            </a:lvl3pPr>
            <a:lvl4pPr marL="434546" indent="0">
              <a:buNone/>
              <a:defRPr/>
            </a:lvl4pPr>
            <a:lvl5pPr marL="631201" indent="0">
              <a:buNone/>
              <a:defRPr/>
            </a:lvl5pPr>
          </a:lstStyle>
          <a:p>
            <a:pPr lvl="0"/>
            <a:r>
              <a:rPr lang="en-US" dirty="0"/>
              <a:t>Click to edit Master text styles</a:t>
            </a:r>
          </a:p>
          <a:p>
            <a:pPr lvl="1"/>
            <a:r>
              <a:rPr lang="en-US" dirty="0"/>
              <a:t>Second level</a:t>
            </a:r>
          </a:p>
          <a:p>
            <a:pPr lvl="1"/>
            <a:r>
              <a:rPr lang="en-US" dirty="0"/>
              <a:t>Third level</a:t>
            </a:r>
          </a:p>
          <a:p>
            <a:pPr lvl="1"/>
            <a:r>
              <a:rPr lang="en-US" dirty="0"/>
              <a:t>Fourth level</a:t>
            </a:r>
          </a:p>
          <a:p>
            <a:pPr lvl="1"/>
            <a:r>
              <a:rPr lang="en-US" dirty="0"/>
              <a:t>Fifth level</a:t>
            </a:r>
          </a:p>
        </p:txBody>
      </p:sp>
      <p:sp>
        <p:nvSpPr>
          <p:cNvPr id="6" name="Text Placeholder 2"/>
          <p:cNvSpPr>
            <a:spLocks noGrp="1"/>
          </p:cNvSpPr>
          <p:nvPr>
            <p:ph type="body" sz="quarter" idx="12"/>
          </p:nvPr>
        </p:nvSpPr>
        <p:spPr>
          <a:xfrm>
            <a:off x="4791456" y="1243584"/>
            <a:ext cx="4123944" cy="3252216"/>
          </a:xfrm>
        </p:spPr>
        <p:txBody>
          <a:bodyPr/>
          <a:lstStyle>
            <a:lvl1pPr>
              <a:spcBef>
                <a:spcPts val="0"/>
              </a:spcBef>
              <a:defRPr/>
            </a:lvl1pPr>
            <a:lvl2pPr marL="0" indent="0">
              <a:spcBef>
                <a:spcPts val="0"/>
              </a:spcBef>
              <a:buNone/>
              <a:defRPr/>
            </a:lvl2pPr>
            <a:lvl3pPr marL="201413" indent="0">
              <a:buNone/>
              <a:defRPr/>
            </a:lvl3pPr>
            <a:lvl4pPr marL="434546" indent="0">
              <a:buNone/>
              <a:defRPr/>
            </a:lvl4pPr>
            <a:lvl5pPr marL="631201" indent="0">
              <a:buNone/>
              <a:defRPr/>
            </a:lvl5pPr>
          </a:lstStyle>
          <a:p>
            <a:pPr lvl="0"/>
            <a:r>
              <a:rPr lang="en-US" dirty="0"/>
              <a:t>Click to edit Master text styles</a:t>
            </a:r>
          </a:p>
          <a:p>
            <a:pPr lvl="0"/>
            <a:r>
              <a:rPr lang="en-US" dirty="0"/>
              <a:t>Second level</a:t>
            </a:r>
          </a:p>
          <a:p>
            <a:pPr lvl="1"/>
            <a:r>
              <a:rPr lang="en-US" dirty="0"/>
              <a:t>Third level</a:t>
            </a:r>
          </a:p>
          <a:p>
            <a:pPr lvl="1"/>
            <a:r>
              <a:rPr lang="en-US" dirty="0"/>
              <a:t>Fourth level</a:t>
            </a:r>
          </a:p>
          <a:p>
            <a:pPr lvl="1"/>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779B74E1-FEBD-B54F-9E6D-5C695914D43A}"/>
              </a:ext>
            </a:extLst>
          </p:cNvPr>
          <p:cNvSpPr>
            <a:spLocks noGrp="1"/>
          </p:cNvSpPr>
          <p:nvPr>
            <p:ph type="body" sz="quarter" idx="14"/>
          </p:nvPr>
        </p:nvSpPr>
        <p:spPr>
          <a:xfrm>
            <a:off x="27301032" y="237905"/>
            <a:ext cx="3396456" cy="3609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6BE375B8-F1C7-614F-9003-E30592DD73F5}"/>
              </a:ext>
            </a:extLst>
          </p:cNvPr>
          <p:cNvSpPr>
            <a:spLocks noGrp="1"/>
          </p:cNvSpPr>
          <p:nvPr>
            <p:ph type="body" sz="quarter" idx="15" hasCustomPrompt="1"/>
          </p:nvPr>
        </p:nvSpPr>
        <p:spPr>
          <a:xfrm>
            <a:off x="31013400" y="237905"/>
            <a:ext cx="3396456" cy="3609808"/>
          </a:xfrm>
        </p:spPr>
        <p:txBody>
          <a:bodyPr/>
          <a:lstStyle/>
          <a:p>
            <a:pPr lvl="4"/>
            <a:r>
              <a:rPr lang="en-US" dirty="0"/>
              <a:t>Fifth level</a:t>
            </a:r>
          </a:p>
        </p:txBody>
      </p:sp>
    </p:spTree>
    <p:extLst>
      <p:ext uri="{BB962C8B-B14F-4D97-AF65-F5344CB8AC3E}">
        <p14:creationId xmlns:p14="http://schemas.microsoft.com/office/powerpoint/2010/main" val="994565061"/>
      </p:ext>
    </p:extLst>
  </p:cSld>
  <p:clrMapOvr>
    <a:masterClrMapping/>
  </p:clrMapOvr>
</p:sldLayout>
</file>

<file path=ppt/slideLayouts/slideLayout542.xml><?xml version="1.0" encoding="utf-8"?>
<p:sldLayout xmlns:a="http://schemas.openxmlformats.org/drawingml/2006/main" xmlns:r="http://schemas.openxmlformats.org/officeDocument/2006/relationships" xmlns:p="http://schemas.openxmlformats.org/presentationml/2006/main" preserve="1" userDrawn="1">
  <p:cSld name="fact, number">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137160" y="1133856"/>
            <a:ext cx="4206240" cy="3361944"/>
          </a:xfrm>
        </p:spPr>
        <p:txBody>
          <a:bodyPr/>
          <a:lstStyle>
            <a:lvl1pPr>
              <a:lnSpc>
                <a:spcPct val="90000"/>
              </a:lnSpc>
              <a:defRPr sz="9590" b="1" i="0">
                <a:latin typeface="IBM Plex Sans SemiBold" panose="020B0503050203000203" pitchFamily="34" charset="0"/>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6F366F4E-FDA2-9D43-9960-60F88E64B53F}"/>
              </a:ext>
            </a:extLst>
          </p:cNvPr>
          <p:cNvSpPr>
            <a:spLocks noGrp="1"/>
          </p:cNvSpPr>
          <p:nvPr>
            <p:ph type="body" sz="quarter" idx="13"/>
          </p:nvPr>
        </p:nvSpPr>
        <p:spPr>
          <a:xfrm>
            <a:off x="27366913" y="0"/>
            <a:ext cx="2351088" cy="32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9269076D-54DB-8144-8DD5-39FEBED4BA73}"/>
              </a:ext>
            </a:extLst>
          </p:cNvPr>
          <p:cNvSpPr>
            <a:spLocks noGrp="1"/>
          </p:cNvSpPr>
          <p:nvPr>
            <p:ph type="body" sz="quarter" idx="14" hasCustomPrompt="1"/>
          </p:nvPr>
        </p:nvSpPr>
        <p:spPr>
          <a:xfrm>
            <a:off x="30060900" y="0"/>
            <a:ext cx="2351088" cy="3210128"/>
          </a:xfrm>
        </p:spPr>
        <p:txBody>
          <a:bodyPr/>
          <a:lstStyle/>
          <a:p>
            <a:pPr lvl="4"/>
            <a:r>
              <a:rPr lang="en-US" dirty="0"/>
              <a:t>Fifth level</a:t>
            </a:r>
          </a:p>
        </p:txBody>
      </p:sp>
      <p:sp>
        <p:nvSpPr>
          <p:cNvPr id="10" name="Text Placeholder 9">
            <a:extLst>
              <a:ext uri="{FF2B5EF4-FFF2-40B4-BE49-F238E27FC236}">
                <a16:creationId xmlns:a16="http://schemas.microsoft.com/office/drawing/2014/main" id="{1E28B2F3-44B4-CA49-9DC8-3F3474DFEFFD}"/>
              </a:ext>
            </a:extLst>
          </p:cNvPr>
          <p:cNvSpPr>
            <a:spLocks noGrp="1"/>
          </p:cNvSpPr>
          <p:nvPr>
            <p:ph type="body" sz="quarter" idx="15"/>
          </p:nvPr>
        </p:nvSpPr>
        <p:spPr>
          <a:xfrm>
            <a:off x="27245380" y="2503551"/>
            <a:ext cx="2749197" cy="213241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itle 10">
            <a:extLst>
              <a:ext uri="{FF2B5EF4-FFF2-40B4-BE49-F238E27FC236}">
                <a16:creationId xmlns:a16="http://schemas.microsoft.com/office/drawing/2014/main" id="{193352E4-1B77-4341-A3AC-E66DB541CE0D}"/>
              </a:ext>
            </a:extLst>
          </p:cNvPr>
          <p:cNvSpPr>
            <a:spLocks noGrp="1"/>
          </p:cNvSpPr>
          <p:nvPr>
            <p:ph type="title"/>
          </p:nvPr>
        </p:nvSpPr>
        <p:spPr>
          <a:xfrm>
            <a:off x="28699206" y="2808164"/>
            <a:ext cx="4133088" cy="803928"/>
          </a:xfrm>
        </p:spPr>
        <p:txBody>
          <a:bodyPr/>
          <a:lstStyle>
            <a:lvl1pPr>
              <a:defRPr sz="2398"/>
            </a:lvl1pPr>
          </a:lstStyle>
          <a:p>
            <a:r>
              <a:rPr lang="en-US" dirty="0"/>
              <a:t>Click to edit Master title style</a:t>
            </a:r>
          </a:p>
        </p:txBody>
      </p:sp>
      <p:sp>
        <p:nvSpPr>
          <p:cNvPr id="5" name="Text Placeholder 4">
            <a:extLst>
              <a:ext uri="{FF2B5EF4-FFF2-40B4-BE49-F238E27FC236}">
                <a16:creationId xmlns:a16="http://schemas.microsoft.com/office/drawing/2014/main" id="{88E71DB1-D88B-3B47-99F0-F41D2040A271}"/>
              </a:ext>
            </a:extLst>
          </p:cNvPr>
          <p:cNvSpPr>
            <a:spLocks noGrp="1"/>
          </p:cNvSpPr>
          <p:nvPr>
            <p:ph type="body" sz="quarter" idx="16" hasCustomPrompt="1"/>
          </p:nvPr>
        </p:nvSpPr>
        <p:spPr>
          <a:xfrm>
            <a:off x="219456" y="200982"/>
            <a:ext cx="4133088" cy="803928"/>
          </a:xfrm>
        </p:spPr>
        <p:txBody>
          <a:bodyPr/>
          <a:lstStyle/>
          <a:p>
            <a:pPr lvl="4"/>
            <a:r>
              <a:rPr lang="en-US" dirty="0"/>
              <a:t>Fifth level</a:t>
            </a:r>
          </a:p>
        </p:txBody>
      </p:sp>
    </p:spTree>
    <p:extLst>
      <p:ext uri="{BB962C8B-B14F-4D97-AF65-F5344CB8AC3E}">
        <p14:creationId xmlns:p14="http://schemas.microsoft.com/office/powerpoint/2010/main" val="2157756399"/>
      </p:ext>
    </p:extLst>
  </p:cSld>
  <p:clrMapOvr>
    <a:masterClrMapping/>
  </p:clrMapOvr>
</p:sldLayout>
</file>

<file path=ppt/slideLayouts/slideLayout543.xml><?xml version="1.0" encoding="utf-8"?>
<p:sldLayout xmlns:a="http://schemas.openxmlformats.org/drawingml/2006/main" xmlns:r="http://schemas.openxmlformats.org/officeDocument/2006/relationships" xmlns:p="http://schemas.openxmlformats.org/presentationml/2006/main" preserve="1" userDrawn="1">
  <p:cSld name="fact, number, half-image (bleeds)">
    <p:spTree>
      <p:nvGrpSpPr>
        <p:cNvPr id="1" name=""/>
        <p:cNvGrpSpPr/>
        <p:nvPr/>
      </p:nvGrpSpPr>
      <p:grpSpPr>
        <a:xfrm>
          <a:off x="0" y="0"/>
          <a:ext cx="0" cy="0"/>
          <a:chOff x="0" y="0"/>
          <a:chExt cx="0" cy="0"/>
        </a:xfrm>
      </p:grpSpPr>
      <p:sp>
        <p:nvSpPr>
          <p:cNvPr id="2" name="Title"/>
          <p:cNvSpPr>
            <a:spLocks noGrp="1"/>
          </p:cNvSpPr>
          <p:nvPr>
            <p:ph type="title"/>
          </p:nvPr>
        </p:nvSpPr>
        <p:spPr>
          <a:xfrm>
            <a:off x="29781428" y="2986950"/>
            <a:ext cx="4133088" cy="804672"/>
          </a:xfrm>
        </p:spPr>
        <p:txBody>
          <a:bodyPr/>
          <a:lstStyle>
            <a:lvl1pPr>
              <a:defRPr sz="2398"/>
            </a:lvl1pPr>
          </a:lstStyle>
          <a:p>
            <a:r>
              <a:rPr lang="en-US" dirty="0"/>
              <a:t>Click to edit Master title style</a:t>
            </a:r>
          </a:p>
        </p:txBody>
      </p:sp>
      <p:sp>
        <p:nvSpPr>
          <p:cNvPr id="6" name="Text Placeholder"/>
          <p:cNvSpPr>
            <a:spLocks noGrp="1"/>
          </p:cNvSpPr>
          <p:nvPr>
            <p:ph type="body" sz="quarter" idx="12"/>
          </p:nvPr>
        </p:nvSpPr>
        <p:spPr>
          <a:xfrm>
            <a:off x="137160" y="1133856"/>
            <a:ext cx="4206240" cy="3361944"/>
          </a:xfrm>
        </p:spPr>
        <p:txBody>
          <a:bodyPr/>
          <a:lstStyle>
            <a:lvl1pPr>
              <a:lnSpc>
                <a:spcPct val="90000"/>
              </a:lnSpc>
              <a:defRPr sz="9590" b="1" i="0">
                <a:latin typeface="IBM Plex Sans SemiBold" panose="020B0503050203000203" pitchFamily="34" charset="0"/>
              </a:defRPr>
            </a:lvl1pPr>
          </a:lstStyle>
          <a:p>
            <a:pPr lvl="0"/>
            <a:r>
              <a:rPr lang="en-US" dirty="0"/>
              <a:t>Click to edit Master text styles</a:t>
            </a:r>
          </a:p>
        </p:txBody>
      </p:sp>
      <p:sp>
        <p:nvSpPr>
          <p:cNvPr id="7" name="Picture Placeholder"/>
          <p:cNvSpPr>
            <a:spLocks noGrp="1"/>
          </p:cNvSpPr>
          <p:nvPr>
            <p:ph type="pic" sz="quarter" idx="13"/>
          </p:nvPr>
        </p:nvSpPr>
        <p:spPr>
          <a:xfrm>
            <a:off x="4572000" y="0"/>
            <a:ext cx="4572000" cy="5143500"/>
          </a:xfrm>
        </p:spPr>
        <p:txBody>
          <a:bodyPr lIns="91440" tIns="91440" rIns="91440" bIns="91440"/>
          <a:lstStyle>
            <a:lvl1pPr>
              <a:defRPr baseline="0"/>
            </a:lvl1pPr>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B89649B0-1896-0542-A708-EBC9AE19FF43}"/>
              </a:ext>
            </a:extLst>
          </p:cNvPr>
          <p:cNvSpPr>
            <a:spLocks noGrp="1"/>
          </p:cNvSpPr>
          <p:nvPr>
            <p:ph type="body" sz="quarter" idx="14"/>
          </p:nvPr>
        </p:nvSpPr>
        <p:spPr>
          <a:xfrm>
            <a:off x="27301032" y="237905"/>
            <a:ext cx="2482056" cy="3609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9DF107F5-C83E-5942-B99D-40CA127F3CB5}"/>
              </a:ext>
            </a:extLst>
          </p:cNvPr>
          <p:cNvSpPr>
            <a:spLocks noGrp="1"/>
          </p:cNvSpPr>
          <p:nvPr>
            <p:ph type="body" sz="quarter" idx="15" hasCustomPrompt="1"/>
          </p:nvPr>
        </p:nvSpPr>
        <p:spPr>
          <a:xfrm>
            <a:off x="30403800" y="237905"/>
            <a:ext cx="2482056" cy="3609808"/>
          </a:xfrm>
        </p:spPr>
        <p:txBody>
          <a:bodyPr/>
          <a:lstStyle/>
          <a:p>
            <a:pPr lvl="4"/>
            <a:r>
              <a:rPr lang="en-US" dirty="0"/>
              <a:t>Fifth level</a:t>
            </a:r>
          </a:p>
        </p:txBody>
      </p:sp>
      <p:sp>
        <p:nvSpPr>
          <p:cNvPr id="10" name="Text Placeholder 9">
            <a:extLst>
              <a:ext uri="{FF2B5EF4-FFF2-40B4-BE49-F238E27FC236}">
                <a16:creationId xmlns:a16="http://schemas.microsoft.com/office/drawing/2014/main" id="{E0E7524F-7F19-7549-B6CB-3C3BC231A309}"/>
              </a:ext>
            </a:extLst>
          </p:cNvPr>
          <p:cNvSpPr>
            <a:spLocks noGrp="1"/>
          </p:cNvSpPr>
          <p:nvPr>
            <p:ph type="body" sz="quarter" idx="16" hasCustomPrompt="1"/>
          </p:nvPr>
        </p:nvSpPr>
        <p:spPr>
          <a:xfrm>
            <a:off x="219456" y="200982"/>
            <a:ext cx="4133088" cy="803928"/>
          </a:xfrm>
        </p:spPr>
        <p:txBody>
          <a:bodyPr/>
          <a:lstStyle/>
          <a:p>
            <a:pPr lvl="4"/>
            <a:r>
              <a:rPr lang="en-US" dirty="0"/>
              <a:t>Fifth level</a:t>
            </a:r>
          </a:p>
        </p:txBody>
      </p:sp>
    </p:spTree>
    <p:extLst>
      <p:ext uri="{BB962C8B-B14F-4D97-AF65-F5344CB8AC3E}">
        <p14:creationId xmlns:p14="http://schemas.microsoft.com/office/powerpoint/2010/main" val="3324960030"/>
      </p:ext>
    </p:extLst>
  </p:cSld>
  <p:clrMapOvr>
    <a:masterClrMapping/>
  </p:clrMapOvr>
</p:sldLayout>
</file>

<file path=ppt/slideLayouts/slideLayout544.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hasCustomPrompt="1"/>
          </p:nvPr>
        </p:nvSpPr>
        <p:spPr>
          <a:xfrm>
            <a:off x="137161" y="91440"/>
            <a:ext cx="8913706" cy="4404360"/>
          </a:xfrm>
        </p:spPr>
        <p:txBody>
          <a:bodyPr/>
          <a:lstStyle>
            <a:lvl1pPr>
              <a:defRPr sz="2398" b="0" i="0">
                <a:latin typeface="IBM Plex Sans ExtraLight" panose="020B0303050203000203" pitchFamily="34" charset="0"/>
              </a:defRPr>
            </a:lvl1pPr>
          </a:lstStyle>
          <a:p>
            <a:r>
              <a:rPr lang="en-US" dirty="0"/>
              <a:t>Change this type size to 192 </a:t>
            </a:r>
            <a:br>
              <a:rPr lang="en-US" dirty="0"/>
            </a:br>
            <a:r>
              <a:rPr lang="en-US" dirty="0"/>
              <a:t>before typing your headline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25ACED15-32EF-9E40-8E14-B9688DDB7E1B}"/>
              </a:ext>
            </a:extLst>
          </p:cNvPr>
          <p:cNvSpPr>
            <a:spLocks noGrp="1"/>
          </p:cNvSpPr>
          <p:nvPr>
            <p:ph type="body" sz="quarter" idx="12"/>
          </p:nvPr>
        </p:nvSpPr>
        <p:spPr>
          <a:xfrm>
            <a:off x="27562969" y="237905"/>
            <a:ext cx="3134519" cy="360980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57E71F0B-4E99-BD4A-B568-E1F66AF29402}"/>
              </a:ext>
            </a:extLst>
          </p:cNvPr>
          <p:cNvSpPr>
            <a:spLocks noGrp="1"/>
          </p:cNvSpPr>
          <p:nvPr>
            <p:ph type="body" sz="quarter" idx="13" hasCustomPrompt="1"/>
          </p:nvPr>
        </p:nvSpPr>
        <p:spPr>
          <a:xfrm>
            <a:off x="31051500" y="237905"/>
            <a:ext cx="3134519" cy="3609808"/>
          </a:xfrm>
        </p:spPr>
        <p:txBody>
          <a:bodyPr/>
          <a:lstStyle/>
          <a:p>
            <a:pPr lvl="4"/>
            <a:r>
              <a:rPr lang="en-US" dirty="0"/>
              <a:t>Fifth level</a:t>
            </a:r>
          </a:p>
        </p:txBody>
      </p:sp>
    </p:spTree>
    <p:extLst>
      <p:ext uri="{BB962C8B-B14F-4D97-AF65-F5344CB8AC3E}">
        <p14:creationId xmlns:p14="http://schemas.microsoft.com/office/powerpoint/2010/main" val="1802267613"/>
      </p:ext>
    </p:extLst>
  </p:cSld>
  <p:clrMapOvr>
    <a:masterClrMapping/>
  </p:clrMapOvr>
</p:sldLayout>
</file>

<file path=ppt/slideLayouts/slideLayout545.xml><?xml version="1.0" encoding="utf-8"?>
<p:sldLayout xmlns:a="http://schemas.openxmlformats.org/drawingml/2006/main" xmlns:r="http://schemas.openxmlformats.org/officeDocument/2006/relationships" xmlns:p="http://schemas.openxmlformats.org/presentationml/2006/main" preserve="1" userDrawn="1">
  <p:cSld name="Medium Text">
    <p:spTree>
      <p:nvGrpSpPr>
        <p:cNvPr id="1" name=""/>
        <p:cNvGrpSpPr/>
        <p:nvPr/>
      </p:nvGrpSpPr>
      <p:grpSpPr>
        <a:xfrm>
          <a:off x="0" y="0"/>
          <a:ext cx="0" cy="0"/>
          <a:chOff x="0" y="0"/>
          <a:chExt cx="0" cy="0"/>
        </a:xfrm>
      </p:grpSpPr>
      <p:sp>
        <p:nvSpPr>
          <p:cNvPr id="8" name="Text Placeholder 1"/>
          <p:cNvSpPr>
            <a:spLocks noGrp="1"/>
          </p:cNvSpPr>
          <p:nvPr>
            <p:ph type="body" sz="quarter" idx="13"/>
          </p:nvPr>
        </p:nvSpPr>
        <p:spPr>
          <a:xfrm>
            <a:off x="27069565" y="615708"/>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219457" y="200982"/>
            <a:ext cx="1837944" cy="453256"/>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27366913" y="1930201"/>
            <a:ext cx="1697832" cy="1917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1C169A08-ED1F-744D-898A-36677ED76EC1}"/>
              </a:ext>
            </a:extLst>
          </p:cNvPr>
          <p:cNvSpPr>
            <a:spLocks noGrp="1"/>
          </p:cNvSpPr>
          <p:nvPr>
            <p:ph type="title" hasCustomPrompt="1"/>
          </p:nvPr>
        </p:nvSpPr>
        <p:spPr>
          <a:xfrm>
            <a:off x="195874" y="1230884"/>
            <a:ext cx="6890726" cy="1979244"/>
          </a:xfrm>
        </p:spPr>
        <p:txBody>
          <a:bodyPr/>
          <a:lstStyle>
            <a:lvl1pPr>
              <a:defRPr sz="2398"/>
            </a:lvl1pPr>
          </a:lstStyle>
          <a:p>
            <a:r>
              <a:rPr lang="en-US" dirty="0"/>
              <a:t>Change this type size to 96 </a:t>
            </a:r>
            <a:br>
              <a:rPr lang="en-US" dirty="0"/>
            </a:br>
            <a:r>
              <a:rPr lang="en-US" dirty="0"/>
              <a:t>before typing your headline</a:t>
            </a:r>
          </a:p>
        </p:txBody>
      </p:sp>
    </p:spTree>
    <p:extLst>
      <p:ext uri="{BB962C8B-B14F-4D97-AF65-F5344CB8AC3E}">
        <p14:creationId xmlns:p14="http://schemas.microsoft.com/office/powerpoint/2010/main" val="3700625599"/>
      </p:ext>
    </p:extLst>
  </p:cSld>
  <p:clrMapOvr>
    <a:masterClrMapping/>
  </p:clrMapOvr>
</p:sldLayout>
</file>

<file path=ppt/slideLayouts/slideLayout54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4" y="201168"/>
            <a:ext cx="5562535" cy="429463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A4D400F0-64BF-C849-9785-DA8ECA3AA6D7}"/>
              </a:ext>
            </a:extLst>
          </p:cNvPr>
          <p:cNvSpPr>
            <a:spLocks noGrp="1"/>
          </p:cNvSpPr>
          <p:nvPr>
            <p:ph type="body" sz="quarter" idx="12"/>
          </p:nvPr>
        </p:nvSpPr>
        <p:spPr>
          <a:xfrm>
            <a:off x="27301032" y="0"/>
            <a:ext cx="1959769" cy="32101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CB467F77-3BE4-404A-8576-5EF4CCD2C6E3}"/>
              </a:ext>
            </a:extLst>
          </p:cNvPr>
          <p:cNvSpPr>
            <a:spLocks noGrp="1"/>
          </p:cNvSpPr>
          <p:nvPr>
            <p:ph type="body" sz="quarter" idx="13" hasCustomPrompt="1"/>
          </p:nvPr>
        </p:nvSpPr>
        <p:spPr>
          <a:xfrm>
            <a:off x="30403800" y="0"/>
            <a:ext cx="1959769" cy="3210128"/>
          </a:xfrm>
        </p:spPr>
        <p:txBody>
          <a:bodyPr/>
          <a:lstStyle/>
          <a:p>
            <a:pPr lvl="4"/>
            <a:r>
              <a:rPr lang="en-US" dirty="0"/>
              <a:t>Fifth level</a:t>
            </a:r>
          </a:p>
        </p:txBody>
      </p:sp>
    </p:spTree>
    <p:extLst>
      <p:ext uri="{BB962C8B-B14F-4D97-AF65-F5344CB8AC3E}">
        <p14:creationId xmlns:p14="http://schemas.microsoft.com/office/powerpoint/2010/main" val="2258225551"/>
      </p:ext>
    </p:extLst>
  </p:cSld>
  <p:clrMapOvr>
    <a:masterClrMapping/>
  </p:clrMapOvr>
</p:sldLayout>
</file>

<file path=ppt/slideLayouts/slideLayout547.xml><?xml version="1.0" encoding="utf-8"?>
<p:sldLayout xmlns:a="http://schemas.openxmlformats.org/drawingml/2006/main" xmlns:r="http://schemas.openxmlformats.org/officeDocument/2006/relationships" xmlns:p="http://schemas.openxmlformats.org/presentationml/2006/main" preserve="1" userDrawn="1">
  <p:cSld name="small title">
    <p:spTree>
      <p:nvGrpSpPr>
        <p:cNvPr id="1" name=""/>
        <p:cNvGrpSpPr/>
        <p:nvPr/>
      </p:nvGrpSpPr>
      <p:grpSpPr>
        <a:xfrm>
          <a:off x="0" y="0"/>
          <a:ext cx="0" cy="0"/>
          <a:chOff x="0" y="0"/>
          <a:chExt cx="0" cy="0"/>
        </a:xfrm>
      </p:grpSpPr>
      <p:sp>
        <p:nvSpPr>
          <p:cNvPr id="2" name="Title"/>
          <p:cNvSpPr>
            <a:spLocks noGrp="1"/>
          </p:cNvSpPr>
          <p:nvPr>
            <p:ph type="title"/>
          </p:nvPr>
        </p:nvSpPr>
        <p:spPr>
          <a:xfrm>
            <a:off x="27511685" y="588984"/>
            <a:ext cx="5562535" cy="429463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A4D400F0-64BF-C849-9785-DA8ECA3AA6D7}"/>
              </a:ext>
            </a:extLst>
          </p:cNvPr>
          <p:cNvSpPr>
            <a:spLocks noGrp="1"/>
          </p:cNvSpPr>
          <p:nvPr>
            <p:ph type="body" sz="quarter" idx="12"/>
          </p:nvPr>
        </p:nvSpPr>
        <p:spPr>
          <a:xfrm>
            <a:off x="27301032" y="0"/>
            <a:ext cx="1959769" cy="321012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CB467F77-3BE4-404A-8576-5EF4CCD2C6E3}"/>
              </a:ext>
            </a:extLst>
          </p:cNvPr>
          <p:cNvSpPr>
            <a:spLocks noGrp="1"/>
          </p:cNvSpPr>
          <p:nvPr>
            <p:ph type="body" sz="quarter" idx="13" hasCustomPrompt="1"/>
          </p:nvPr>
        </p:nvSpPr>
        <p:spPr>
          <a:xfrm>
            <a:off x="30403800" y="0"/>
            <a:ext cx="1959769" cy="3210128"/>
          </a:xfrm>
        </p:spPr>
        <p:txBody>
          <a:bodyPr/>
          <a:lstStyle/>
          <a:p>
            <a:pPr lvl="4"/>
            <a:r>
              <a:rPr lang="en-US" dirty="0"/>
              <a:t>Fifth level</a:t>
            </a:r>
          </a:p>
        </p:txBody>
      </p:sp>
      <p:sp>
        <p:nvSpPr>
          <p:cNvPr id="8" name="Text Placeholder 7">
            <a:extLst>
              <a:ext uri="{FF2B5EF4-FFF2-40B4-BE49-F238E27FC236}">
                <a16:creationId xmlns:a16="http://schemas.microsoft.com/office/drawing/2014/main" id="{5BB02770-3C4E-E847-A93E-ADFEC267104B}"/>
              </a:ext>
            </a:extLst>
          </p:cNvPr>
          <p:cNvSpPr>
            <a:spLocks noGrp="1"/>
          </p:cNvSpPr>
          <p:nvPr>
            <p:ph type="body" sz="quarter" idx="14"/>
          </p:nvPr>
        </p:nvSpPr>
        <p:spPr>
          <a:xfrm>
            <a:off x="219456" y="200982"/>
            <a:ext cx="1837944" cy="42946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719292103"/>
      </p:ext>
    </p:extLst>
  </p:cSld>
  <p:clrMapOvr>
    <a:masterClrMapping/>
  </p:clrMapOvr>
</p:sldLayout>
</file>

<file path=ppt/slideLayouts/slideLayout54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4791456" y="201168"/>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BC73717D-057D-8F4B-B5BD-2016F7F439CC}"/>
              </a:ext>
            </a:extLst>
          </p:cNvPr>
          <p:cNvSpPr>
            <a:spLocks noGrp="1"/>
          </p:cNvSpPr>
          <p:nvPr>
            <p:ph type="body" sz="quarter" idx="13"/>
          </p:nvPr>
        </p:nvSpPr>
        <p:spPr>
          <a:xfrm>
            <a:off x="27250894" y="2571750"/>
            <a:ext cx="1858963" cy="204043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8">
            <a:extLst>
              <a:ext uri="{FF2B5EF4-FFF2-40B4-BE49-F238E27FC236}">
                <a16:creationId xmlns:a16="http://schemas.microsoft.com/office/drawing/2014/main" id="{DE3AA6FC-05F8-624B-B2B4-8E9FF8F91922}"/>
              </a:ext>
            </a:extLst>
          </p:cNvPr>
          <p:cNvSpPr>
            <a:spLocks noGrp="1"/>
          </p:cNvSpPr>
          <p:nvPr>
            <p:ph type="body" sz="quarter" idx="14"/>
          </p:nvPr>
        </p:nvSpPr>
        <p:spPr>
          <a:xfrm>
            <a:off x="27235944" y="237905"/>
            <a:ext cx="2482056" cy="2972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Text Placeholder 8">
            <a:extLst>
              <a:ext uri="{FF2B5EF4-FFF2-40B4-BE49-F238E27FC236}">
                <a16:creationId xmlns:a16="http://schemas.microsoft.com/office/drawing/2014/main" id="{230A5027-D31D-9F40-A26C-61E624F4B43C}"/>
              </a:ext>
            </a:extLst>
          </p:cNvPr>
          <p:cNvSpPr>
            <a:spLocks noGrp="1"/>
          </p:cNvSpPr>
          <p:nvPr>
            <p:ph type="body" sz="quarter" idx="15" hasCustomPrompt="1"/>
          </p:nvPr>
        </p:nvSpPr>
        <p:spPr>
          <a:xfrm>
            <a:off x="30556200" y="237905"/>
            <a:ext cx="2482056" cy="2972223"/>
          </a:xfrm>
        </p:spPr>
        <p:txBody>
          <a:bodyPr/>
          <a:lstStyle/>
          <a:p>
            <a:pPr lvl="4"/>
            <a:r>
              <a:rPr lang="en-US" dirty="0"/>
              <a:t>Fifth level</a:t>
            </a:r>
          </a:p>
        </p:txBody>
      </p:sp>
    </p:spTree>
    <p:extLst>
      <p:ext uri="{BB962C8B-B14F-4D97-AF65-F5344CB8AC3E}">
        <p14:creationId xmlns:p14="http://schemas.microsoft.com/office/powerpoint/2010/main" val="1275017608"/>
      </p:ext>
    </p:extLst>
  </p:cSld>
  <p:clrMapOvr>
    <a:masterClrMapping/>
  </p:clrMapOvr>
</p:sldLayout>
</file>

<file path=ppt/slideLayouts/slideLayout54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4791457"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7A9592F-5A0F-1443-B081-865403F1DB5E}"/>
              </a:ext>
            </a:extLst>
          </p:cNvPr>
          <p:cNvSpPr>
            <a:spLocks noGrp="1"/>
          </p:cNvSpPr>
          <p:nvPr>
            <p:ph type="body" sz="quarter" idx="14"/>
          </p:nvPr>
        </p:nvSpPr>
        <p:spPr>
          <a:xfrm>
            <a:off x="27105769" y="237905"/>
            <a:ext cx="2677319" cy="29722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a16="http://schemas.microsoft.com/office/drawing/2014/main" id="{18604AF8-B8A2-9A46-96DF-F8A14242626C}"/>
              </a:ext>
            </a:extLst>
          </p:cNvPr>
          <p:cNvSpPr>
            <a:spLocks noGrp="1"/>
          </p:cNvSpPr>
          <p:nvPr>
            <p:ph type="body" sz="quarter" idx="15" hasCustomPrompt="1"/>
          </p:nvPr>
        </p:nvSpPr>
        <p:spPr>
          <a:xfrm>
            <a:off x="30441900" y="237905"/>
            <a:ext cx="2677319" cy="2972223"/>
          </a:xfrm>
        </p:spPr>
        <p:txBody>
          <a:bodyPr/>
          <a:lstStyle/>
          <a:p>
            <a:pPr lvl="4"/>
            <a:r>
              <a:rPr lang="en-US" dirty="0"/>
              <a:t>Fifth level</a:t>
            </a:r>
          </a:p>
        </p:txBody>
      </p:sp>
    </p:spTree>
    <p:extLst>
      <p:ext uri="{BB962C8B-B14F-4D97-AF65-F5344CB8AC3E}">
        <p14:creationId xmlns:p14="http://schemas.microsoft.com/office/powerpoint/2010/main" val="730185896"/>
      </p:ext>
    </p:extLst>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userDrawn="1">
  <p:cSld name="boxes (4 tall)">
    <p:spTree>
      <p:nvGrpSpPr>
        <p:cNvPr id="1" name=""/>
        <p:cNvGrpSpPr/>
        <p:nvPr/>
      </p:nvGrpSpPr>
      <p:grpSpPr>
        <a:xfrm>
          <a:off x="0" y="0"/>
          <a:ext cx="0" cy="0"/>
          <a:chOff x="0" y="0"/>
          <a:chExt cx="0" cy="0"/>
        </a:xfrm>
      </p:grpSpPr>
      <p:sp>
        <p:nvSpPr>
          <p:cNvPr id="11" name="Content Placeholder 1"/>
          <p:cNvSpPr>
            <a:spLocks noGrp="1"/>
          </p:cNvSpPr>
          <p:nvPr>
            <p:ph sz="quarter" idx="12"/>
          </p:nvPr>
        </p:nvSpPr>
        <p:spPr>
          <a:xfrm>
            <a:off x="0" y="0"/>
            <a:ext cx="2286000" cy="5148072"/>
          </a:xfrm>
          <a:solidFill>
            <a:srgbClr val="0F62FE"/>
          </a:solidFill>
        </p:spPr>
        <p:txBody>
          <a:bodyPr lIns="219456" tIns="201168" rIns="228600" bIns="228600"/>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Content Placeholder 2"/>
          <p:cNvSpPr>
            <a:spLocks noGrp="1"/>
          </p:cNvSpPr>
          <p:nvPr>
            <p:ph sz="quarter" idx="13"/>
          </p:nvPr>
        </p:nvSpPr>
        <p:spPr>
          <a:xfrm>
            <a:off x="2286000" y="0"/>
            <a:ext cx="2286000" cy="5148072"/>
          </a:xfrm>
          <a:solidFill>
            <a:srgbClr val="0043CE"/>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Content Placeholder 3"/>
          <p:cNvSpPr>
            <a:spLocks noGrp="1"/>
          </p:cNvSpPr>
          <p:nvPr>
            <p:ph sz="quarter" idx="14"/>
          </p:nvPr>
        </p:nvSpPr>
        <p:spPr>
          <a:xfrm>
            <a:off x="4572000" y="0"/>
            <a:ext cx="2286000" cy="5148072"/>
          </a:xfrm>
          <a:solidFill>
            <a:srgbClr val="002D9C"/>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Content Placeholder 4"/>
          <p:cNvSpPr>
            <a:spLocks noGrp="1"/>
          </p:cNvSpPr>
          <p:nvPr>
            <p:ph sz="quarter" idx="15"/>
          </p:nvPr>
        </p:nvSpPr>
        <p:spPr>
          <a:xfrm>
            <a:off x="6858000" y="0"/>
            <a:ext cx="2286000" cy="5148072"/>
          </a:xfrm>
          <a:solidFill>
            <a:srgbClr val="001D6C"/>
          </a:solidFill>
        </p:spPr>
        <p:txBody>
          <a:bodyPr lIns="219456" tIns="201168" rIns="228600" bIns="228600"/>
          <a:lstStyle>
            <a:lvl1pP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86426088"/>
      </p:ext>
    </p:extLst>
  </p:cSld>
  <p:clrMapOvr>
    <a:masterClrMapping/>
  </p:clrMapOvr>
</p:sldLayout>
</file>

<file path=ppt/slideLayouts/slideLayout550.xml><?xml version="1.0" encoding="utf-8"?>
<p:sldLayout xmlns:a="http://schemas.openxmlformats.org/drawingml/2006/main" xmlns:r="http://schemas.openxmlformats.org/officeDocument/2006/relationships" xmlns:p="http://schemas.openxmlformats.org/presentationml/2006/main" preserve="1" userDrawn="1">
  <p:cSld name="small 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7219690" y="310635"/>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2434"/>
            <a:ext cx="4123944" cy="325317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4791456" y="124243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219457" y="200982"/>
            <a:ext cx="1837944" cy="453256"/>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27366913" y="1930201"/>
            <a:ext cx="1697832" cy="1917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2611541"/>
      </p:ext>
    </p:extLst>
  </p:cSld>
  <p:clrMapOvr>
    <a:masterClrMapping/>
  </p:clrMapOvr>
</p:sldLayout>
</file>

<file path=ppt/slideLayouts/slideLayout551.xml><?xml version="1.0" encoding="utf-8"?>
<p:sldLayout xmlns:a="http://schemas.openxmlformats.org/drawingml/2006/main" xmlns:r="http://schemas.openxmlformats.org/officeDocument/2006/relationships" xmlns:p="http://schemas.openxmlformats.org/presentationml/2006/main" preserve="1" userDrawn="1">
  <p:cSld name="title, text (two columns, different text siz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7" name="Content Placeholder"/>
          <p:cNvSpPr>
            <a:spLocks noGrp="1"/>
          </p:cNvSpPr>
          <p:nvPr>
            <p:ph sz="quarter" idx="13"/>
          </p:nvPr>
        </p:nvSpPr>
        <p:spPr>
          <a:xfrm>
            <a:off x="210312" y="1216152"/>
            <a:ext cx="4142232" cy="3279648"/>
          </a:xfrm>
        </p:spPr>
        <p:txBody>
          <a:bodyPr/>
          <a:lstStyle>
            <a:lvl1pPr>
              <a:defRPr sz="2398"/>
            </a:lvl1pPr>
          </a:lstStyle>
          <a:p>
            <a:pPr lvl="0"/>
            <a:r>
              <a:rPr lang="en-US" dirty="0"/>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628ADE06-A747-0047-B968-869010C52509}"/>
              </a:ext>
            </a:extLst>
          </p:cNvPr>
          <p:cNvSpPr>
            <a:spLocks noGrp="1"/>
          </p:cNvSpPr>
          <p:nvPr>
            <p:ph type="body" sz="quarter" idx="14"/>
          </p:nvPr>
        </p:nvSpPr>
        <p:spPr>
          <a:xfrm>
            <a:off x="27366913" y="237905"/>
            <a:ext cx="2677319" cy="2972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642F6D0C-CAE5-3442-AD02-0B2E542CC515}"/>
              </a:ext>
            </a:extLst>
          </p:cNvPr>
          <p:cNvSpPr>
            <a:spLocks noGrp="1"/>
          </p:cNvSpPr>
          <p:nvPr>
            <p:ph type="body" sz="quarter" idx="15" hasCustomPrompt="1"/>
          </p:nvPr>
        </p:nvSpPr>
        <p:spPr>
          <a:xfrm>
            <a:off x="30784800" y="237905"/>
            <a:ext cx="2677319" cy="2972223"/>
          </a:xfrm>
        </p:spPr>
        <p:txBody>
          <a:bodyPr/>
          <a:lstStyle/>
          <a:p>
            <a:pPr lvl="4"/>
            <a:r>
              <a:rPr lang="en-US" dirty="0"/>
              <a:t>Fifth level</a:t>
            </a:r>
          </a:p>
        </p:txBody>
      </p:sp>
    </p:spTree>
    <p:extLst>
      <p:ext uri="{BB962C8B-B14F-4D97-AF65-F5344CB8AC3E}">
        <p14:creationId xmlns:p14="http://schemas.microsoft.com/office/powerpoint/2010/main" val="1797807429"/>
      </p:ext>
    </p:extLst>
  </p:cSld>
  <p:clrMapOvr>
    <a:masterClrMapping/>
  </p:clrMapOvr>
</p:sldLayout>
</file>

<file path=ppt/slideLayouts/slideLayout552.xml><?xml version="1.0" encoding="utf-8"?>
<p:sldLayout xmlns:a="http://schemas.openxmlformats.org/drawingml/2006/main" xmlns:r="http://schemas.openxmlformats.org/officeDocument/2006/relationships" xmlns:p="http://schemas.openxmlformats.org/presentationml/2006/main" preserve="1" userDrawn="1">
  <p:cSld name="title, text (four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E75A0B0-014F-7147-90EE-18E4C656EC4A}"/>
              </a:ext>
            </a:extLst>
          </p:cNvPr>
          <p:cNvSpPr>
            <a:spLocks noGrp="1"/>
          </p:cNvSpPr>
          <p:nvPr>
            <p:ph type="body" sz="quarter" idx="16"/>
          </p:nvPr>
        </p:nvSpPr>
        <p:spPr>
          <a:xfrm>
            <a:off x="27628057" y="237905"/>
            <a:ext cx="2743200" cy="2972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E3A71A94-43D4-8E48-91DC-4052240399E1}"/>
              </a:ext>
            </a:extLst>
          </p:cNvPr>
          <p:cNvSpPr>
            <a:spLocks noGrp="1"/>
          </p:cNvSpPr>
          <p:nvPr>
            <p:ph type="body" sz="quarter" idx="17" hasCustomPrompt="1"/>
          </p:nvPr>
        </p:nvSpPr>
        <p:spPr>
          <a:xfrm>
            <a:off x="31013400" y="237905"/>
            <a:ext cx="2743200" cy="2972223"/>
          </a:xfrm>
        </p:spPr>
        <p:txBody>
          <a:bodyPr/>
          <a:lstStyle/>
          <a:p>
            <a:pPr lvl="4"/>
            <a:r>
              <a:rPr lang="en-US" dirty="0"/>
              <a:t>Fifth level</a:t>
            </a:r>
          </a:p>
        </p:txBody>
      </p:sp>
    </p:spTree>
    <p:extLst>
      <p:ext uri="{BB962C8B-B14F-4D97-AF65-F5344CB8AC3E}">
        <p14:creationId xmlns:p14="http://schemas.microsoft.com/office/powerpoint/2010/main" val="1802241568"/>
      </p:ext>
    </p:extLst>
  </p:cSld>
  <p:clrMapOvr>
    <a:masterClrMapping/>
  </p:clrMapOvr>
</p:sldLayout>
</file>

<file path=ppt/slideLayouts/slideLayout553.xml><?xml version="1.0" encoding="utf-8"?>
<p:sldLayout xmlns:a="http://schemas.openxmlformats.org/drawingml/2006/main" xmlns:r="http://schemas.openxmlformats.org/officeDocument/2006/relationships" xmlns:p="http://schemas.openxmlformats.org/presentationml/2006/main" preserve="1" userDrawn="1">
  <p:cSld name="title, text,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12" name="Text Placeholder 11">
            <a:extLst>
              <a:ext uri="{FF2B5EF4-FFF2-40B4-BE49-F238E27FC236}">
                <a16:creationId xmlns:a16="http://schemas.microsoft.com/office/drawing/2014/main" id="{DB41EB15-62CF-3944-8B94-1F63FCE0D41B}"/>
              </a:ext>
            </a:extLst>
          </p:cNvPr>
          <p:cNvSpPr>
            <a:spLocks noGrp="1"/>
          </p:cNvSpPr>
          <p:nvPr>
            <p:ph type="body" sz="quarter" idx="15"/>
          </p:nvPr>
        </p:nvSpPr>
        <p:spPr>
          <a:xfrm>
            <a:off x="27366913" y="237905"/>
            <a:ext cx="2351088" cy="29722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3" name="Text Placeholder 11">
            <a:extLst>
              <a:ext uri="{FF2B5EF4-FFF2-40B4-BE49-F238E27FC236}">
                <a16:creationId xmlns:a16="http://schemas.microsoft.com/office/drawing/2014/main" id="{79B9EF83-3352-EE4F-8C4E-F6CCC77EBB9E}"/>
              </a:ext>
            </a:extLst>
          </p:cNvPr>
          <p:cNvSpPr>
            <a:spLocks noGrp="1"/>
          </p:cNvSpPr>
          <p:nvPr>
            <p:ph type="body" sz="quarter" idx="16" hasCustomPrompt="1"/>
          </p:nvPr>
        </p:nvSpPr>
        <p:spPr>
          <a:xfrm>
            <a:off x="30594300" y="237905"/>
            <a:ext cx="2351088" cy="2502758"/>
          </a:xfrm>
        </p:spPr>
        <p:txBody>
          <a:bodyPr/>
          <a:lstStyle/>
          <a:p>
            <a:pPr lvl="4"/>
            <a:r>
              <a:rPr lang="en-US" dirty="0"/>
              <a:t>Fifth level</a:t>
            </a:r>
          </a:p>
        </p:txBody>
      </p:sp>
    </p:spTree>
    <p:extLst>
      <p:ext uri="{BB962C8B-B14F-4D97-AF65-F5344CB8AC3E}">
        <p14:creationId xmlns:p14="http://schemas.microsoft.com/office/powerpoint/2010/main" val="2873850026"/>
      </p:ext>
    </p:extLst>
  </p:cSld>
  <p:clrMapOvr>
    <a:masterClrMapping/>
  </p:clrMapOvr>
</p:sldLayout>
</file>

<file path=ppt/slideLayouts/slideLayout554.xml><?xml version="1.0" encoding="utf-8"?>
<p:sldLayout xmlns:a="http://schemas.openxmlformats.org/drawingml/2006/main" xmlns:r="http://schemas.openxmlformats.org/officeDocument/2006/relationships" xmlns:p="http://schemas.openxmlformats.org/presentationml/2006/main" preserve="1" userDrawn="1">
  <p:cSld name="title, text (two narrow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6" name="Text Placeholder 1"/>
          <p:cNvSpPr>
            <a:spLocks noGrp="1"/>
          </p:cNvSpPr>
          <p:nvPr>
            <p:ph type="body" sz="quarter" idx="12"/>
          </p:nvPr>
        </p:nvSpPr>
        <p:spPr>
          <a:xfrm>
            <a:off x="4791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2"/>
          <p:cNvSpPr>
            <a:spLocks noGrp="1"/>
          </p:cNvSpPr>
          <p:nvPr>
            <p:ph type="body" sz="quarter" idx="13"/>
          </p:nvPr>
        </p:nvSpPr>
        <p:spPr>
          <a:xfrm>
            <a:off x="7077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840ED0B8-BBFB-F44E-AA28-3E73EC21B844}"/>
              </a:ext>
            </a:extLst>
          </p:cNvPr>
          <p:cNvSpPr>
            <a:spLocks noGrp="1"/>
          </p:cNvSpPr>
          <p:nvPr>
            <p:ph type="body" sz="quarter" idx="14"/>
          </p:nvPr>
        </p:nvSpPr>
        <p:spPr>
          <a:xfrm>
            <a:off x="27301031" y="237905"/>
            <a:ext cx="2351881" cy="2972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77E8DF26-9D62-3442-840C-A494DA32CDA3}"/>
              </a:ext>
            </a:extLst>
          </p:cNvPr>
          <p:cNvSpPr>
            <a:spLocks noGrp="1"/>
          </p:cNvSpPr>
          <p:nvPr>
            <p:ph type="body" sz="quarter" idx="15" hasCustomPrompt="1"/>
          </p:nvPr>
        </p:nvSpPr>
        <p:spPr>
          <a:xfrm>
            <a:off x="30784800" y="237905"/>
            <a:ext cx="2351881" cy="2972223"/>
          </a:xfrm>
        </p:spPr>
        <p:txBody>
          <a:bodyPr/>
          <a:lstStyle/>
          <a:p>
            <a:pPr lvl="4"/>
            <a:r>
              <a:rPr lang="en-US" dirty="0"/>
              <a:t>Fifth level</a:t>
            </a:r>
          </a:p>
        </p:txBody>
      </p:sp>
    </p:spTree>
    <p:extLst>
      <p:ext uri="{BB962C8B-B14F-4D97-AF65-F5344CB8AC3E}">
        <p14:creationId xmlns:p14="http://schemas.microsoft.com/office/powerpoint/2010/main" val="4283526027"/>
      </p:ext>
    </p:extLst>
  </p:cSld>
  <p:clrMapOvr>
    <a:masterClrMapping/>
  </p:clrMapOvr>
</p:sldLayout>
</file>

<file path=ppt/slideLayouts/slideLayout555.xml><?xml version="1.0" encoding="utf-8"?>
<p:sldLayout xmlns:a="http://schemas.openxmlformats.org/drawingml/2006/main" xmlns:r="http://schemas.openxmlformats.org/officeDocument/2006/relationships" xmlns:p="http://schemas.openxmlformats.org/presentationml/2006/main" preserve="1" userDrawn="1">
  <p:cSld name="1_title, text (two columns)">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89D07A6B-424E-5543-A249-DAC167B9A421}"/>
              </a:ext>
              <a:ext uri="{C183D7F6-B498-43B3-948B-1728B52AA6E4}">
                <adec:decorative xmlns:adec="http://schemas.microsoft.com/office/drawing/2017/decorative" val="1"/>
              </a:ext>
            </a:extLst>
          </p:cNvPr>
          <p:cNvSpPr/>
          <p:nvPr userDrawn="1"/>
        </p:nvSpPr>
        <p:spPr>
          <a:xfrm>
            <a:off x="2286000" y="0"/>
            <a:ext cx="6858000" cy="5143500"/>
          </a:xfrm>
          <a:prstGeom prst="rect">
            <a:avLst/>
          </a:prstGeom>
          <a:solidFill>
            <a:schemeClr val="bg1"/>
          </a:solidFill>
        </p:spPr>
        <p:txBody>
          <a:bodyPr wrap="square" lIns="0" tIns="0" rIns="0" bIns="0" rtlCol="0" anchor="ctr">
            <a:noAutofit/>
          </a:bodyPr>
          <a:lstStyle/>
          <a:p>
            <a:pPr algn="ctr"/>
            <a:endParaRPr lang="en-US" sz="1199"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27219690" y="310635"/>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615708"/>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2514600" y="615708"/>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219457" y="200982"/>
            <a:ext cx="1837944" cy="453256"/>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27366913" y="1930201"/>
            <a:ext cx="1697832" cy="1917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325772522"/>
      </p:ext>
    </p:extLst>
  </p:cSld>
  <p:clrMapOvr>
    <a:masterClrMapping/>
  </p:clrMapOvr>
</p:sldLayout>
</file>

<file path=ppt/slideLayouts/slideLayout556.xml><?xml version="1.0" encoding="utf-8"?>
<p:sldLayout xmlns:a="http://schemas.openxmlformats.org/drawingml/2006/main" xmlns:r="http://schemas.openxmlformats.org/officeDocument/2006/relationships" xmlns:p="http://schemas.openxmlformats.org/presentationml/2006/main" preserve="1" userDrawn="1">
  <p:cSld name="top bar (four columns)">
    <p:spTree>
      <p:nvGrpSpPr>
        <p:cNvPr id="1" name=""/>
        <p:cNvGrpSpPr/>
        <p:nvPr/>
      </p:nvGrpSpPr>
      <p:grpSpPr>
        <a:xfrm>
          <a:off x="0" y="0"/>
          <a:ext cx="0" cy="0"/>
          <a:chOff x="0" y="0"/>
          <a:chExt cx="0" cy="0"/>
        </a:xfrm>
      </p:grpSpPr>
      <p:sp>
        <p:nvSpPr>
          <p:cNvPr id="13" name="Rectangle 12">
            <a:extLst>
              <a:ext uri="{FF2B5EF4-FFF2-40B4-BE49-F238E27FC236}">
                <a16:creationId xmlns:a16="http://schemas.microsoft.com/office/drawing/2014/main" id="{5ACE9B16-7CF7-D545-AB1B-5F8EBB7FC783}"/>
              </a:ext>
            </a:extLst>
          </p:cNvPr>
          <p:cNvSpPr/>
          <p:nvPr userDrawn="1"/>
        </p:nvSpPr>
        <p:spPr bwMode="auto">
          <a:xfrm>
            <a:off x="0" y="1024770"/>
            <a:ext cx="9144000" cy="4118730"/>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83" tIns="17983" rIns="17983" bIns="17983" numCol="1" rtlCol="0" anchor="t" anchorCtr="0" compatLnSpc="1">
            <a:prstTxWarp prst="textNoShape">
              <a:avLst/>
            </a:prstTxWarp>
          </a:bodyPr>
          <a:lstStyle/>
          <a:p>
            <a:pPr marL="0" marR="0" indent="0" algn="l" defTabSz="456743" rtl="0" eaLnBrk="1" fontAlgn="base" latinLnBrk="0" hangingPunct="1">
              <a:lnSpc>
                <a:spcPct val="90000"/>
              </a:lnSpc>
              <a:spcBef>
                <a:spcPct val="0"/>
              </a:spcBef>
              <a:spcAft>
                <a:spcPct val="0"/>
              </a:spcAft>
              <a:buClrTx/>
              <a:buSzTx/>
              <a:buFontTx/>
              <a:buNone/>
              <a:tabLst/>
            </a:pPr>
            <a:endParaRPr kumimoji="0" lang="en-US" sz="699" b="0" i="0" u="none" strike="noStrike" cap="none" normalizeH="0" baseline="0" dirty="0">
              <a:ln>
                <a:noFill/>
              </a:ln>
              <a:solidFill>
                <a:schemeClr val="bg1"/>
              </a:solidFill>
              <a:effectLst/>
              <a:latin typeface="IBM Plex Sans" panose="020B0503050203000203" pitchFamily="34" charset="0"/>
            </a:endParaRPr>
          </a:p>
        </p:txBody>
      </p:sp>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91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2" name="Text Placeholder 4"/>
          <p:cNvSpPr>
            <a:spLocks noGrp="1"/>
          </p:cNvSpPr>
          <p:nvPr>
            <p:ph type="body" sz="quarter" idx="15"/>
          </p:nvPr>
        </p:nvSpPr>
        <p:spPr>
          <a:xfrm>
            <a:off x="7077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2E75A0B0-014F-7147-90EE-18E4C656EC4A}"/>
              </a:ext>
            </a:extLst>
          </p:cNvPr>
          <p:cNvSpPr>
            <a:spLocks noGrp="1"/>
          </p:cNvSpPr>
          <p:nvPr>
            <p:ph type="body" sz="quarter" idx="16"/>
          </p:nvPr>
        </p:nvSpPr>
        <p:spPr>
          <a:xfrm>
            <a:off x="27628057" y="237905"/>
            <a:ext cx="2743200" cy="2972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6">
            <a:extLst>
              <a:ext uri="{FF2B5EF4-FFF2-40B4-BE49-F238E27FC236}">
                <a16:creationId xmlns:a16="http://schemas.microsoft.com/office/drawing/2014/main" id="{E3A71A94-43D4-8E48-91DC-4052240399E1}"/>
              </a:ext>
            </a:extLst>
          </p:cNvPr>
          <p:cNvSpPr>
            <a:spLocks noGrp="1"/>
          </p:cNvSpPr>
          <p:nvPr>
            <p:ph type="body" sz="quarter" idx="17" hasCustomPrompt="1"/>
          </p:nvPr>
        </p:nvSpPr>
        <p:spPr>
          <a:xfrm>
            <a:off x="31013400" y="237905"/>
            <a:ext cx="2743200" cy="2972223"/>
          </a:xfrm>
        </p:spPr>
        <p:txBody>
          <a:bodyPr/>
          <a:lstStyle/>
          <a:p>
            <a:pPr lvl="4"/>
            <a:r>
              <a:rPr lang="en-US" dirty="0"/>
              <a:t>Fifth level</a:t>
            </a:r>
          </a:p>
        </p:txBody>
      </p:sp>
    </p:spTree>
    <p:extLst>
      <p:ext uri="{BB962C8B-B14F-4D97-AF65-F5344CB8AC3E}">
        <p14:creationId xmlns:p14="http://schemas.microsoft.com/office/powerpoint/2010/main" val="1801875564"/>
      </p:ext>
    </p:extLst>
  </p:cSld>
  <p:clrMapOvr>
    <a:masterClrMapping/>
  </p:clrMapOvr>
</p:sldLayout>
</file>

<file path=ppt/slideLayouts/slideLayout557.xml><?xml version="1.0" encoding="utf-8"?>
<p:sldLayout xmlns:a="http://schemas.openxmlformats.org/drawingml/2006/main" xmlns:r="http://schemas.openxmlformats.org/officeDocument/2006/relationships" xmlns:p="http://schemas.openxmlformats.org/presentationml/2006/main" preserve="1" userDrawn="1">
  <p:cSld name="title, text (split background)">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accent2"/>
          </a:solidFill>
        </p:spPr>
        <p:txBody>
          <a:bodyPr wrap="square" lIns="0" tIns="0" rIns="0" bIns="0" rtlCol="0" anchor="ctr">
            <a:noAutofit/>
          </a:bodyPr>
          <a:lstStyle/>
          <a:p>
            <a:pPr algn="ctr"/>
            <a:endParaRPr lang="en-US" sz="1199"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buClr>
                <a:schemeClr val="bg1"/>
              </a:buClr>
              <a:defRPr>
                <a:solidFill>
                  <a:schemeClr val="bg1"/>
                </a:solidFill>
              </a:defRPr>
            </a:lvl1pPr>
            <a:lvl2pPr>
              <a:buClr>
                <a:schemeClr val="bg1"/>
              </a:buClr>
              <a:defRPr>
                <a:solidFill>
                  <a:schemeClr val="bg1"/>
                </a:solidFill>
              </a:defRPr>
            </a:lvl2pPr>
            <a:lvl3pPr>
              <a:buClr>
                <a:schemeClr val="bg1"/>
              </a:buClr>
              <a:defRPr>
                <a:solidFill>
                  <a:schemeClr val="bg1"/>
                </a:solidFill>
              </a:defRPr>
            </a:lvl3pPr>
            <a:lvl4pPr>
              <a:buClr>
                <a:schemeClr val="bg1"/>
              </a:buClr>
              <a:defRPr>
                <a:solidFill>
                  <a:schemeClr val="bg1"/>
                </a:solidFill>
              </a:defRPr>
            </a:lvl4pPr>
            <a:lvl5pPr>
              <a:buClr>
                <a:schemeClr val="bg1"/>
              </a:buClr>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259DB4AB-4E6B-8E47-B9C6-EC54A976F70A}"/>
              </a:ext>
            </a:extLst>
          </p:cNvPr>
          <p:cNvSpPr>
            <a:spLocks noGrp="1"/>
          </p:cNvSpPr>
          <p:nvPr>
            <p:ph type="body" sz="quarter" idx="13"/>
          </p:nvPr>
        </p:nvSpPr>
        <p:spPr>
          <a:xfrm>
            <a:off x="27301032" y="237905"/>
            <a:ext cx="3266281" cy="29722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F532822A-B2A6-514E-99E2-BD77AE0B0E55}"/>
              </a:ext>
            </a:extLst>
          </p:cNvPr>
          <p:cNvSpPr>
            <a:spLocks noGrp="1"/>
          </p:cNvSpPr>
          <p:nvPr>
            <p:ph type="title"/>
          </p:nvPr>
        </p:nvSpPr>
        <p:spPr/>
        <p:txBody>
          <a:bodyPr/>
          <a:lstStyle/>
          <a:p>
            <a:r>
              <a:rPr lang="en-US"/>
              <a:t>Click to edit Master title style</a:t>
            </a:r>
          </a:p>
        </p:txBody>
      </p:sp>
      <p:sp>
        <p:nvSpPr>
          <p:cNvPr id="10" name="Text Placeholder 7">
            <a:extLst>
              <a:ext uri="{FF2B5EF4-FFF2-40B4-BE49-F238E27FC236}">
                <a16:creationId xmlns:a16="http://schemas.microsoft.com/office/drawing/2014/main" id="{01F9FDD8-00D8-D849-96CA-3D0135160B37}"/>
              </a:ext>
            </a:extLst>
          </p:cNvPr>
          <p:cNvSpPr>
            <a:spLocks noGrp="1"/>
          </p:cNvSpPr>
          <p:nvPr>
            <p:ph type="body" sz="quarter" idx="14" hasCustomPrompt="1"/>
          </p:nvPr>
        </p:nvSpPr>
        <p:spPr>
          <a:xfrm>
            <a:off x="31127700" y="237905"/>
            <a:ext cx="3266281" cy="2972223"/>
          </a:xfrm>
        </p:spPr>
        <p:txBody>
          <a:bodyPr/>
          <a:lstStyle/>
          <a:p>
            <a:pPr lvl="4"/>
            <a:r>
              <a:rPr lang="en-US" dirty="0"/>
              <a:t>Fifth level</a:t>
            </a:r>
          </a:p>
        </p:txBody>
      </p:sp>
    </p:spTree>
    <p:extLst>
      <p:ext uri="{BB962C8B-B14F-4D97-AF65-F5344CB8AC3E}">
        <p14:creationId xmlns:p14="http://schemas.microsoft.com/office/powerpoint/2010/main" val="2862612616"/>
      </p:ext>
    </p:extLst>
  </p:cSld>
  <p:clrMapOvr>
    <a:masterClrMapping/>
  </p:clrMapOvr>
</p:sldLayout>
</file>

<file path=ppt/slideLayouts/slideLayout558.xml><?xml version="1.0" encoding="utf-8"?>
<p:sldLayout xmlns:a="http://schemas.openxmlformats.org/drawingml/2006/main" xmlns:r="http://schemas.openxmlformats.org/officeDocument/2006/relationships" xmlns:p="http://schemas.openxmlformats.org/presentationml/2006/main" preserve="1" userDrawn="1">
  <p:cSld name="title, text (split background)2">
    <p:spTree>
      <p:nvGrpSpPr>
        <p:cNvPr id="1" name=""/>
        <p:cNvGrpSpPr/>
        <p:nvPr/>
      </p:nvGrpSpPr>
      <p:grpSpPr>
        <a:xfrm>
          <a:off x="0" y="0"/>
          <a:ext cx="0" cy="0"/>
          <a:chOff x="0" y="0"/>
          <a:chExt cx="0" cy="0"/>
        </a:xfrm>
      </p:grpSpPr>
      <p:sp>
        <p:nvSpPr>
          <p:cNvPr id="7" name="Black rectangle">
            <a:extLst>
              <a:ext uri="{FF2B5EF4-FFF2-40B4-BE49-F238E27FC236}">
                <a16:creationId xmlns:a16="http://schemas.microsoft.com/office/drawing/2014/main" id="{612CE115-19C6-174D-97D1-85AD78D8BEA7}"/>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bg1"/>
          </a:solidFill>
        </p:spPr>
        <p:txBody>
          <a:bodyPr wrap="square" lIns="0" tIns="0" rIns="0" bIns="0" rtlCol="0" anchor="ctr">
            <a:noAutofit/>
          </a:bodyPr>
          <a:lstStyle/>
          <a:p>
            <a:pPr algn="ctr"/>
            <a:endParaRPr lang="en-US" sz="1199" b="0" i="0" dirty="0">
              <a:solidFill>
                <a:srgbClr val="FFFFFF"/>
              </a:solidFill>
              <a:latin typeface="IBM Plex Sans" panose="020B0503050203000203" pitchFamily="34" charset="0"/>
              <a:cs typeface="Arial"/>
            </a:endParaRPr>
          </a:p>
        </p:txBody>
      </p:sp>
      <p:sp>
        <p:nvSpPr>
          <p:cNvPr id="6" name="Text Placeholder"/>
          <p:cNvSpPr>
            <a:spLocks noGrp="1"/>
          </p:cNvSpPr>
          <p:nvPr>
            <p:ph type="body" sz="quarter" idx="12"/>
          </p:nvPr>
        </p:nvSpPr>
        <p:spPr>
          <a:xfrm>
            <a:off x="4791456" y="201168"/>
            <a:ext cx="4123944" cy="4294632"/>
          </a:xfrm>
        </p:spPr>
        <p:txBody>
          <a:bodyPr/>
          <a:lstStyle>
            <a:lvl1pPr>
              <a:buClr>
                <a:schemeClr val="bg1"/>
              </a:buClr>
              <a:defRPr>
                <a:solidFill>
                  <a:schemeClr val="tx1"/>
                </a:solidFill>
              </a:defRPr>
            </a:lvl1pPr>
            <a:lvl2pPr>
              <a:buClr>
                <a:schemeClr val="tx1"/>
              </a:buClr>
              <a:defRPr>
                <a:solidFill>
                  <a:schemeClr val="tx1"/>
                </a:solidFill>
              </a:defRPr>
            </a:lvl2pPr>
            <a:lvl3pPr>
              <a:buClr>
                <a:schemeClr val="tx1"/>
              </a:buClr>
              <a:defRPr>
                <a:solidFill>
                  <a:schemeClr val="tx1"/>
                </a:solidFill>
              </a:defRPr>
            </a:lvl3pPr>
            <a:lvl4pPr>
              <a:buClr>
                <a:schemeClr val="tx1"/>
              </a:buClr>
              <a:defRPr>
                <a:solidFill>
                  <a:schemeClr val="tx1"/>
                </a:solidFill>
              </a:defRPr>
            </a:lvl4pPr>
            <a:lvl5pPr>
              <a:buClr>
                <a:schemeClr val="bg1"/>
              </a:buClr>
              <a:defRPr>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lvl1pPr>
              <a:defRPr>
                <a:solidFill>
                  <a:schemeClr val="tx1"/>
                </a:solidFill>
              </a:defRPr>
            </a:lvl1p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259DB4AB-4E6B-8E47-B9C6-EC54A976F70A}"/>
              </a:ext>
            </a:extLst>
          </p:cNvPr>
          <p:cNvSpPr>
            <a:spLocks noGrp="1"/>
          </p:cNvSpPr>
          <p:nvPr>
            <p:ph type="body" sz="quarter" idx="13"/>
          </p:nvPr>
        </p:nvSpPr>
        <p:spPr>
          <a:xfrm>
            <a:off x="27301032" y="237905"/>
            <a:ext cx="3266281" cy="29722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itle 8">
            <a:extLst>
              <a:ext uri="{FF2B5EF4-FFF2-40B4-BE49-F238E27FC236}">
                <a16:creationId xmlns:a16="http://schemas.microsoft.com/office/drawing/2014/main" id="{F532822A-B2A6-514E-99E2-BD77AE0B0E55}"/>
              </a:ext>
            </a:extLst>
          </p:cNvPr>
          <p:cNvSpPr>
            <a:spLocks noGrp="1"/>
          </p:cNvSpPr>
          <p:nvPr>
            <p:ph type="title"/>
          </p:nvPr>
        </p:nvSpPr>
        <p:spPr/>
        <p:txBody>
          <a:bodyPr/>
          <a:lstStyle/>
          <a:p>
            <a:r>
              <a:rPr lang="en-US"/>
              <a:t>Click to edit Master title style</a:t>
            </a:r>
          </a:p>
        </p:txBody>
      </p:sp>
      <p:sp>
        <p:nvSpPr>
          <p:cNvPr id="10" name="Text Placeholder 7">
            <a:extLst>
              <a:ext uri="{FF2B5EF4-FFF2-40B4-BE49-F238E27FC236}">
                <a16:creationId xmlns:a16="http://schemas.microsoft.com/office/drawing/2014/main" id="{01F9FDD8-00D8-D849-96CA-3D0135160B37}"/>
              </a:ext>
            </a:extLst>
          </p:cNvPr>
          <p:cNvSpPr>
            <a:spLocks noGrp="1"/>
          </p:cNvSpPr>
          <p:nvPr>
            <p:ph type="body" sz="quarter" idx="14" hasCustomPrompt="1"/>
          </p:nvPr>
        </p:nvSpPr>
        <p:spPr>
          <a:xfrm>
            <a:off x="31127700" y="237905"/>
            <a:ext cx="3266281" cy="2972223"/>
          </a:xfrm>
        </p:spPr>
        <p:txBody>
          <a:bodyPr/>
          <a:lstStyle/>
          <a:p>
            <a:pPr lvl="4"/>
            <a:r>
              <a:rPr lang="en-US" dirty="0"/>
              <a:t>Fifth level</a:t>
            </a:r>
          </a:p>
        </p:txBody>
      </p:sp>
    </p:spTree>
    <p:extLst>
      <p:ext uri="{BB962C8B-B14F-4D97-AF65-F5344CB8AC3E}">
        <p14:creationId xmlns:p14="http://schemas.microsoft.com/office/powerpoint/2010/main" val="768339856"/>
      </p:ext>
    </p:extLst>
  </p:cSld>
  <p:clrMapOvr>
    <a:masterClrMapping/>
  </p:clrMapOvr>
</p:sldLayout>
</file>

<file path=ppt/slideLayouts/slideLayout559.xml><?xml version="1.0" encoding="utf-8"?>
<p:sldLayout xmlns:a="http://schemas.openxmlformats.org/drawingml/2006/main" xmlns:r="http://schemas.openxmlformats.org/officeDocument/2006/relationships" xmlns:p="http://schemas.openxmlformats.org/presentationml/2006/main" preserve="1" userDrawn="1">
  <p:cSld name="title, text (split background)3">
    <p:spTree>
      <p:nvGrpSpPr>
        <p:cNvPr id="1" name=""/>
        <p:cNvGrpSpPr/>
        <p:nvPr/>
      </p:nvGrpSpPr>
      <p:grpSpPr>
        <a:xfrm>
          <a:off x="0" y="0"/>
          <a:ext cx="0" cy="0"/>
          <a:chOff x="0" y="0"/>
          <a:chExt cx="0" cy="0"/>
        </a:xfrm>
      </p:grpSpPr>
      <p:sp>
        <p:nvSpPr>
          <p:cNvPr id="10" name="Black rectangle">
            <a:extLst>
              <a:ext uri="{FF2B5EF4-FFF2-40B4-BE49-F238E27FC236}">
                <a16:creationId xmlns:a16="http://schemas.microsoft.com/office/drawing/2014/main" id="{A5471564-4086-524C-AA3F-57D1DD848F4C}"/>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bg1"/>
          </a:solidFill>
        </p:spPr>
        <p:txBody>
          <a:bodyPr wrap="square" lIns="0" tIns="0" rIns="0" bIns="0" rtlCol="0" anchor="ctr">
            <a:noAutofit/>
          </a:bodyPr>
          <a:lstStyle/>
          <a:p>
            <a:pPr algn="ctr"/>
            <a:endParaRPr lang="en-US" sz="1199"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2"/>
          </p:nvPr>
        </p:nvSpPr>
        <p:spPr>
          <a:xfrm>
            <a:off x="4791457"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7A9592F-5A0F-1443-B081-865403F1DB5E}"/>
              </a:ext>
            </a:extLst>
          </p:cNvPr>
          <p:cNvSpPr>
            <a:spLocks noGrp="1"/>
          </p:cNvSpPr>
          <p:nvPr>
            <p:ph type="body" sz="quarter" idx="14"/>
          </p:nvPr>
        </p:nvSpPr>
        <p:spPr>
          <a:xfrm>
            <a:off x="27105769" y="237905"/>
            <a:ext cx="2677319" cy="29722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a16="http://schemas.microsoft.com/office/drawing/2014/main" id="{18604AF8-B8A2-9A46-96DF-F8A14242626C}"/>
              </a:ext>
            </a:extLst>
          </p:cNvPr>
          <p:cNvSpPr>
            <a:spLocks noGrp="1"/>
          </p:cNvSpPr>
          <p:nvPr>
            <p:ph type="body" sz="quarter" idx="15" hasCustomPrompt="1"/>
          </p:nvPr>
        </p:nvSpPr>
        <p:spPr>
          <a:xfrm>
            <a:off x="30441900" y="237905"/>
            <a:ext cx="2677319" cy="2972223"/>
          </a:xfrm>
        </p:spPr>
        <p:txBody>
          <a:bodyPr/>
          <a:lstStyle/>
          <a:p>
            <a:pPr lvl="4"/>
            <a:r>
              <a:rPr lang="en-US" dirty="0"/>
              <a:t>Fifth level</a:t>
            </a:r>
          </a:p>
        </p:txBody>
      </p:sp>
    </p:spTree>
    <p:extLst>
      <p:ext uri="{BB962C8B-B14F-4D97-AF65-F5344CB8AC3E}">
        <p14:creationId xmlns:p14="http://schemas.microsoft.com/office/powerpoint/2010/main" val="799903194"/>
      </p:ext>
    </p:extLst>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036059133"/>
      </p:ext>
    </p:extLst>
  </p:cSld>
  <p:clrMapOvr>
    <a:masterClrMapping/>
  </p:clrMapOvr>
</p:sldLayout>
</file>

<file path=ppt/slideLayouts/slideLayout560.xml><?xml version="1.0" encoding="utf-8"?>
<p:sldLayout xmlns:a="http://schemas.openxmlformats.org/drawingml/2006/main" xmlns:r="http://schemas.openxmlformats.org/officeDocument/2006/relationships" xmlns:p="http://schemas.openxmlformats.org/presentationml/2006/main" preserve="1" userDrawn="1">
  <p:cSld name="small title, text (split background)3">
    <p:spTree>
      <p:nvGrpSpPr>
        <p:cNvPr id="1" name=""/>
        <p:cNvGrpSpPr/>
        <p:nvPr/>
      </p:nvGrpSpPr>
      <p:grpSpPr>
        <a:xfrm>
          <a:off x="0" y="0"/>
          <a:ext cx="0" cy="0"/>
          <a:chOff x="0" y="0"/>
          <a:chExt cx="0" cy="0"/>
        </a:xfrm>
      </p:grpSpPr>
      <p:sp>
        <p:nvSpPr>
          <p:cNvPr id="10" name="Black rectangle">
            <a:extLst>
              <a:ext uri="{FF2B5EF4-FFF2-40B4-BE49-F238E27FC236}">
                <a16:creationId xmlns:a16="http://schemas.microsoft.com/office/drawing/2014/main" id="{A5471564-4086-524C-AA3F-57D1DD848F4C}"/>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bg1"/>
          </a:solidFill>
        </p:spPr>
        <p:txBody>
          <a:bodyPr wrap="square" lIns="0" tIns="0" rIns="0" bIns="0" rtlCol="0" anchor="ctr">
            <a:noAutofit/>
          </a:bodyPr>
          <a:lstStyle/>
          <a:p>
            <a:pPr algn="ctr"/>
            <a:endParaRPr lang="en-US" sz="1199"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210312" y="1215027"/>
            <a:ext cx="4142232" cy="3262772"/>
          </a:xfrm>
        </p:spPr>
        <p:txBody>
          <a:bodyPr/>
          <a:lstStyle/>
          <a:p>
            <a:r>
              <a:rPr lang="en-US" dirty="0"/>
              <a:t>Click to edit Master title style</a:t>
            </a:r>
          </a:p>
        </p:txBody>
      </p:sp>
      <p:sp>
        <p:nvSpPr>
          <p:cNvPr id="8" name="Text Placeholder 1"/>
          <p:cNvSpPr>
            <a:spLocks noGrp="1"/>
          </p:cNvSpPr>
          <p:nvPr>
            <p:ph type="body" sz="quarter" idx="13" hasCustomPrompt="1"/>
          </p:nvPr>
        </p:nvSpPr>
        <p:spPr>
          <a:xfrm>
            <a:off x="219456" y="200982"/>
            <a:ext cx="4144726" cy="539550"/>
          </a:xfrm>
        </p:spPr>
        <p:txBody>
          <a:bodyPr/>
          <a:lstStyle/>
          <a:p>
            <a:pPr lvl="4"/>
            <a:r>
              <a:rPr lang="en-US" dirty="0"/>
              <a:t>Fifth level</a:t>
            </a:r>
          </a:p>
        </p:txBody>
      </p:sp>
      <p:sp>
        <p:nvSpPr>
          <p:cNvPr id="6" name="Text Placeholder 2"/>
          <p:cNvSpPr>
            <a:spLocks noGrp="1"/>
          </p:cNvSpPr>
          <p:nvPr>
            <p:ph type="body" sz="quarter" idx="12"/>
          </p:nvPr>
        </p:nvSpPr>
        <p:spPr>
          <a:xfrm>
            <a:off x="4791457" y="1243584"/>
            <a:ext cx="4123876"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7A9592F-5A0F-1443-B081-865403F1DB5E}"/>
              </a:ext>
            </a:extLst>
          </p:cNvPr>
          <p:cNvSpPr>
            <a:spLocks noGrp="1"/>
          </p:cNvSpPr>
          <p:nvPr>
            <p:ph type="body" sz="quarter" idx="14"/>
          </p:nvPr>
        </p:nvSpPr>
        <p:spPr>
          <a:xfrm>
            <a:off x="27105769" y="237905"/>
            <a:ext cx="2677319" cy="29722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6">
            <a:extLst>
              <a:ext uri="{FF2B5EF4-FFF2-40B4-BE49-F238E27FC236}">
                <a16:creationId xmlns:a16="http://schemas.microsoft.com/office/drawing/2014/main" id="{18604AF8-B8A2-9A46-96DF-F8A14242626C}"/>
              </a:ext>
            </a:extLst>
          </p:cNvPr>
          <p:cNvSpPr>
            <a:spLocks noGrp="1"/>
          </p:cNvSpPr>
          <p:nvPr>
            <p:ph type="body" sz="quarter" idx="15" hasCustomPrompt="1"/>
          </p:nvPr>
        </p:nvSpPr>
        <p:spPr>
          <a:xfrm>
            <a:off x="30441900" y="237905"/>
            <a:ext cx="2677319" cy="2972223"/>
          </a:xfrm>
        </p:spPr>
        <p:txBody>
          <a:bodyPr/>
          <a:lstStyle/>
          <a:p>
            <a:pPr lvl="4"/>
            <a:r>
              <a:rPr lang="en-US" dirty="0"/>
              <a:t>Fifth level</a:t>
            </a:r>
          </a:p>
        </p:txBody>
      </p:sp>
    </p:spTree>
    <p:extLst>
      <p:ext uri="{BB962C8B-B14F-4D97-AF65-F5344CB8AC3E}">
        <p14:creationId xmlns:p14="http://schemas.microsoft.com/office/powerpoint/2010/main" val="600976170"/>
      </p:ext>
    </p:extLst>
  </p:cSld>
  <p:clrMapOvr>
    <a:masterClrMapping/>
  </p:clrMapOvr>
</p:sldLayout>
</file>

<file path=ppt/slideLayouts/slideLayout561.xml><?xml version="1.0" encoding="utf-8"?>
<p:sldLayout xmlns:a="http://schemas.openxmlformats.org/drawingml/2006/main" xmlns:r="http://schemas.openxmlformats.org/officeDocument/2006/relationships" xmlns:p="http://schemas.openxmlformats.org/presentationml/2006/main" preserve="1" userDrawn="1">
  <p:cSld name="title, text (split background)4">
    <p:spTree>
      <p:nvGrpSpPr>
        <p:cNvPr id="1" name=""/>
        <p:cNvGrpSpPr/>
        <p:nvPr/>
      </p:nvGrpSpPr>
      <p:grpSpPr>
        <a:xfrm>
          <a:off x="0" y="0"/>
          <a:ext cx="0" cy="0"/>
          <a:chOff x="0" y="0"/>
          <a:chExt cx="0" cy="0"/>
        </a:xfrm>
      </p:grpSpPr>
      <p:sp>
        <p:nvSpPr>
          <p:cNvPr id="10" name="Black rectangle">
            <a:extLst>
              <a:ext uri="{FF2B5EF4-FFF2-40B4-BE49-F238E27FC236}">
                <a16:creationId xmlns:a16="http://schemas.microsoft.com/office/drawing/2014/main" id="{952B24A4-6256-9F4B-A64E-0E09E587D7B3}"/>
              </a:ext>
              <a:ext uri="{C183D7F6-B498-43B3-948B-1728B52AA6E4}">
                <adec:decorative xmlns:adec="http://schemas.microsoft.com/office/drawing/2017/decorative" val="1"/>
              </a:ext>
            </a:extLst>
          </p:cNvPr>
          <p:cNvSpPr/>
          <p:nvPr userDrawn="1"/>
        </p:nvSpPr>
        <p:spPr>
          <a:xfrm>
            <a:off x="4572000" y="0"/>
            <a:ext cx="4572000" cy="5143500"/>
          </a:xfrm>
          <a:prstGeom prst="rect">
            <a:avLst/>
          </a:prstGeom>
          <a:solidFill>
            <a:schemeClr val="bg1"/>
          </a:solidFill>
        </p:spPr>
        <p:txBody>
          <a:bodyPr wrap="square" lIns="0" tIns="0" rIns="0" bIns="0" rtlCol="0" anchor="ctr">
            <a:noAutofit/>
          </a:bodyPr>
          <a:lstStyle/>
          <a:p>
            <a:pPr algn="ctr"/>
            <a:endParaRPr lang="en-US" sz="1199" b="0" i="0" dirty="0">
              <a:solidFill>
                <a:srgbClr val="FFFFFF"/>
              </a:solidFill>
              <a:latin typeface="IBM Plex Sans" panose="020B0503050203000203" pitchFamily="34" charset="0"/>
              <a:cs typeface="Arial"/>
            </a:endParaRPr>
          </a:p>
        </p:txBody>
      </p:sp>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7" name="Content Placeholder"/>
          <p:cNvSpPr>
            <a:spLocks noGrp="1"/>
          </p:cNvSpPr>
          <p:nvPr>
            <p:ph sz="quarter" idx="13"/>
          </p:nvPr>
        </p:nvSpPr>
        <p:spPr>
          <a:xfrm>
            <a:off x="210312" y="1216152"/>
            <a:ext cx="4142232" cy="3279648"/>
          </a:xfrm>
        </p:spPr>
        <p:txBody>
          <a:bodyPr/>
          <a:lstStyle>
            <a:lvl1pPr>
              <a:defRPr sz="2398"/>
            </a:lvl1pPr>
          </a:lstStyle>
          <a:p>
            <a:pPr lvl="0"/>
            <a:r>
              <a:rPr lang="en-US" dirty="0"/>
              <a:t>Click to edit Master text styles</a:t>
            </a:r>
          </a:p>
        </p:txBody>
      </p:sp>
      <p:sp>
        <p:nvSpPr>
          <p:cNvPr id="6" name="Text Placeholder"/>
          <p:cNvSpPr>
            <a:spLocks noGrp="1"/>
          </p:cNvSpPr>
          <p:nvPr>
            <p:ph type="body" sz="quarter" idx="12"/>
          </p:nvPr>
        </p:nvSpPr>
        <p:spPr>
          <a:xfrm>
            <a:off x="4791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628ADE06-A747-0047-B968-869010C52509}"/>
              </a:ext>
            </a:extLst>
          </p:cNvPr>
          <p:cNvSpPr>
            <a:spLocks noGrp="1"/>
          </p:cNvSpPr>
          <p:nvPr>
            <p:ph type="body" sz="quarter" idx="14"/>
          </p:nvPr>
        </p:nvSpPr>
        <p:spPr>
          <a:xfrm>
            <a:off x="27366913" y="237905"/>
            <a:ext cx="2677319" cy="2972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7">
            <a:extLst>
              <a:ext uri="{FF2B5EF4-FFF2-40B4-BE49-F238E27FC236}">
                <a16:creationId xmlns:a16="http://schemas.microsoft.com/office/drawing/2014/main" id="{642F6D0C-CAE5-3442-AD02-0B2E542CC515}"/>
              </a:ext>
            </a:extLst>
          </p:cNvPr>
          <p:cNvSpPr>
            <a:spLocks noGrp="1"/>
          </p:cNvSpPr>
          <p:nvPr>
            <p:ph type="body" sz="quarter" idx="15" hasCustomPrompt="1"/>
          </p:nvPr>
        </p:nvSpPr>
        <p:spPr>
          <a:xfrm>
            <a:off x="30784800" y="237905"/>
            <a:ext cx="2677319" cy="2972223"/>
          </a:xfrm>
        </p:spPr>
        <p:txBody>
          <a:bodyPr/>
          <a:lstStyle/>
          <a:p>
            <a:pPr lvl="4"/>
            <a:r>
              <a:rPr lang="en-US" dirty="0"/>
              <a:t>Fifth level</a:t>
            </a:r>
          </a:p>
        </p:txBody>
      </p:sp>
    </p:spTree>
    <p:extLst>
      <p:ext uri="{BB962C8B-B14F-4D97-AF65-F5344CB8AC3E}">
        <p14:creationId xmlns:p14="http://schemas.microsoft.com/office/powerpoint/2010/main" val="1514403475"/>
      </p:ext>
    </p:extLst>
  </p:cSld>
  <p:clrMapOvr>
    <a:masterClrMapping/>
  </p:clrMapOvr>
</p:sldLayout>
</file>

<file path=ppt/slideLayouts/slideLayout562.xml><?xml version="1.0" encoding="utf-8"?>
<p:sldLayout xmlns:a="http://schemas.openxmlformats.org/drawingml/2006/main" xmlns:r="http://schemas.openxmlformats.org/officeDocument/2006/relationships" xmlns:p="http://schemas.openxmlformats.org/presentationml/2006/main" preserve="1" userDrawn="1">
  <p:cSld name="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5DCB432-EDF0-284A-BEAD-299DA18914CD}"/>
              </a:ext>
            </a:extLst>
          </p:cNvPr>
          <p:cNvSpPr>
            <a:spLocks noGrp="1"/>
          </p:cNvSpPr>
          <p:nvPr>
            <p:ph type="body" sz="quarter" idx="15"/>
          </p:nvPr>
        </p:nvSpPr>
        <p:spPr>
          <a:xfrm>
            <a:off x="27758232" y="237905"/>
            <a:ext cx="2351881" cy="2972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58C0B9F8-77CC-A547-9400-A161B78867DC}"/>
              </a:ext>
            </a:extLst>
          </p:cNvPr>
          <p:cNvSpPr>
            <a:spLocks noGrp="1"/>
          </p:cNvSpPr>
          <p:nvPr>
            <p:ph type="body" sz="quarter" idx="16" hasCustomPrompt="1"/>
          </p:nvPr>
        </p:nvSpPr>
        <p:spPr>
          <a:xfrm>
            <a:off x="30975300" y="237905"/>
            <a:ext cx="2351881" cy="2972223"/>
          </a:xfrm>
        </p:spPr>
        <p:txBody>
          <a:bodyPr/>
          <a:lstStyle/>
          <a:p>
            <a:pPr lvl="4"/>
            <a:r>
              <a:rPr lang="en-US" dirty="0"/>
              <a:t>Fifth level</a:t>
            </a:r>
          </a:p>
        </p:txBody>
      </p:sp>
      <p:sp>
        <p:nvSpPr>
          <p:cNvPr id="10" name="Text Placeholder 9">
            <a:extLst>
              <a:ext uri="{FF2B5EF4-FFF2-40B4-BE49-F238E27FC236}">
                <a16:creationId xmlns:a16="http://schemas.microsoft.com/office/drawing/2014/main" id="{61BAA2EA-A5AF-A641-9267-EFB10572DFC8}"/>
              </a:ext>
            </a:extLst>
          </p:cNvPr>
          <p:cNvSpPr>
            <a:spLocks noGrp="1"/>
          </p:cNvSpPr>
          <p:nvPr>
            <p:ph type="body" sz="quarter" idx="17"/>
          </p:nvPr>
        </p:nvSpPr>
        <p:spPr>
          <a:xfrm>
            <a:off x="27726482" y="843769"/>
            <a:ext cx="2448719" cy="30039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71575390"/>
      </p:ext>
    </p:extLst>
  </p:cSld>
  <p:clrMapOvr>
    <a:masterClrMapping/>
  </p:clrMapOvr>
</p:sldLayout>
</file>

<file path=ppt/slideLayouts/slideLayout563.xml><?xml version="1.0" encoding="utf-8"?>
<p:sldLayout xmlns:a="http://schemas.openxmlformats.org/drawingml/2006/main" xmlns:r="http://schemas.openxmlformats.org/officeDocument/2006/relationships" xmlns:p="http://schemas.openxmlformats.org/presentationml/2006/main" preserve="1" userDrawn="1">
  <p:cSld name="small title, image">
    <p:spTree>
      <p:nvGrpSpPr>
        <p:cNvPr id="1" name=""/>
        <p:cNvGrpSpPr/>
        <p:nvPr/>
      </p:nvGrpSpPr>
      <p:grpSpPr>
        <a:xfrm>
          <a:off x="0" y="0"/>
          <a:ext cx="0" cy="0"/>
          <a:chOff x="0" y="0"/>
          <a:chExt cx="0" cy="0"/>
        </a:xfrm>
      </p:grpSpPr>
      <p:sp>
        <p:nvSpPr>
          <p:cNvPr id="2" name="Title"/>
          <p:cNvSpPr>
            <a:spLocks noGrp="1"/>
          </p:cNvSpPr>
          <p:nvPr>
            <p:ph type="title"/>
          </p:nvPr>
        </p:nvSpPr>
        <p:spPr>
          <a:xfrm>
            <a:off x="210312" y="1257943"/>
            <a:ext cx="4142232" cy="3237664"/>
          </a:xfrm>
        </p:spPr>
        <p:txBody>
          <a:bodyPr/>
          <a:lstStyle/>
          <a:p>
            <a:r>
              <a:rPr lang="en-US" dirty="0"/>
              <a:t>Click to edit Master title style</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5DCB432-EDF0-284A-BEAD-299DA18914CD}"/>
              </a:ext>
            </a:extLst>
          </p:cNvPr>
          <p:cNvSpPr>
            <a:spLocks noGrp="1"/>
          </p:cNvSpPr>
          <p:nvPr>
            <p:ph type="body" sz="quarter" idx="15"/>
          </p:nvPr>
        </p:nvSpPr>
        <p:spPr>
          <a:xfrm>
            <a:off x="27758232" y="237905"/>
            <a:ext cx="2351881" cy="2972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5">
            <a:extLst>
              <a:ext uri="{FF2B5EF4-FFF2-40B4-BE49-F238E27FC236}">
                <a16:creationId xmlns:a16="http://schemas.microsoft.com/office/drawing/2014/main" id="{58C0B9F8-77CC-A547-9400-A161B78867DC}"/>
              </a:ext>
            </a:extLst>
          </p:cNvPr>
          <p:cNvSpPr>
            <a:spLocks noGrp="1"/>
          </p:cNvSpPr>
          <p:nvPr>
            <p:ph type="body" sz="quarter" idx="16" hasCustomPrompt="1"/>
          </p:nvPr>
        </p:nvSpPr>
        <p:spPr>
          <a:xfrm>
            <a:off x="30975300" y="237905"/>
            <a:ext cx="2351881" cy="2972223"/>
          </a:xfrm>
        </p:spPr>
        <p:txBody>
          <a:bodyPr/>
          <a:lstStyle/>
          <a:p>
            <a:pPr lvl="4"/>
            <a:r>
              <a:rPr lang="en-US" dirty="0"/>
              <a:t>Fifth level</a:t>
            </a:r>
          </a:p>
        </p:txBody>
      </p:sp>
      <p:sp>
        <p:nvSpPr>
          <p:cNvPr id="10" name="Text Placeholder 9">
            <a:extLst>
              <a:ext uri="{FF2B5EF4-FFF2-40B4-BE49-F238E27FC236}">
                <a16:creationId xmlns:a16="http://schemas.microsoft.com/office/drawing/2014/main" id="{61BAA2EA-A5AF-A641-9267-EFB10572DFC8}"/>
              </a:ext>
            </a:extLst>
          </p:cNvPr>
          <p:cNvSpPr>
            <a:spLocks noGrp="1"/>
          </p:cNvSpPr>
          <p:nvPr>
            <p:ph type="body" sz="quarter" idx="17"/>
          </p:nvPr>
        </p:nvSpPr>
        <p:spPr>
          <a:xfrm>
            <a:off x="27726482" y="843769"/>
            <a:ext cx="2448719" cy="300394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A43E86D7-2BBE-5D44-A6DD-8528D8BEE0E2}"/>
              </a:ext>
            </a:extLst>
          </p:cNvPr>
          <p:cNvSpPr>
            <a:spLocks noGrp="1"/>
          </p:cNvSpPr>
          <p:nvPr>
            <p:ph type="body" sz="quarter" idx="18" hasCustomPrompt="1"/>
          </p:nvPr>
        </p:nvSpPr>
        <p:spPr>
          <a:xfrm>
            <a:off x="219456" y="200982"/>
            <a:ext cx="4133088" cy="803928"/>
          </a:xfrm>
        </p:spPr>
        <p:txBody>
          <a:bodyPr/>
          <a:lstStyle/>
          <a:p>
            <a:pPr lvl="4"/>
            <a:r>
              <a:rPr lang="en-US" dirty="0"/>
              <a:t>Fifth level</a:t>
            </a:r>
          </a:p>
        </p:txBody>
      </p:sp>
    </p:spTree>
    <p:extLst>
      <p:ext uri="{BB962C8B-B14F-4D97-AF65-F5344CB8AC3E}">
        <p14:creationId xmlns:p14="http://schemas.microsoft.com/office/powerpoint/2010/main" val="2885814231"/>
      </p:ext>
    </p:extLst>
  </p:cSld>
  <p:clrMapOvr>
    <a:masterClrMapping/>
  </p:clrMapOvr>
</p:sldLayout>
</file>

<file path=ppt/slideLayouts/slideLayout564.xml><?xml version="1.0" encoding="utf-8"?>
<p:sldLayout xmlns:a="http://schemas.openxmlformats.org/drawingml/2006/main" xmlns:r="http://schemas.openxmlformats.org/officeDocument/2006/relationships" xmlns:p="http://schemas.openxmlformats.org/presentationml/2006/main" preserve="1" userDrawn="1">
  <p:cSld name="title, half-blank area">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DC58CFDF-73BA-C343-9DC4-2D4C8B1F7E71}"/>
              </a:ext>
            </a:extLst>
          </p:cNvPr>
          <p:cNvSpPr>
            <a:spLocks noGrp="1"/>
          </p:cNvSpPr>
          <p:nvPr>
            <p:ph type="body" sz="quarter" idx="12"/>
          </p:nvPr>
        </p:nvSpPr>
        <p:spPr>
          <a:xfrm>
            <a:off x="26974800" y="237905"/>
            <a:ext cx="2939257" cy="29722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a:extLst>
              <a:ext uri="{FF2B5EF4-FFF2-40B4-BE49-F238E27FC236}">
                <a16:creationId xmlns:a16="http://schemas.microsoft.com/office/drawing/2014/main" id="{A44A5FE6-A94E-ED41-9E51-1A87146C4DDF}"/>
              </a:ext>
            </a:extLst>
          </p:cNvPr>
          <p:cNvSpPr>
            <a:spLocks noGrp="1"/>
          </p:cNvSpPr>
          <p:nvPr>
            <p:ph type="body" sz="quarter" idx="13" hasCustomPrompt="1"/>
          </p:nvPr>
        </p:nvSpPr>
        <p:spPr>
          <a:xfrm>
            <a:off x="31051500" y="237905"/>
            <a:ext cx="2939257" cy="2972223"/>
          </a:xfrm>
        </p:spPr>
        <p:txBody>
          <a:bodyPr/>
          <a:lstStyle/>
          <a:p>
            <a:pPr lvl="4"/>
            <a:r>
              <a:rPr lang="en-US" dirty="0"/>
              <a:t>Fifth level</a:t>
            </a:r>
          </a:p>
        </p:txBody>
      </p:sp>
      <p:sp>
        <p:nvSpPr>
          <p:cNvPr id="9" name="Text Placeholder 8">
            <a:extLst>
              <a:ext uri="{FF2B5EF4-FFF2-40B4-BE49-F238E27FC236}">
                <a16:creationId xmlns:a16="http://schemas.microsoft.com/office/drawing/2014/main" id="{E5806B95-0E4F-0945-8F61-DE95EB2486F7}"/>
              </a:ext>
            </a:extLst>
          </p:cNvPr>
          <p:cNvSpPr>
            <a:spLocks noGrp="1"/>
          </p:cNvSpPr>
          <p:nvPr>
            <p:ph type="body" sz="quarter" idx="14"/>
          </p:nvPr>
        </p:nvSpPr>
        <p:spPr>
          <a:xfrm>
            <a:off x="27013694" y="1524969"/>
            <a:ext cx="2998788" cy="267087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762F3FDD-ACF4-FB4F-81AA-10F751A0D548}"/>
              </a:ext>
            </a:extLst>
          </p:cNvPr>
          <p:cNvSpPr>
            <a:spLocks noGrp="1"/>
          </p:cNvSpPr>
          <p:nvPr>
            <p:ph type="body" sz="quarter" idx="15"/>
          </p:nvPr>
        </p:nvSpPr>
        <p:spPr>
          <a:xfrm>
            <a:off x="27075607" y="2493242"/>
            <a:ext cx="2913856" cy="28175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349896944"/>
      </p:ext>
    </p:extLst>
  </p:cSld>
  <p:clrMapOvr>
    <a:masterClrMapping/>
  </p:clrMapOvr>
</p:sldLayout>
</file>

<file path=ppt/slideLayouts/slideLayout565.xml><?xml version="1.0" encoding="utf-8"?>
<p:sldLayout xmlns:a="http://schemas.openxmlformats.org/drawingml/2006/main" xmlns:r="http://schemas.openxmlformats.org/officeDocument/2006/relationships" xmlns:p="http://schemas.openxmlformats.org/presentationml/2006/main" preserve="1" userDrawn="1">
  <p:cSld name="title, blank">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5E853052-8813-6A46-89BC-BD9F1C3B1E96}"/>
              </a:ext>
            </a:extLst>
          </p:cNvPr>
          <p:cNvSpPr>
            <a:spLocks noGrp="1"/>
          </p:cNvSpPr>
          <p:nvPr>
            <p:ph type="body" sz="quarter" idx="12"/>
          </p:nvPr>
        </p:nvSpPr>
        <p:spPr>
          <a:xfrm>
            <a:off x="27301032" y="237905"/>
            <a:ext cx="2809081" cy="29722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ext Placeholder 5">
            <a:extLst>
              <a:ext uri="{FF2B5EF4-FFF2-40B4-BE49-F238E27FC236}">
                <a16:creationId xmlns:a16="http://schemas.microsoft.com/office/drawing/2014/main" id="{DCF2BA5E-0F85-B640-A772-0BD45A725320}"/>
              </a:ext>
            </a:extLst>
          </p:cNvPr>
          <p:cNvSpPr>
            <a:spLocks noGrp="1"/>
          </p:cNvSpPr>
          <p:nvPr>
            <p:ph type="body" sz="quarter" idx="13" hasCustomPrompt="1"/>
          </p:nvPr>
        </p:nvSpPr>
        <p:spPr>
          <a:xfrm>
            <a:off x="31051500" y="237905"/>
            <a:ext cx="2809081" cy="2972223"/>
          </a:xfrm>
        </p:spPr>
        <p:txBody>
          <a:bodyPr/>
          <a:lstStyle/>
          <a:p>
            <a:pPr lvl="4"/>
            <a:r>
              <a:rPr lang="en-US" dirty="0"/>
              <a:t>Fifth level</a:t>
            </a:r>
          </a:p>
        </p:txBody>
      </p:sp>
      <p:sp>
        <p:nvSpPr>
          <p:cNvPr id="9" name="Text Placeholder 8">
            <a:extLst>
              <a:ext uri="{FF2B5EF4-FFF2-40B4-BE49-F238E27FC236}">
                <a16:creationId xmlns:a16="http://schemas.microsoft.com/office/drawing/2014/main" id="{622E38DD-1519-F54B-9AED-AA1FDF0DC64E}"/>
              </a:ext>
            </a:extLst>
          </p:cNvPr>
          <p:cNvSpPr>
            <a:spLocks noGrp="1"/>
          </p:cNvSpPr>
          <p:nvPr>
            <p:ph type="body" sz="quarter" idx="14"/>
          </p:nvPr>
        </p:nvSpPr>
        <p:spPr>
          <a:xfrm>
            <a:off x="27287538" y="1930200"/>
            <a:ext cx="2936082" cy="202456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3F77F70C-D582-0246-A01C-DB36DA5F68FB}"/>
              </a:ext>
            </a:extLst>
          </p:cNvPr>
          <p:cNvSpPr>
            <a:spLocks noGrp="1"/>
          </p:cNvSpPr>
          <p:nvPr>
            <p:ph type="body" sz="quarter" idx="15"/>
          </p:nvPr>
        </p:nvSpPr>
        <p:spPr>
          <a:xfrm>
            <a:off x="27287538" y="3497993"/>
            <a:ext cx="2936082" cy="164550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50003144"/>
      </p:ext>
    </p:extLst>
  </p:cSld>
  <p:clrMapOvr>
    <a:masterClrMapping/>
  </p:clrMapOvr>
</p:sldLayout>
</file>

<file path=ppt/slideLayouts/slideLayout566.xml><?xml version="1.0" encoding="utf-8"?>
<p:sldLayout xmlns:a="http://schemas.openxmlformats.org/drawingml/2006/main" xmlns:r="http://schemas.openxmlformats.org/officeDocument/2006/relationships" xmlns:p="http://schemas.openxmlformats.org/presentationml/2006/main" preserve="1" userDrawn="1">
  <p:cSld name="insight, text, boxe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p:cNvSpPr>
            <a:spLocks noGrp="1"/>
          </p:cNvSpPr>
          <p:nvPr>
            <p:ph type="body" sz="quarter" idx="13"/>
          </p:nvPr>
        </p:nvSpPr>
        <p:spPr>
          <a:xfrm>
            <a:off x="219456" y="1243584"/>
            <a:ext cx="4123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Content Placeholder 1"/>
          <p:cNvSpPr>
            <a:spLocks noGrp="1"/>
          </p:cNvSpPr>
          <p:nvPr>
            <p:ph sz="quarter" idx="17"/>
          </p:nvPr>
        </p:nvSpPr>
        <p:spPr>
          <a:xfrm>
            <a:off x="4572000" y="0"/>
            <a:ext cx="2286000" cy="2571750"/>
          </a:xfrm>
          <a:solidFill>
            <a:schemeClr val="accent2"/>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0" name="Content Placeholder 2"/>
          <p:cNvSpPr>
            <a:spLocks noGrp="1"/>
          </p:cNvSpPr>
          <p:nvPr>
            <p:ph sz="quarter" idx="18"/>
          </p:nvPr>
        </p:nvSpPr>
        <p:spPr>
          <a:xfrm>
            <a:off x="6858000" y="0"/>
            <a:ext cx="2286000" cy="2571750"/>
          </a:xfrm>
          <a:solidFill>
            <a:srgbClr val="061F80"/>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12" name="Content Placeholder 3"/>
          <p:cNvSpPr>
            <a:spLocks noGrp="1"/>
          </p:cNvSpPr>
          <p:nvPr>
            <p:ph sz="quarter" idx="19"/>
          </p:nvPr>
        </p:nvSpPr>
        <p:spPr>
          <a:xfrm>
            <a:off x="4572000" y="2570164"/>
            <a:ext cx="4572000" cy="2573337"/>
          </a:xfrm>
          <a:solidFill>
            <a:srgbClr val="0530AD"/>
          </a:solidFill>
          <a:ln>
            <a:noFill/>
          </a:ln>
        </p:spPr>
        <p:txBody>
          <a:bodyPr lIns="457200" tIns="384048" rIns="457200" bIns="228600"/>
          <a:lstStyle>
            <a:lvl1pPr>
              <a:defRPr>
                <a:solidFill>
                  <a:schemeClr val="bg1"/>
                </a:solidFill>
              </a:defRPr>
            </a:lvl1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lvl1pPr>
              <a:defRPr>
                <a:solidFill>
                  <a:schemeClr val="bg1"/>
                </a:solidFill>
              </a:defRPr>
            </a:lvl1p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12859566-F04F-904A-BA96-5EDD680B4B36}"/>
              </a:ext>
            </a:extLst>
          </p:cNvPr>
          <p:cNvSpPr>
            <a:spLocks noGrp="1"/>
          </p:cNvSpPr>
          <p:nvPr>
            <p:ph type="body" sz="quarter" idx="20"/>
          </p:nvPr>
        </p:nvSpPr>
        <p:spPr>
          <a:xfrm>
            <a:off x="27497088" y="237905"/>
            <a:ext cx="1828800" cy="29722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5">
            <a:extLst>
              <a:ext uri="{FF2B5EF4-FFF2-40B4-BE49-F238E27FC236}">
                <a16:creationId xmlns:a16="http://schemas.microsoft.com/office/drawing/2014/main" id="{DC9A7D4F-E017-C74B-834E-2548CBEC3D39}"/>
              </a:ext>
            </a:extLst>
          </p:cNvPr>
          <p:cNvSpPr>
            <a:spLocks noGrp="1"/>
          </p:cNvSpPr>
          <p:nvPr>
            <p:ph type="body" sz="quarter" idx="21" hasCustomPrompt="1"/>
          </p:nvPr>
        </p:nvSpPr>
        <p:spPr>
          <a:xfrm>
            <a:off x="31089600" y="237905"/>
            <a:ext cx="1828800" cy="2972223"/>
          </a:xfrm>
        </p:spPr>
        <p:txBody>
          <a:bodyPr/>
          <a:lstStyle/>
          <a:p>
            <a:pPr lvl="4"/>
            <a:r>
              <a:rPr lang="en-US" dirty="0"/>
              <a:t>Fifth level</a:t>
            </a:r>
          </a:p>
        </p:txBody>
      </p:sp>
    </p:spTree>
    <p:extLst>
      <p:ext uri="{BB962C8B-B14F-4D97-AF65-F5344CB8AC3E}">
        <p14:creationId xmlns:p14="http://schemas.microsoft.com/office/powerpoint/2010/main" val="2469157147"/>
      </p:ext>
    </p:extLst>
  </p:cSld>
  <p:clrMapOvr>
    <a:masterClrMapping/>
  </p:clrMapOvr>
</p:sldLayout>
</file>

<file path=ppt/slideLayouts/slideLayout567.xml><?xml version="1.0" encoding="utf-8"?>
<p:sldLayout xmlns:a="http://schemas.openxmlformats.org/drawingml/2006/main" xmlns:r="http://schemas.openxmlformats.org/officeDocument/2006/relationships" xmlns:p="http://schemas.openxmlformats.org/presentationml/2006/main" preserve="1" userDrawn="1">
  <p:cSld name="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2"/>
          </a:solidFill>
        </p:spPr>
        <p:txBody>
          <a:bodyPr lIns="420624" tIns="411480" rIns="420624" bIns="420624"/>
          <a:lstStyle>
            <a:lvl1pPr>
              <a:defRPr>
                <a:solidFill>
                  <a:schemeClr val="tx1"/>
                </a:solidFill>
              </a:defRPr>
            </a:lvl1pPr>
          </a:lstStyle>
          <a:p>
            <a:r>
              <a:rPr lang="en-US" dirty="0"/>
              <a:t>Click to edit Master title style</a:t>
            </a:r>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FECBB25E-9A1D-0145-9688-BB3BBA212C5F}"/>
              </a:ext>
            </a:extLst>
          </p:cNvPr>
          <p:cNvSpPr>
            <a:spLocks noGrp="1"/>
          </p:cNvSpPr>
          <p:nvPr>
            <p:ph type="body" sz="quarter" idx="13"/>
          </p:nvPr>
        </p:nvSpPr>
        <p:spPr>
          <a:xfrm>
            <a:off x="27039888" y="237905"/>
            <a:ext cx="2743200" cy="29722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4A63B601-ADA2-2745-B51C-68FE98F94277}"/>
              </a:ext>
            </a:extLst>
          </p:cNvPr>
          <p:cNvSpPr>
            <a:spLocks noGrp="1"/>
          </p:cNvSpPr>
          <p:nvPr>
            <p:ph type="body" sz="quarter" idx="14" hasCustomPrompt="1"/>
          </p:nvPr>
        </p:nvSpPr>
        <p:spPr>
          <a:xfrm>
            <a:off x="30365700" y="237905"/>
            <a:ext cx="2743200" cy="2972223"/>
          </a:xfrm>
        </p:spPr>
        <p:txBody>
          <a:bodyPr/>
          <a:lstStyle/>
          <a:p>
            <a:pPr lvl="4"/>
            <a:r>
              <a:rPr lang="en-US" dirty="0"/>
              <a:t>Fifth level</a:t>
            </a:r>
          </a:p>
        </p:txBody>
      </p:sp>
    </p:spTree>
    <p:extLst>
      <p:ext uri="{BB962C8B-B14F-4D97-AF65-F5344CB8AC3E}">
        <p14:creationId xmlns:p14="http://schemas.microsoft.com/office/powerpoint/2010/main" val="612624819"/>
      </p:ext>
    </p:extLst>
  </p:cSld>
  <p:clrMapOvr>
    <a:masterClrMapping/>
  </p:clrMapOvr>
</p:sldLayout>
</file>

<file path=ppt/slideLayouts/slideLayout568.xml><?xml version="1.0" encoding="utf-8"?>
<p:sldLayout xmlns:a="http://schemas.openxmlformats.org/drawingml/2006/main" xmlns:r="http://schemas.openxmlformats.org/officeDocument/2006/relationships" xmlns:p="http://schemas.openxmlformats.org/presentationml/2006/main" preserve="1" userDrawn="1">
  <p:cSld name="text (black box) over image(s)">
    <p:spTree>
      <p:nvGrpSpPr>
        <p:cNvPr id="1" name=""/>
        <p:cNvGrpSpPr/>
        <p:nvPr/>
      </p:nvGrpSpPr>
      <p:grpSpPr>
        <a:xfrm>
          <a:off x="0" y="0"/>
          <a:ext cx="0" cy="0"/>
          <a:chOff x="0" y="0"/>
          <a:chExt cx="0" cy="0"/>
        </a:xfrm>
      </p:grpSpPr>
      <p:sp>
        <p:nvSpPr>
          <p:cNvPr id="9" name="Picture Placeholder"/>
          <p:cNvSpPr>
            <a:spLocks noGrp="1"/>
          </p:cNvSpPr>
          <p:nvPr>
            <p:ph type="pic" sz="quarter" idx="14"/>
          </p:nvPr>
        </p:nvSpPr>
        <p:spPr>
          <a:xfrm>
            <a:off x="0" y="0"/>
            <a:ext cx="9144000" cy="5148072"/>
          </a:xfrm>
        </p:spPr>
        <p:txBody>
          <a:bodyPr lIns="91440" tIns="91440" rIns="91440" bIns="91440"/>
          <a:lstStyle/>
          <a:p>
            <a:r>
              <a:rPr lang="en-US" dirty="0"/>
              <a:t>Drag picture to placeholder or click icon to add</a:t>
            </a:r>
          </a:p>
        </p:txBody>
      </p:sp>
      <p:sp>
        <p:nvSpPr>
          <p:cNvPr id="6" name="Text Placeholder"/>
          <p:cNvSpPr>
            <a:spLocks noGrp="1"/>
          </p:cNvSpPr>
          <p:nvPr>
            <p:ph type="body" sz="quarter" idx="12"/>
          </p:nvPr>
        </p:nvSpPr>
        <p:spPr>
          <a:xfrm>
            <a:off x="-3" y="2571750"/>
            <a:ext cx="2286003" cy="2571750"/>
          </a:xfrm>
          <a:solidFill>
            <a:schemeClr val="tx2"/>
          </a:solidFill>
        </p:spPr>
        <p:txBody>
          <a:bodyPr lIns="457200" tIns="384048" rIns="457200" bIns="228600"/>
          <a:lstStyle>
            <a:lvl1pPr>
              <a:buClr>
                <a:schemeClr val="tx1"/>
              </a:buClr>
              <a:defRPr>
                <a:solidFill>
                  <a:schemeClr val="tx1"/>
                </a:solidFill>
              </a:defRPr>
            </a:lvl1pPr>
            <a:lvl2pPr>
              <a:buClr>
                <a:schemeClr val="tx1"/>
              </a:buClr>
              <a:defRPr sz="999">
                <a:solidFill>
                  <a:schemeClr val="tx1"/>
                </a:solidFill>
              </a:defRPr>
            </a:lvl2pPr>
            <a:lvl3pPr>
              <a:buClr>
                <a:schemeClr val="tx1"/>
              </a:buClr>
              <a:defRPr sz="999">
                <a:solidFill>
                  <a:schemeClr val="tx1"/>
                </a:solidFill>
              </a:defRPr>
            </a:lvl3pPr>
            <a:lvl4pPr>
              <a:buClr>
                <a:schemeClr val="tx1"/>
              </a:buClr>
              <a:defRPr sz="999">
                <a:solidFill>
                  <a:schemeClr val="tx1"/>
                </a:solidFill>
              </a:defRPr>
            </a:lvl4pPr>
            <a:lvl5pPr>
              <a:buClr>
                <a:schemeClr val="tx1"/>
              </a:buClr>
              <a:defRPr sz="999">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2F355348-8031-B94E-A645-CA2823CD93C2}"/>
              </a:ext>
            </a:extLst>
          </p:cNvPr>
          <p:cNvSpPr>
            <a:spLocks noGrp="1"/>
          </p:cNvSpPr>
          <p:nvPr>
            <p:ph type="body" sz="quarter" idx="15"/>
          </p:nvPr>
        </p:nvSpPr>
        <p:spPr>
          <a:xfrm>
            <a:off x="27235944" y="237905"/>
            <a:ext cx="3004344" cy="36098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4">
            <a:extLst>
              <a:ext uri="{FF2B5EF4-FFF2-40B4-BE49-F238E27FC236}">
                <a16:creationId xmlns:a16="http://schemas.microsoft.com/office/drawing/2014/main" id="{B789B48E-5FE3-734F-A4CE-BC960834795D}"/>
              </a:ext>
            </a:extLst>
          </p:cNvPr>
          <p:cNvSpPr>
            <a:spLocks noGrp="1"/>
          </p:cNvSpPr>
          <p:nvPr>
            <p:ph type="body" sz="quarter" idx="16" hasCustomPrompt="1"/>
          </p:nvPr>
        </p:nvSpPr>
        <p:spPr>
          <a:xfrm>
            <a:off x="31127700" y="237905"/>
            <a:ext cx="3004344" cy="3609808"/>
          </a:xfrm>
        </p:spPr>
        <p:txBody>
          <a:bodyPr/>
          <a:lstStyle/>
          <a:p>
            <a:pPr lvl="4"/>
            <a:r>
              <a:rPr lang="en-US" dirty="0"/>
              <a:t>Fifth level</a:t>
            </a:r>
          </a:p>
        </p:txBody>
      </p:sp>
    </p:spTree>
    <p:extLst>
      <p:ext uri="{BB962C8B-B14F-4D97-AF65-F5344CB8AC3E}">
        <p14:creationId xmlns:p14="http://schemas.microsoft.com/office/powerpoint/2010/main" val="2616528403"/>
      </p:ext>
    </p:extLst>
  </p:cSld>
  <p:clrMapOvr>
    <a:masterClrMapping/>
  </p:clrMapOvr>
</p:sldLayout>
</file>

<file path=ppt/slideLayouts/slideLayout569.xml><?xml version="1.0" encoding="utf-8"?>
<p:sldLayout xmlns:a="http://schemas.openxmlformats.org/drawingml/2006/main" xmlns:r="http://schemas.openxmlformats.org/officeDocument/2006/relationships" xmlns:p="http://schemas.openxmlformats.org/presentationml/2006/main" preserve="1" userDrawn="1">
  <p:cSld name="title, text (1/4), content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Content Placeholder"/>
          <p:cNvSpPr>
            <a:spLocks noGrp="1"/>
          </p:cNvSpPr>
          <p:nvPr>
            <p:ph sz="quarter" idx="13"/>
          </p:nvPr>
        </p:nvSpPr>
        <p:spPr>
          <a:xfrm>
            <a:off x="2514600" y="1243584"/>
            <a:ext cx="6400800"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8" name="Text Placeholder 7">
            <a:extLst>
              <a:ext uri="{FF2B5EF4-FFF2-40B4-BE49-F238E27FC236}">
                <a16:creationId xmlns:a16="http://schemas.microsoft.com/office/drawing/2014/main" id="{A3DF85D5-41CA-C045-A95F-EB0A47FFC774}"/>
              </a:ext>
            </a:extLst>
          </p:cNvPr>
          <p:cNvSpPr>
            <a:spLocks noGrp="1"/>
          </p:cNvSpPr>
          <p:nvPr>
            <p:ph type="body" sz="quarter" idx="14"/>
          </p:nvPr>
        </p:nvSpPr>
        <p:spPr>
          <a:xfrm>
            <a:off x="27301032" y="237905"/>
            <a:ext cx="2416969" cy="2972223"/>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Text Placeholder 7">
            <a:extLst>
              <a:ext uri="{FF2B5EF4-FFF2-40B4-BE49-F238E27FC236}">
                <a16:creationId xmlns:a16="http://schemas.microsoft.com/office/drawing/2014/main" id="{43642C1B-C9C9-D846-87A8-802CD007D416}"/>
              </a:ext>
            </a:extLst>
          </p:cNvPr>
          <p:cNvSpPr>
            <a:spLocks noGrp="1"/>
          </p:cNvSpPr>
          <p:nvPr>
            <p:ph type="body" sz="quarter" idx="15" hasCustomPrompt="1"/>
          </p:nvPr>
        </p:nvSpPr>
        <p:spPr>
          <a:xfrm>
            <a:off x="30175200" y="237905"/>
            <a:ext cx="2416969" cy="2972223"/>
          </a:xfrm>
        </p:spPr>
        <p:txBody>
          <a:bodyPr/>
          <a:lstStyle/>
          <a:p>
            <a:pPr lvl="4"/>
            <a:r>
              <a:rPr lang="en-US" dirty="0"/>
              <a:t>Fifth level</a:t>
            </a:r>
          </a:p>
        </p:txBody>
      </p:sp>
    </p:spTree>
    <p:extLst>
      <p:ext uri="{BB962C8B-B14F-4D97-AF65-F5344CB8AC3E}">
        <p14:creationId xmlns:p14="http://schemas.microsoft.com/office/powerpoint/2010/main" val="2121704777"/>
      </p:ext>
    </p:extLst>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589881995"/>
      </p:ext>
    </p:extLst>
  </p:cSld>
  <p:clrMapOvr>
    <a:masterClrMapping/>
  </p:clrMapOvr>
</p:sldLayout>
</file>

<file path=ppt/slideLayouts/slideLayout570.xml><?xml version="1.0" encoding="utf-8"?>
<p:sldLayout xmlns:a="http://schemas.openxmlformats.org/drawingml/2006/main" xmlns:r="http://schemas.openxmlformats.org/officeDocument/2006/relationships" xmlns:p="http://schemas.openxmlformats.org/presentationml/2006/main" preserve="1" userDrawn="1">
  <p:cSld name="title, text (1/4), blank (3/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p>
        </p:txBody>
      </p:sp>
      <p:sp>
        <p:nvSpPr>
          <p:cNvPr id="6" name="Text Placeholder"/>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C24F025F-D182-8642-9B67-E9A5FAADE6BF}"/>
              </a:ext>
            </a:extLst>
          </p:cNvPr>
          <p:cNvSpPr>
            <a:spLocks noGrp="1"/>
          </p:cNvSpPr>
          <p:nvPr>
            <p:ph type="body" sz="quarter" idx="13"/>
          </p:nvPr>
        </p:nvSpPr>
        <p:spPr>
          <a:xfrm>
            <a:off x="27105769" y="0"/>
            <a:ext cx="2873375" cy="32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6">
            <a:extLst>
              <a:ext uri="{FF2B5EF4-FFF2-40B4-BE49-F238E27FC236}">
                <a16:creationId xmlns:a16="http://schemas.microsoft.com/office/drawing/2014/main" id="{E9A91E97-90E3-2544-A1AA-EFC7A284C043}"/>
              </a:ext>
            </a:extLst>
          </p:cNvPr>
          <p:cNvSpPr>
            <a:spLocks noGrp="1"/>
          </p:cNvSpPr>
          <p:nvPr>
            <p:ph type="body" sz="quarter" idx="14" hasCustomPrompt="1"/>
          </p:nvPr>
        </p:nvSpPr>
        <p:spPr>
          <a:xfrm>
            <a:off x="30327600" y="0"/>
            <a:ext cx="2873375" cy="3210128"/>
          </a:xfrm>
        </p:spPr>
        <p:txBody>
          <a:bodyPr/>
          <a:lstStyle/>
          <a:p>
            <a:pPr lvl="4"/>
            <a:r>
              <a:rPr lang="en-US" dirty="0"/>
              <a:t>Fifth level</a:t>
            </a:r>
          </a:p>
        </p:txBody>
      </p:sp>
    </p:spTree>
    <p:extLst>
      <p:ext uri="{BB962C8B-B14F-4D97-AF65-F5344CB8AC3E}">
        <p14:creationId xmlns:p14="http://schemas.microsoft.com/office/powerpoint/2010/main" val="2366625051"/>
      </p:ext>
    </p:extLst>
  </p:cSld>
  <p:clrMapOvr>
    <a:masterClrMapping/>
  </p:clrMapOvr>
</p:sldLayout>
</file>

<file path=ppt/slideLayouts/slideLayout571.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2505456" y="1243584"/>
            <a:ext cx="1837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dirty="0"/>
              <a:t>IBM Integration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6D6819F2-68EE-5642-B338-1CED66624C14}"/>
              </a:ext>
            </a:extLst>
          </p:cNvPr>
          <p:cNvSpPr>
            <a:spLocks noGrp="1"/>
          </p:cNvSpPr>
          <p:nvPr>
            <p:ph type="body" sz="quarter" idx="16"/>
          </p:nvPr>
        </p:nvSpPr>
        <p:spPr>
          <a:xfrm>
            <a:off x="27301032" y="0"/>
            <a:ext cx="2547938" cy="32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8">
            <a:extLst>
              <a:ext uri="{FF2B5EF4-FFF2-40B4-BE49-F238E27FC236}">
                <a16:creationId xmlns:a16="http://schemas.microsoft.com/office/drawing/2014/main" id="{A03923F9-0073-C44D-A776-7BD0085F4C95}"/>
              </a:ext>
            </a:extLst>
          </p:cNvPr>
          <p:cNvSpPr>
            <a:spLocks noGrp="1"/>
          </p:cNvSpPr>
          <p:nvPr>
            <p:ph type="body" sz="quarter" idx="17" hasCustomPrompt="1"/>
          </p:nvPr>
        </p:nvSpPr>
        <p:spPr>
          <a:xfrm>
            <a:off x="31051500" y="0"/>
            <a:ext cx="2547938" cy="3210128"/>
          </a:xfrm>
        </p:spPr>
        <p:txBody>
          <a:bodyPr/>
          <a:lstStyle/>
          <a:p>
            <a:pPr lvl="4"/>
            <a:r>
              <a:rPr lang="en-US" dirty="0"/>
              <a:t>Fifth level</a:t>
            </a:r>
          </a:p>
        </p:txBody>
      </p:sp>
    </p:spTree>
    <p:extLst>
      <p:ext uri="{BB962C8B-B14F-4D97-AF65-F5344CB8AC3E}">
        <p14:creationId xmlns:p14="http://schemas.microsoft.com/office/powerpoint/2010/main" val="2977248693"/>
      </p:ext>
    </p:extLst>
  </p:cSld>
  <p:clrMapOvr>
    <a:masterClrMapping/>
  </p:clrMapOvr>
</p:sldLayout>
</file>

<file path=ppt/slideLayouts/slideLayout572.xml><?xml version="1.0" encoding="utf-8"?>
<p:sldLayout xmlns:a="http://schemas.openxmlformats.org/drawingml/2006/main" xmlns:r="http://schemas.openxmlformats.org/officeDocument/2006/relationships" xmlns:p="http://schemas.openxmlformats.org/presentationml/2006/main" preserve="1" userDrawn="1">
  <p:cSld name="case study 2: split">
    <p:spTree>
      <p:nvGrpSpPr>
        <p:cNvPr id="1" name=""/>
        <p:cNvGrpSpPr/>
        <p:nvPr/>
      </p:nvGrpSpPr>
      <p:grpSpPr>
        <a:xfrm>
          <a:off x="0" y="0"/>
          <a:ext cx="0" cy="0"/>
          <a:chOff x="0" y="0"/>
          <a:chExt cx="0" cy="0"/>
        </a:xfrm>
      </p:grpSpPr>
      <p:sp>
        <p:nvSpPr>
          <p:cNvPr id="11" name="Rectangle">
            <a:extLst>
              <a:ext uri="{FF2B5EF4-FFF2-40B4-BE49-F238E27FC236}">
                <a16:creationId xmlns:a16="http://schemas.microsoft.com/office/drawing/2014/main" id="{1C7F397D-BB3E-DB46-9D47-E4669BF2E449}"/>
              </a:ext>
            </a:extLst>
          </p:cNvPr>
          <p:cNvSpPr/>
          <p:nvPr userDrawn="1"/>
        </p:nvSpPr>
        <p:spPr>
          <a:xfrm>
            <a:off x="4572000" y="2571750"/>
            <a:ext cx="4572000" cy="2579412"/>
          </a:xfrm>
          <a:prstGeom prst="rect">
            <a:avLst/>
          </a:prstGeom>
          <a:solidFill>
            <a:srgbClr val="FFFFFF"/>
          </a:solidFill>
          <a:ln w="3175">
            <a:miter lim="400000"/>
          </a:ln>
        </p:spPr>
        <p:txBody>
          <a:bodyPr lIns="0" tIns="0" rIns="0" bIns="0" anchor="ctr"/>
          <a:lstStyle/>
          <a:p>
            <a:pPr algn="ctr" defTabSz="309253">
              <a:defRPr sz="3000">
                <a:solidFill>
                  <a:srgbClr val="FFFFFF"/>
                </a:solidFill>
                <a:latin typeface="Helvetica Neue Medium"/>
                <a:ea typeface="Helvetica Neue Medium"/>
                <a:cs typeface="Helvetica Neue Medium"/>
                <a:sym typeface="Helvetica Neue Medium"/>
              </a:defRPr>
            </a:pPr>
            <a:endParaRPr sz="1124"/>
          </a:p>
        </p:txBody>
      </p:sp>
      <p:sp>
        <p:nvSpPr>
          <p:cNvPr id="2" name="Title"/>
          <p:cNvSpPr>
            <a:spLocks noGrp="1"/>
          </p:cNvSpPr>
          <p:nvPr>
            <p:ph type="title"/>
          </p:nvPr>
        </p:nvSpPr>
        <p:spPr>
          <a:xfrm>
            <a:off x="210312" y="625785"/>
            <a:ext cx="4142232" cy="867876"/>
          </a:xfrm>
        </p:spPr>
        <p:txBody>
          <a:bodyPr/>
          <a:lstStyle/>
          <a:p>
            <a:r>
              <a:rPr lang="en-US" dirty="0"/>
              <a:t>Click to edit Master title style</a:t>
            </a:r>
          </a:p>
        </p:txBody>
      </p:sp>
      <p:sp>
        <p:nvSpPr>
          <p:cNvPr id="8" name="Text Placeholder 1"/>
          <p:cNvSpPr>
            <a:spLocks noGrp="1"/>
          </p:cNvSpPr>
          <p:nvPr>
            <p:ph type="body" sz="quarter" idx="13"/>
          </p:nvPr>
        </p:nvSpPr>
        <p:spPr>
          <a:xfrm>
            <a:off x="219456" y="1607855"/>
            <a:ext cx="4123944" cy="3042135"/>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hasCustomPrompt="1"/>
          </p:nvPr>
        </p:nvSpPr>
        <p:spPr>
          <a:xfrm>
            <a:off x="219456" y="200982"/>
            <a:ext cx="2815292" cy="335235"/>
          </a:xfrm>
        </p:spPr>
        <p:txBody>
          <a:bodyPr/>
          <a:lstStyle/>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6D6819F2-68EE-5642-B338-1CED66624C14}"/>
              </a:ext>
            </a:extLst>
          </p:cNvPr>
          <p:cNvSpPr>
            <a:spLocks noGrp="1"/>
          </p:cNvSpPr>
          <p:nvPr>
            <p:ph type="body" sz="quarter" idx="16"/>
          </p:nvPr>
        </p:nvSpPr>
        <p:spPr>
          <a:xfrm>
            <a:off x="27301032" y="0"/>
            <a:ext cx="2547938" cy="321012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8">
            <a:extLst>
              <a:ext uri="{FF2B5EF4-FFF2-40B4-BE49-F238E27FC236}">
                <a16:creationId xmlns:a16="http://schemas.microsoft.com/office/drawing/2014/main" id="{A03923F9-0073-C44D-A776-7BD0085F4C95}"/>
              </a:ext>
            </a:extLst>
          </p:cNvPr>
          <p:cNvSpPr>
            <a:spLocks noGrp="1"/>
          </p:cNvSpPr>
          <p:nvPr>
            <p:ph type="body" sz="quarter" idx="17" hasCustomPrompt="1"/>
          </p:nvPr>
        </p:nvSpPr>
        <p:spPr>
          <a:xfrm>
            <a:off x="31051500" y="0"/>
            <a:ext cx="2547938" cy="3210128"/>
          </a:xfrm>
        </p:spPr>
        <p:txBody>
          <a:bodyPr/>
          <a:lstStyle/>
          <a:p>
            <a:pPr lvl="4"/>
            <a:r>
              <a:rPr lang="en-US" dirty="0"/>
              <a:t>Fifth level</a:t>
            </a:r>
          </a:p>
        </p:txBody>
      </p:sp>
      <p:sp>
        <p:nvSpPr>
          <p:cNvPr id="12" name="Text Placeholder 11">
            <a:extLst>
              <a:ext uri="{FF2B5EF4-FFF2-40B4-BE49-F238E27FC236}">
                <a16:creationId xmlns:a16="http://schemas.microsoft.com/office/drawing/2014/main" id="{F422050C-FE7C-3646-A9A8-5512F118D0ED}"/>
              </a:ext>
            </a:extLst>
          </p:cNvPr>
          <p:cNvSpPr>
            <a:spLocks noGrp="1"/>
          </p:cNvSpPr>
          <p:nvPr>
            <p:ph type="body" sz="quarter" idx="18" hasCustomPrompt="1"/>
          </p:nvPr>
        </p:nvSpPr>
        <p:spPr>
          <a:xfrm>
            <a:off x="4786884" y="2640171"/>
            <a:ext cx="1435608" cy="1402306"/>
          </a:xfrm>
        </p:spPr>
        <p:txBody>
          <a:bodyPr/>
          <a:lstStyle>
            <a:lvl1pPr>
              <a:spcBef>
                <a:spcPts val="0"/>
              </a:spcBef>
              <a:spcAft>
                <a:spcPts val="375"/>
              </a:spcAft>
              <a:defRPr sz="5544" b="1" i="0">
                <a:latin typeface="IBM Plex Mono SemiBold" panose="020B0509050203000203" pitchFamily="49" charset="77"/>
              </a:defRPr>
            </a:lvl1pPr>
            <a:lvl2pPr marL="0" indent="0">
              <a:spcBef>
                <a:spcPts val="0"/>
              </a:spcBef>
              <a:buFontTx/>
              <a:buNone/>
              <a:defRPr/>
            </a:lvl2pPr>
          </a:lstStyle>
          <a:p>
            <a:pPr lvl="0"/>
            <a:r>
              <a:rPr lang="en-US" dirty="0"/>
              <a:t>#x</a:t>
            </a:r>
          </a:p>
          <a:p>
            <a:pPr lvl="1"/>
            <a:r>
              <a:rPr lang="en-US" dirty="0"/>
              <a:t>Second level</a:t>
            </a:r>
          </a:p>
        </p:txBody>
      </p:sp>
      <p:sp>
        <p:nvSpPr>
          <p:cNvPr id="14" name="Text Placeholder 13">
            <a:extLst>
              <a:ext uri="{FF2B5EF4-FFF2-40B4-BE49-F238E27FC236}">
                <a16:creationId xmlns:a16="http://schemas.microsoft.com/office/drawing/2014/main" id="{02E4AB2E-D2DB-A547-B124-191C823412EF}"/>
              </a:ext>
            </a:extLst>
          </p:cNvPr>
          <p:cNvSpPr>
            <a:spLocks noGrp="1"/>
          </p:cNvSpPr>
          <p:nvPr>
            <p:ph type="body" sz="quarter" idx="19" hasCustomPrompt="1"/>
          </p:nvPr>
        </p:nvSpPr>
        <p:spPr>
          <a:xfrm>
            <a:off x="7092157" y="2828687"/>
            <a:ext cx="1828800" cy="1557483"/>
          </a:xfrm>
        </p:spPr>
        <p:txBody>
          <a:bodyPr/>
          <a:lstStyle>
            <a:lvl1pPr marL="86781" indent="-86781">
              <a:spcBef>
                <a:spcPts val="0"/>
              </a:spcBef>
              <a:defRPr sz="1299" b="1" i="1">
                <a:latin typeface="IBM Plex Sans" panose="020B0503050203000203" pitchFamily="34" charset="0"/>
              </a:defRPr>
            </a:lvl1pPr>
            <a:lvl2pPr marL="86781" indent="0">
              <a:spcBef>
                <a:spcPts val="799"/>
              </a:spcBef>
              <a:defRPr sz="649" b="1" i="0">
                <a:latin typeface="IBM Plex Sans" panose="020B0503050203000203" pitchFamily="34" charset="0"/>
              </a:defRPr>
            </a:lvl2pPr>
          </a:lstStyle>
          <a:p>
            <a:pPr lvl="0"/>
            <a:r>
              <a:rPr lang="en-US" dirty="0"/>
              <a:t>“Click to edit Master text styles.”</a:t>
            </a:r>
          </a:p>
          <a:p>
            <a:pPr lvl="1"/>
            <a:r>
              <a:rPr lang="en-US" dirty="0"/>
              <a:t> Second level</a:t>
            </a:r>
          </a:p>
        </p:txBody>
      </p:sp>
    </p:spTree>
    <p:extLst>
      <p:ext uri="{BB962C8B-B14F-4D97-AF65-F5344CB8AC3E}">
        <p14:creationId xmlns:p14="http://schemas.microsoft.com/office/powerpoint/2010/main" val="1523281275"/>
      </p:ext>
    </p:extLst>
  </p:cSld>
  <p:clrMapOvr>
    <a:masterClrMapping/>
  </p:clrMapOvr>
</p:sldLayout>
</file>

<file path=ppt/slideLayouts/slideLayout573.xml><?xml version="1.0" encoding="utf-8"?>
<p:sldLayout xmlns:a="http://schemas.openxmlformats.org/drawingml/2006/main" xmlns:r="http://schemas.openxmlformats.org/officeDocument/2006/relationships" xmlns:p="http://schemas.openxmlformats.org/presentationml/2006/main" preserve="1" userDrawn="1">
  <p:cSld name="showcas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2AD5B51D-F7D5-CB43-A31F-795197ED667C}"/>
              </a:ext>
            </a:extLst>
          </p:cNvPr>
          <p:cNvSpPr/>
          <p:nvPr userDrawn="1"/>
        </p:nvSpPr>
        <p:spPr bwMode="auto">
          <a:xfrm>
            <a:off x="0" y="3847712"/>
            <a:ext cx="9144000" cy="1295788"/>
          </a:xfrm>
          <a:prstGeom prst="rect">
            <a:avLst/>
          </a:prstGeom>
          <a:solidFill>
            <a:schemeClr val="bg1"/>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83" tIns="17983" rIns="17983" bIns="17983" numCol="1" rtlCol="0" anchor="t" anchorCtr="0" compatLnSpc="1">
            <a:prstTxWarp prst="textNoShape">
              <a:avLst/>
            </a:prstTxWarp>
          </a:bodyPr>
          <a:lstStyle/>
          <a:p>
            <a:pPr marL="0" marR="0" indent="0" algn="l" defTabSz="456743" rtl="0" eaLnBrk="1" fontAlgn="base" latinLnBrk="0" hangingPunct="1">
              <a:lnSpc>
                <a:spcPct val="90000"/>
              </a:lnSpc>
              <a:spcBef>
                <a:spcPct val="0"/>
              </a:spcBef>
              <a:spcAft>
                <a:spcPct val="0"/>
              </a:spcAft>
              <a:buClrTx/>
              <a:buSzTx/>
              <a:buFontTx/>
              <a:buNone/>
              <a:tabLst/>
            </a:pPr>
            <a:endParaRPr kumimoji="0" lang="en-US" sz="699" b="0" i="0" u="none" strike="noStrike" cap="none" normalizeH="0" baseline="0" dirty="0">
              <a:ln>
                <a:noFill/>
              </a:ln>
              <a:solidFill>
                <a:schemeClr val="bg1"/>
              </a:solidFill>
              <a:effectLst/>
              <a:latin typeface="IBM Plex Sans" panose="020B0503050203000203" pitchFamily="34" charset="0"/>
            </a:endParaRPr>
          </a:p>
        </p:txBody>
      </p:sp>
      <p:pic>
        <p:nvPicPr>
          <p:cNvPr id="12" name="Apple-Macbook-Space-Grey copy.png" descr="Apple-Macbook-Space-Grey copy.png">
            <a:extLst>
              <a:ext uri="{FF2B5EF4-FFF2-40B4-BE49-F238E27FC236}">
                <a16:creationId xmlns:a16="http://schemas.microsoft.com/office/drawing/2014/main" id="{64B034B1-BF69-5740-9C14-FF664B83DB8B}"/>
              </a:ext>
            </a:extLst>
          </p:cNvPr>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364074" y="1163748"/>
            <a:ext cx="5528763" cy="3246164"/>
          </a:xfrm>
          <a:prstGeom prst="rect">
            <a:avLst/>
          </a:prstGeom>
          <a:ln w="12700">
            <a:miter lim="400000"/>
          </a:ln>
        </p:spPr>
      </p:pic>
      <p:sp>
        <p:nvSpPr>
          <p:cNvPr id="8" name="Text Placeholder 1"/>
          <p:cNvSpPr>
            <a:spLocks noGrp="1"/>
          </p:cNvSpPr>
          <p:nvPr>
            <p:ph type="body" sz="quarter" idx="13"/>
          </p:nvPr>
        </p:nvSpPr>
        <p:spPr>
          <a:xfrm>
            <a:off x="219456" y="619231"/>
            <a:ext cx="3063323" cy="312551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219457" y="200982"/>
            <a:ext cx="2986260" cy="372645"/>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27366913" y="1930201"/>
            <a:ext cx="1697832" cy="1917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526728905"/>
      </p:ext>
    </p:extLst>
  </p:cSld>
  <p:clrMapOvr>
    <a:masterClrMapping/>
  </p:clrMapOvr>
</p:sldLayout>
</file>

<file path=ppt/slideLayouts/slideLayout574.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1546F8DC-6A5F-F34C-AE09-B3764DC3B5E8}"/>
              </a:ext>
            </a:extLst>
          </p:cNvPr>
          <p:cNvSpPr>
            <a:spLocks noGrp="1"/>
          </p:cNvSpPr>
          <p:nvPr>
            <p:ph type="body" sz="quarter" idx="15"/>
          </p:nvPr>
        </p:nvSpPr>
        <p:spPr>
          <a:xfrm>
            <a:off x="27366913" y="237905"/>
            <a:ext cx="3069432" cy="36098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Text Placeholder 6">
            <a:extLst>
              <a:ext uri="{FF2B5EF4-FFF2-40B4-BE49-F238E27FC236}">
                <a16:creationId xmlns:a16="http://schemas.microsoft.com/office/drawing/2014/main" id="{DEF732E9-68DB-0841-818A-B2AE17E26B4B}"/>
              </a:ext>
            </a:extLst>
          </p:cNvPr>
          <p:cNvSpPr>
            <a:spLocks noGrp="1"/>
          </p:cNvSpPr>
          <p:nvPr>
            <p:ph type="body" sz="quarter" idx="16" hasCustomPrompt="1"/>
          </p:nvPr>
        </p:nvSpPr>
        <p:spPr>
          <a:xfrm>
            <a:off x="31013400" y="237905"/>
            <a:ext cx="3069432" cy="3609808"/>
          </a:xfrm>
        </p:spPr>
        <p:txBody>
          <a:bodyPr/>
          <a:lstStyle/>
          <a:p>
            <a:pPr lvl="4"/>
            <a:r>
              <a:rPr lang="en-US" dirty="0"/>
              <a:t>Fifth level</a:t>
            </a:r>
          </a:p>
        </p:txBody>
      </p:sp>
      <p:sp>
        <p:nvSpPr>
          <p:cNvPr id="9" name="Title 8">
            <a:extLst>
              <a:ext uri="{FF2B5EF4-FFF2-40B4-BE49-F238E27FC236}">
                <a16:creationId xmlns:a16="http://schemas.microsoft.com/office/drawing/2014/main" id="{C28308AE-2845-BF44-BBB8-FB4307F80356}"/>
              </a:ext>
            </a:extLst>
          </p:cNvPr>
          <p:cNvSpPr>
            <a:spLocks noGrp="1"/>
          </p:cNvSpPr>
          <p:nvPr>
            <p:ph type="title"/>
          </p:nvPr>
        </p:nvSpPr>
        <p:spPr/>
        <p:txBody>
          <a:bodyPr/>
          <a:lstStyle/>
          <a:p>
            <a:r>
              <a:rPr lang="en-US"/>
              <a:t>Click to edit Master title style</a:t>
            </a:r>
          </a:p>
        </p:txBody>
      </p:sp>
      <p:sp>
        <p:nvSpPr>
          <p:cNvPr id="14" name="Text Placeholder 13">
            <a:extLst>
              <a:ext uri="{FF2B5EF4-FFF2-40B4-BE49-F238E27FC236}">
                <a16:creationId xmlns:a16="http://schemas.microsoft.com/office/drawing/2014/main" id="{CDE8DA7C-A2EF-FE46-8373-3BE15D7486F3}"/>
              </a:ext>
            </a:extLst>
          </p:cNvPr>
          <p:cNvSpPr>
            <a:spLocks noGrp="1"/>
          </p:cNvSpPr>
          <p:nvPr>
            <p:ph type="body" sz="quarter" idx="17"/>
          </p:nvPr>
        </p:nvSpPr>
        <p:spPr>
          <a:xfrm>
            <a:off x="4800062" y="1262575"/>
            <a:ext cx="4142232" cy="3279659"/>
          </a:xfrm>
        </p:spPr>
        <p:txBody>
          <a:bodyPr/>
          <a:lstStyle>
            <a:lvl1pPr>
              <a:lnSpc>
                <a:spcPct val="90000"/>
              </a:lnSpc>
              <a:defRPr sz="2398"/>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6" name="Text Placeholder 15">
            <a:extLst>
              <a:ext uri="{FF2B5EF4-FFF2-40B4-BE49-F238E27FC236}">
                <a16:creationId xmlns:a16="http://schemas.microsoft.com/office/drawing/2014/main" id="{2EEE7567-A350-9448-8F29-FF5C9FAB9959}"/>
              </a:ext>
            </a:extLst>
          </p:cNvPr>
          <p:cNvSpPr>
            <a:spLocks noGrp="1"/>
          </p:cNvSpPr>
          <p:nvPr>
            <p:ph type="body" sz="quarter" idx="18"/>
          </p:nvPr>
        </p:nvSpPr>
        <p:spPr>
          <a:xfrm>
            <a:off x="27335957" y="1482940"/>
            <a:ext cx="3042444" cy="258840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8" name="Text Placeholder 17">
            <a:extLst>
              <a:ext uri="{FF2B5EF4-FFF2-40B4-BE49-F238E27FC236}">
                <a16:creationId xmlns:a16="http://schemas.microsoft.com/office/drawing/2014/main" id="{4E07DF5D-AAB7-2B4D-87D6-DD21DAB69081}"/>
              </a:ext>
            </a:extLst>
          </p:cNvPr>
          <p:cNvSpPr>
            <a:spLocks noGrp="1"/>
          </p:cNvSpPr>
          <p:nvPr>
            <p:ph type="body" sz="quarter" idx="19"/>
          </p:nvPr>
        </p:nvSpPr>
        <p:spPr>
          <a:xfrm>
            <a:off x="27370088" y="2571750"/>
            <a:ext cx="3075782" cy="237984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ext Placeholder 19">
            <a:extLst>
              <a:ext uri="{FF2B5EF4-FFF2-40B4-BE49-F238E27FC236}">
                <a16:creationId xmlns:a16="http://schemas.microsoft.com/office/drawing/2014/main" id="{FE22AA72-1C08-614F-B1E7-90C7B52C27D0}"/>
              </a:ext>
            </a:extLst>
          </p:cNvPr>
          <p:cNvSpPr>
            <a:spLocks noGrp="1"/>
          </p:cNvSpPr>
          <p:nvPr>
            <p:ph type="body" sz="quarter" idx="20"/>
          </p:nvPr>
        </p:nvSpPr>
        <p:spPr>
          <a:xfrm>
            <a:off x="27420888" y="3210128"/>
            <a:ext cx="3036888" cy="207928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2" name="Text Placeholder 21">
            <a:extLst>
              <a:ext uri="{FF2B5EF4-FFF2-40B4-BE49-F238E27FC236}">
                <a16:creationId xmlns:a16="http://schemas.microsoft.com/office/drawing/2014/main" id="{498A26DF-1CA2-DD48-88C9-2A25C2FD70B9}"/>
              </a:ext>
            </a:extLst>
          </p:cNvPr>
          <p:cNvSpPr>
            <a:spLocks noGrp="1"/>
          </p:cNvSpPr>
          <p:nvPr>
            <p:ph type="body" sz="quarter" idx="21"/>
          </p:nvPr>
        </p:nvSpPr>
        <p:spPr>
          <a:xfrm>
            <a:off x="27257375" y="654238"/>
            <a:ext cx="2966244" cy="247738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23">
            <a:extLst>
              <a:ext uri="{FF2B5EF4-FFF2-40B4-BE49-F238E27FC236}">
                <a16:creationId xmlns:a16="http://schemas.microsoft.com/office/drawing/2014/main" id="{F4B89353-18DA-A34B-B9E8-5346AFA4361E}"/>
              </a:ext>
            </a:extLst>
          </p:cNvPr>
          <p:cNvSpPr>
            <a:spLocks noGrp="1"/>
          </p:cNvSpPr>
          <p:nvPr>
            <p:ph type="body" sz="quarter" idx="22"/>
          </p:nvPr>
        </p:nvSpPr>
        <p:spPr>
          <a:xfrm>
            <a:off x="27600275" y="1556690"/>
            <a:ext cx="2556669" cy="30832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78879091"/>
      </p:ext>
    </p:extLst>
  </p:cSld>
  <p:clrMapOvr>
    <a:masterClrMapping/>
  </p:clrMapOvr>
</p:sldLayout>
</file>

<file path=ppt/slideLayouts/slideLayout575.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dirty="0"/>
              <a:t>Click icon to add table</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9F445D3F-DBA8-B241-9ED3-3F0275FF2F91}"/>
              </a:ext>
            </a:extLst>
          </p:cNvPr>
          <p:cNvSpPr>
            <a:spLocks noGrp="1"/>
          </p:cNvSpPr>
          <p:nvPr>
            <p:ph type="body" sz="quarter" idx="14"/>
          </p:nvPr>
        </p:nvSpPr>
        <p:spPr>
          <a:xfrm>
            <a:off x="27235944" y="237905"/>
            <a:ext cx="3200400" cy="3609808"/>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itle 7">
            <a:extLst>
              <a:ext uri="{FF2B5EF4-FFF2-40B4-BE49-F238E27FC236}">
                <a16:creationId xmlns:a16="http://schemas.microsoft.com/office/drawing/2014/main" id="{02C551E8-3B62-004A-BB8D-BD72C841DC7B}"/>
              </a:ext>
            </a:extLst>
          </p:cNvPr>
          <p:cNvSpPr>
            <a:spLocks noGrp="1"/>
          </p:cNvSpPr>
          <p:nvPr>
            <p:ph type="title"/>
          </p:nvPr>
        </p:nvSpPr>
        <p:spPr>
          <a:xfrm>
            <a:off x="28817969" y="4495607"/>
            <a:ext cx="4142232" cy="412966"/>
          </a:xfrm>
        </p:spPr>
        <p:txBody>
          <a:bodyPr/>
          <a:lstStyle/>
          <a:p>
            <a:r>
              <a:rPr lang="en-US" dirty="0"/>
              <a:t>Click to edit Master title style</a:t>
            </a:r>
          </a:p>
        </p:txBody>
      </p:sp>
      <p:sp>
        <p:nvSpPr>
          <p:cNvPr id="9" name="Text Placeholder 4">
            <a:extLst>
              <a:ext uri="{FF2B5EF4-FFF2-40B4-BE49-F238E27FC236}">
                <a16:creationId xmlns:a16="http://schemas.microsoft.com/office/drawing/2014/main" id="{405DE41B-8D9C-2148-92AD-01E3DD53ED4F}"/>
              </a:ext>
            </a:extLst>
          </p:cNvPr>
          <p:cNvSpPr>
            <a:spLocks noGrp="1"/>
          </p:cNvSpPr>
          <p:nvPr>
            <p:ph type="body" sz="quarter" idx="15" hasCustomPrompt="1"/>
          </p:nvPr>
        </p:nvSpPr>
        <p:spPr>
          <a:xfrm>
            <a:off x="30784800" y="237905"/>
            <a:ext cx="3200400" cy="3609808"/>
          </a:xfrm>
        </p:spPr>
        <p:txBody>
          <a:bodyPr/>
          <a:lstStyle/>
          <a:p>
            <a:pPr lvl="4"/>
            <a:r>
              <a:rPr lang="en-US" dirty="0"/>
              <a:t>Fifth level</a:t>
            </a:r>
          </a:p>
        </p:txBody>
      </p:sp>
    </p:spTree>
    <p:extLst>
      <p:ext uri="{BB962C8B-B14F-4D97-AF65-F5344CB8AC3E}">
        <p14:creationId xmlns:p14="http://schemas.microsoft.com/office/powerpoint/2010/main" val="1950808754"/>
      </p:ext>
    </p:extLst>
  </p:cSld>
  <p:clrMapOvr>
    <a:masterClrMapping/>
  </p:clrMapOvr>
</p:sldLayout>
</file>

<file path=ppt/slideLayouts/slideLayout576.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5" name="Text Placeholder 4">
            <a:extLst>
              <a:ext uri="{FF2B5EF4-FFF2-40B4-BE49-F238E27FC236}">
                <a16:creationId xmlns:a16="http://schemas.microsoft.com/office/drawing/2014/main" id="{E4680D3C-1C9D-8841-86D9-EDCC2DE78D97}"/>
              </a:ext>
            </a:extLst>
          </p:cNvPr>
          <p:cNvSpPr>
            <a:spLocks noGrp="1"/>
          </p:cNvSpPr>
          <p:nvPr>
            <p:ph type="body" sz="quarter" idx="12"/>
          </p:nvPr>
        </p:nvSpPr>
        <p:spPr>
          <a:xfrm>
            <a:off x="27301032" y="237905"/>
            <a:ext cx="2220913" cy="2972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itle 5">
            <a:extLst>
              <a:ext uri="{FF2B5EF4-FFF2-40B4-BE49-F238E27FC236}">
                <a16:creationId xmlns:a16="http://schemas.microsoft.com/office/drawing/2014/main" id="{240544B4-FB6E-AC48-BB5C-2E3F67E2F994}"/>
              </a:ext>
            </a:extLst>
          </p:cNvPr>
          <p:cNvSpPr>
            <a:spLocks noGrp="1"/>
          </p:cNvSpPr>
          <p:nvPr>
            <p:ph type="title"/>
          </p:nvPr>
        </p:nvSpPr>
        <p:spPr>
          <a:xfrm>
            <a:off x="28386895" y="4185091"/>
            <a:ext cx="4142232" cy="621030"/>
          </a:xfrm>
        </p:spPr>
        <p:txBody>
          <a:bodyPr/>
          <a:lstStyle/>
          <a:p>
            <a:r>
              <a:rPr lang="en-US" dirty="0"/>
              <a:t>Click to edit Master title style</a:t>
            </a:r>
          </a:p>
        </p:txBody>
      </p:sp>
      <p:sp>
        <p:nvSpPr>
          <p:cNvPr id="7" name="Text Placeholder 4">
            <a:extLst>
              <a:ext uri="{FF2B5EF4-FFF2-40B4-BE49-F238E27FC236}">
                <a16:creationId xmlns:a16="http://schemas.microsoft.com/office/drawing/2014/main" id="{173784EB-4B1A-384C-BC97-CE47684B5827}"/>
              </a:ext>
            </a:extLst>
          </p:cNvPr>
          <p:cNvSpPr>
            <a:spLocks noGrp="1"/>
          </p:cNvSpPr>
          <p:nvPr>
            <p:ph type="body" sz="quarter" idx="13" hasCustomPrompt="1"/>
          </p:nvPr>
        </p:nvSpPr>
        <p:spPr>
          <a:xfrm>
            <a:off x="30556200" y="237905"/>
            <a:ext cx="2220913" cy="2972223"/>
          </a:xfrm>
        </p:spPr>
        <p:txBody>
          <a:bodyPr/>
          <a:lstStyle/>
          <a:p>
            <a:pPr lvl="4"/>
            <a:r>
              <a:rPr lang="en-US" dirty="0"/>
              <a:t>Fifth level</a:t>
            </a:r>
          </a:p>
        </p:txBody>
      </p:sp>
      <p:sp>
        <p:nvSpPr>
          <p:cNvPr id="9" name="Text Placeholder 8">
            <a:extLst>
              <a:ext uri="{FF2B5EF4-FFF2-40B4-BE49-F238E27FC236}">
                <a16:creationId xmlns:a16="http://schemas.microsoft.com/office/drawing/2014/main" id="{A17DC37D-210E-3946-80EC-8638A72924BA}"/>
              </a:ext>
            </a:extLst>
          </p:cNvPr>
          <p:cNvSpPr>
            <a:spLocks noGrp="1"/>
          </p:cNvSpPr>
          <p:nvPr>
            <p:ph type="body" sz="quarter" idx="14"/>
          </p:nvPr>
        </p:nvSpPr>
        <p:spPr>
          <a:xfrm>
            <a:off x="27290713" y="1421084"/>
            <a:ext cx="2218532" cy="238539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0182106E-0881-2B46-8F4F-7196AB39DFDF}"/>
              </a:ext>
            </a:extLst>
          </p:cNvPr>
          <p:cNvSpPr>
            <a:spLocks noGrp="1"/>
          </p:cNvSpPr>
          <p:nvPr>
            <p:ph type="body" sz="quarter" idx="15"/>
          </p:nvPr>
        </p:nvSpPr>
        <p:spPr>
          <a:xfrm>
            <a:off x="27341513" y="2470244"/>
            <a:ext cx="2240757" cy="21260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61581720"/>
      </p:ext>
    </p:extLst>
  </p:cSld>
  <p:clrMapOvr>
    <a:masterClrMapping/>
  </p:clrMapOvr>
</p:sldLayout>
</file>

<file path=ppt/slideLayouts/slideLayout577.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8C715544-42D5-604E-87A6-499B6F853210}"/>
              </a:ext>
            </a:extLst>
          </p:cNvPr>
          <p:cNvSpPr>
            <a:spLocks noGrp="1"/>
          </p:cNvSpPr>
          <p:nvPr>
            <p:ph type="body" sz="quarter" idx="10"/>
          </p:nvPr>
        </p:nvSpPr>
        <p:spPr>
          <a:xfrm>
            <a:off x="27170857" y="0"/>
            <a:ext cx="2743200" cy="38477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itle 3">
            <a:extLst>
              <a:ext uri="{FF2B5EF4-FFF2-40B4-BE49-F238E27FC236}">
                <a16:creationId xmlns:a16="http://schemas.microsoft.com/office/drawing/2014/main" id="{320EB2C2-6A03-224F-8296-2B55DF8BF4DC}"/>
              </a:ext>
            </a:extLst>
          </p:cNvPr>
          <p:cNvSpPr>
            <a:spLocks noGrp="1"/>
          </p:cNvSpPr>
          <p:nvPr>
            <p:ph type="title"/>
          </p:nvPr>
        </p:nvSpPr>
        <p:spPr>
          <a:xfrm>
            <a:off x="28269329" y="4431114"/>
            <a:ext cx="4142232" cy="712386"/>
          </a:xfrm>
        </p:spPr>
        <p:txBody>
          <a:bodyPr/>
          <a:lstStyle/>
          <a:p>
            <a:r>
              <a:rPr lang="en-US" dirty="0"/>
              <a:t>Click to edit Master title style</a:t>
            </a:r>
          </a:p>
        </p:txBody>
      </p:sp>
      <p:sp>
        <p:nvSpPr>
          <p:cNvPr id="5" name="Text Placeholder 2">
            <a:extLst>
              <a:ext uri="{FF2B5EF4-FFF2-40B4-BE49-F238E27FC236}">
                <a16:creationId xmlns:a16="http://schemas.microsoft.com/office/drawing/2014/main" id="{C46FED3F-AD42-CE40-B691-D9955148FAF8}"/>
              </a:ext>
            </a:extLst>
          </p:cNvPr>
          <p:cNvSpPr>
            <a:spLocks noGrp="1"/>
          </p:cNvSpPr>
          <p:nvPr>
            <p:ph type="body" sz="quarter" idx="11" hasCustomPrompt="1"/>
          </p:nvPr>
        </p:nvSpPr>
        <p:spPr>
          <a:xfrm>
            <a:off x="30784800" y="0"/>
            <a:ext cx="2743200" cy="3847712"/>
          </a:xfrm>
        </p:spPr>
        <p:txBody>
          <a:bodyPr/>
          <a:lstStyle/>
          <a:p>
            <a:pPr lvl="4"/>
            <a:r>
              <a:rPr lang="en-US" dirty="0"/>
              <a:t>Fifth level</a:t>
            </a:r>
          </a:p>
        </p:txBody>
      </p:sp>
      <p:sp>
        <p:nvSpPr>
          <p:cNvPr id="7" name="Text Placeholder 6">
            <a:extLst>
              <a:ext uri="{FF2B5EF4-FFF2-40B4-BE49-F238E27FC236}">
                <a16:creationId xmlns:a16="http://schemas.microsoft.com/office/drawing/2014/main" id="{71517FDD-4727-034C-BD76-6AA735EF5316}"/>
              </a:ext>
            </a:extLst>
          </p:cNvPr>
          <p:cNvSpPr>
            <a:spLocks noGrp="1"/>
          </p:cNvSpPr>
          <p:nvPr>
            <p:ph type="body" sz="quarter" idx="12"/>
          </p:nvPr>
        </p:nvSpPr>
        <p:spPr>
          <a:xfrm>
            <a:off x="27172444" y="1703398"/>
            <a:ext cx="2455069" cy="207452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8">
            <a:extLst>
              <a:ext uri="{FF2B5EF4-FFF2-40B4-BE49-F238E27FC236}">
                <a16:creationId xmlns:a16="http://schemas.microsoft.com/office/drawing/2014/main" id="{DB6CC47D-CD50-8C4F-914B-684E92AC62EA}"/>
              </a:ext>
            </a:extLst>
          </p:cNvPr>
          <p:cNvSpPr>
            <a:spLocks noGrp="1"/>
          </p:cNvSpPr>
          <p:nvPr>
            <p:ph type="body" sz="quarter" idx="13"/>
          </p:nvPr>
        </p:nvSpPr>
        <p:spPr>
          <a:xfrm>
            <a:off x="27116088" y="2740663"/>
            <a:ext cx="2505869" cy="212052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0">
            <a:extLst>
              <a:ext uri="{FF2B5EF4-FFF2-40B4-BE49-F238E27FC236}">
                <a16:creationId xmlns:a16="http://schemas.microsoft.com/office/drawing/2014/main" id="{E49022D6-8C38-A441-862B-1BECDB375C1F}"/>
              </a:ext>
            </a:extLst>
          </p:cNvPr>
          <p:cNvSpPr>
            <a:spLocks noGrp="1"/>
          </p:cNvSpPr>
          <p:nvPr>
            <p:ph type="body" sz="quarter" idx="14"/>
          </p:nvPr>
        </p:nvSpPr>
        <p:spPr>
          <a:xfrm>
            <a:off x="27386757" y="1930201"/>
            <a:ext cx="1349375" cy="16169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87675717"/>
      </p:ext>
    </p:extLst>
  </p:cSld>
  <p:clrMapOvr>
    <a:masterClrMapping/>
  </p:clrMapOvr>
</p:sldLayout>
</file>

<file path=ppt/slideLayouts/slideLayout578.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499"/>
            </a:lvl1pPr>
            <a:lvl2pPr marL="0" indent="0">
              <a:spcBef>
                <a:spcPts val="0"/>
              </a:spcBef>
              <a:buNone/>
              <a:defRPr/>
            </a:lvl2pPr>
            <a:lvl3pPr marL="201413" indent="0">
              <a:buNone/>
              <a:defRPr/>
            </a:lvl3pPr>
            <a:lvl4pPr marL="434546" indent="0">
              <a:buNone/>
              <a:defRPr/>
            </a:lvl4pPr>
            <a:lvl5pPr marL="631201"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19456" y="3209544"/>
            <a:ext cx="6409944" cy="1307592"/>
          </a:xfrm>
        </p:spPr>
        <p:txBody>
          <a:bodyPr anchor="b"/>
          <a:lstStyle>
            <a:lvl1pPr>
              <a:spcBef>
                <a:spcPts val="300"/>
              </a:spcBef>
              <a:defRPr sz="599"/>
            </a:lvl1pPr>
            <a:lvl2pPr>
              <a:defRPr sz="599"/>
            </a:lvl2pPr>
            <a:lvl3pPr>
              <a:defRPr sz="599"/>
            </a:lvl3pPr>
            <a:lvl4pPr>
              <a:defRPr sz="599"/>
            </a:lvl4pPr>
            <a:lvl5pPr>
              <a:defRPr sz="599"/>
            </a:lvl5pPr>
          </a:lstStyle>
          <a:p>
            <a:pPr lvl="0"/>
            <a:r>
              <a:rPr lang="en-US" dirty="0"/>
              <a:t>Click to edit Master text styles</a:t>
            </a:r>
          </a:p>
        </p:txBody>
      </p:sp>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7" name="Text Placeholder 6">
            <a:extLst>
              <a:ext uri="{FF2B5EF4-FFF2-40B4-BE49-F238E27FC236}">
                <a16:creationId xmlns:a16="http://schemas.microsoft.com/office/drawing/2014/main" id="{5D882AC2-5A8D-4641-B66B-BF8AA3D59A1D}"/>
              </a:ext>
            </a:extLst>
          </p:cNvPr>
          <p:cNvSpPr>
            <a:spLocks noGrp="1"/>
          </p:cNvSpPr>
          <p:nvPr>
            <p:ph type="body" sz="quarter" idx="15"/>
          </p:nvPr>
        </p:nvSpPr>
        <p:spPr>
          <a:xfrm>
            <a:off x="27366913" y="237905"/>
            <a:ext cx="2677319" cy="2972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ext Placeholder 6">
            <a:extLst>
              <a:ext uri="{FF2B5EF4-FFF2-40B4-BE49-F238E27FC236}">
                <a16:creationId xmlns:a16="http://schemas.microsoft.com/office/drawing/2014/main" id="{92A17D57-8DA0-B84E-962A-012A6F1A0E5A}"/>
              </a:ext>
            </a:extLst>
          </p:cNvPr>
          <p:cNvSpPr>
            <a:spLocks noGrp="1"/>
          </p:cNvSpPr>
          <p:nvPr>
            <p:ph type="body" sz="quarter" idx="16" hasCustomPrompt="1"/>
          </p:nvPr>
        </p:nvSpPr>
        <p:spPr>
          <a:xfrm>
            <a:off x="31242000" y="237905"/>
            <a:ext cx="2677319" cy="2972223"/>
          </a:xfrm>
        </p:spPr>
        <p:txBody>
          <a:bodyPr/>
          <a:lstStyle/>
          <a:p>
            <a:pPr lvl="4"/>
            <a:r>
              <a:rPr lang="en-US" dirty="0"/>
              <a:t>Fifth level</a:t>
            </a:r>
          </a:p>
        </p:txBody>
      </p:sp>
    </p:spTree>
    <p:extLst>
      <p:ext uri="{BB962C8B-B14F-4D97-AF65-F5344CB8AC3E}">
        <p14:creationId xmlns:p14="http://schemas.microsoft.com/office/powerpoint/2010/main" val="3959800742"/>
      </p:ext>
    </p:extLst>
  </p:cSld>
  <p:clrMapOvr>
    <a:masterClrMapping/>
  </p:clrMapOvr>
</p:sldLayout>
</file>

<file path=ppt/slideLayouts/slideLayout579.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screen">
            <a:extLst>
              <a:ext uri="{28A0092B-C50C-407E-A947-70E740481C1C}">
                <a14:useLocalDpi xmlns:a14="http://schemas.microsoft.com/office/drawing/2010/main"/>
              </a:ext>
            </a:extLst>
          </a:blip>
          <a:stretch>
            <a:fillRect/>
          </a:stretch>
        </p:blipFill>
        <p:spPr>
          <a:xfrm>
            <a:off x="3923196" y="2312885"/>
            <a:ext cx="1297608" cy="517732"/>
          </a:xfrm>
          <a:prstGeom prst="rect">
            <a:avLst/>
          </a:prstGeom>
        </p:spPr>
      </p:pic>
      <p:sp>
        <p:nvSpPr>
          <p:cNvPr id="3" name="Footer Placeholder"/>
          <p:cNvSpPr>
            <a:spLocks noGrp="1"/>
          </p:cNvSpPr>
          <p:nvPr>
            <p:ph type="ftr" sz="quarter" idx="10"/>
          </p:nvPr>
        </p:nvSpPr>
        <p:spPr/>
        <p:txBody>
          <a:bodyPr/>
          <a:lstStyle/>
          <a:p>
            <a:r>
              <a:rPr lang="en-US"/>
              <a:t>IBM Automation / © 2020 IBM Corporation</a:t>
            </a:r>
            <a:endParaRPr lang="en-US" dirty="0"/>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0806DCAB-F0DA-2647-8BE1-E8CC5A605FAC}"/>
              </a:ext>
            </a:extLst>
          </p:cNvPr>
          <p:cNvSpPr>
            <a:spLocks noGrp="1"/>
          </p:cNvSpPr>
          <p:nvPr>
            <p:ph type="body" sz="quarter" idx="12"/>
          </p:nvPr>
        </p:nvSpPr>
        <p:spPr>
          <a:xfrm>
            <a:off x="27497088" y="237905"/>
            <a:ext cx="2416969" cy="2972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itle 6">
            <a:extLst>
              <a:ext uri="{FF2B5EF4-FFF2-40B4-BE49-F238E27FC236}">
                <a16:creationId xmlns:a16="http://schemas.microsoft.com/office/drawing/2014/main" id="{2FCC8AAB-5716-894F-A52D-6B19AD354514}"/>
              </a:ext>
            </a:extLst>
          </p:cNvPr>
          <p:cNvSpPr>
            <a:spLocks noGrp="1"/>
          </p:cNvSpPr>
          <p:nvPr>
            <p:ph type="title"/>
          </p:nvPr>
        </p:nvSpPr>
        <p:spPr>
          <a:xfrm>
            <a:off x="28582838" y="4025046"/>
            <a:ext cx="4142232" cy="581878"/>
          </a:xfrm>
        </p:spPr>
        <p:txBody>
          <a:bodyPr/>
          <a:lstStyle/>
          <a:p>
            <a:r>
              <a:rPr lang="en-US" dirty="0"/>
              <a:t>Click to edit Master title style</a:t>
            </a:r>
          </a:p>
        </p:txBody>
      </p:sp>
      <p:sp>
        <p:nvSpPr>
          <p:cNvPr id="8" name="Text Placeholder 5">
            <a:extLst>
              <a:ext uri="{FF2B5EF4-FFF2-40B4-BE49-F238E27FC236}">
                <a16:creationId xmlns:a16="http://schemas.microsoft.com/office/drawing/2014/main" id="{85082733-FD45-3246-A114-6054AB95A362}"/>
              </a:ext>
            </a:extLst>
          </p:cNvPr>
          <p:cNvSpPr>
            <a:spLocks noGrp="1"/>
          </p:cNvSpPr>
          <p:nvPr>
            <p:ph type="body" sz="quarter" idx="13" hasCustomPrompt="1"/>
          </p:nvPr>
        </p:nvSpPr>
        <p:spPr>
          <a:xfrm>
            <a:off x="31584900" y="237905"/>
            <a:ext cx="2416969" cy="2972223"/>
          </a:xfrm>
        </p:spPr>
        <p:txBody>
          <a:bodyPr/>
          <a:lstStyle/>
          <a:p>
            <a:pPr lvl="4"/>
            <a:r>
              <a:rPr lang="en-US" dirty="0"/>
              <a:t>Fifth level</a:t>
            </a:r>
          </a:p>
        </p:txBody>
      </p:sp>
    </p:spTree>
    <p:extLst>
      <p:ext uri="{BB962C8B-B14F-4D97-AF65-F5344CB8AC3E}">
        <p14:creationId xmlns:p14="http://schemas.microsoft.com/office/powerpoint/2010/main" val="1497289128"/>
      </p:ext>
    </p:extLst>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userDrawn="1">
  <p:cSld name="case study 1: title, text (two columns), half-image">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2"/>
          <p:cNvSpPr>
            <a:spLocks noGrp="1"/>
          </p:cNvSpPr>
          <p:nvPr>
            <p:ph type="body" sz="quarter" idx="15"/>
          </p:nvPr>
        </p:nvSpPr>
        <p:spPr>
          <a:xfrm>
            <a:off x="2505456" y="1259626"/>
            <a:ext cx="1837944" cy="3252216"/>
          </a:xfrm>
        </p:spPr>
        <p:txBody>
          <a:bodyPr/>
          <a:lstStyle>
            <a:lvl1pPr>
              <a:spcBef>
                <a:spcPts val="300"/>
              </a:spcBef>
              <a:defRPr sz="1400"/>
            </a:lvl1pPr>
            <a:lvl2pPr>
              <a:spcBef>
                <a:spcPts val="0"/>
              </a:spcBef>
              <a:defRPr sz="1400"/>
            </a:lvl2pPr>
            <a:lvl3pPr>
              <a:spcBef>
                <a:spcPts val="0"/>
              </a:spcBef>
              <a:defRPr sz="1400"/>
            </a:lvl3pPr>
            <a:lvl4pPr>
              <a:spcBef>
                <a:spcPts val="0"/>
              </a:spcBef>
              <a:defRPr sz="1400"/>
            </a:lvl4pPr>
            <a:lvl5pPr>
              <a:spcBef>
                <a:spcPts val="0"/>
              </a:spcBef>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Picture Placeholder"/>
          <p:cNvSpPr>
            <a:spLocks noGrp="1"/>
          </p:cNvSpPr>
          <p:nvPr>
            <p:ph type="pic" sz="quarter" idx="14"/>
          </p:nvPr>
        </p:nvSpPr>
        <p:spPr>
          <a:xfrm>
            <a:off x="4572000" y="0"/>
            <a:ext cx="4572000" cy="5143500"/>
          </a:xfrm>
        </p:spPr>
        <p:txBody>
          <a:bodyPr lIns="91440" tIns="91440" rIns="91440" bIns="91440"/>
          <a:lstStyle/>
          <a:p>
            <a:r>
              <a:rPr lang="en-US" dirty="0"/>
              <a:t>Drag picture to placeholder or click icon to add</a:t>
            </a:r>
          </a:p>
        </p:txBody>
      </p:sp>
    </p:spTree>
    <p:extLst>
      <p:ext uri="{BB962C8B-B14F-4D97-AF65-F5344CB8AC3E}">
        <p14:creationId xmlns:p14="http://schemas.microsoft.com/office/powerpoint/2010/main" val="66452788"/>
      </p:ext>
    </p:extLst>
  </p:cSld>
  <p:clrMapOvr>
    <a:masterClrMapping/>
  </p:clrMapOvr>
</p:sldLayout>
</file>

<file path=ppt/slideLayouts/slideLayout580.xml><?xml version="1.0" encoding="utf-8"?>
<p:sldLayout xmlns:a="http://schemas.openxmlformats.org/drawingml/2006/main" xmlns:r="http://schemas.openxmlformats.org/officeDocument/2006/relationships" xmlns:p="http://schemas.openxmlformats.org/presentationml/2006/main" userDrawn="1">
  <p:cSld name="2_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4791458" y="1243584"/>
            <a:ext cx="4123876" cy="325221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049295964"/>
      </p:ext>
    </p:extLst>
  </p:cSld>
  <p:clrMapOvr>
    <a:masterClrMapping/>
  </p:clrMapOvr>
</p:sldLayout>
</file>

<file path=ppt/slideLayouts/slideLayout58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 name="Line 4"/>
          <p:cNvSpPr>
            <a:spLocks noChangeShapeType="1"/>
          </p:cNvSpPr>
          <p:nvPr/>
        </p:nvSpPr>
        <p:spPr bwMode="auto">
          <a:xfrm flipH="1">
            <a:off x="284163" y="680408"/>
            <a:ext cx="8621712" cy="0"/>
          </a:xfrm>
          <a:prstGeom prst="line">
            <a:avLst/>
          </a:prstGeom>
          <a:noFill/>
          <a:ln w="6350">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sz="900" dirty="0">
              <a:solidFill>
                <a:srgbClr val="000000"/>
              </a:solidFill>
              <a:cs typeface="Arial" panose="020B0604020202020204" pitchFamily="34" charset="0"/>
            </a:endParaRPr>
          </a:p>
        </p:txBody>
      </p:sp>
      <p:sp>
        <p:nvSpPr>
          <p:cNvPr id="5" name="Rectangle 6"/>
          <p:cNvSpPr>
            <a:spLocks noChangeArrowheads="1"/>
          </p:cNvSpPr>
          <p:nvPr/>
        </p:nvSpPr>
        <p:spPr bwMode="black">
          <a:xfrm>
            <a:off x="5956300" y="4861187"/>
            <a:ext cx="3054350" cy="1620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9056" tIns="34529" rIns="69056" bIns="34529">
            <a:spAutoFit/>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algn="r" eaLnBrk="1" fontAlgn="base" hangingPunct="1">
              <a:spcBef>
                <a:spcPct val="0"/>
              </a:spcBef>
              <a:spcAft>
                <a:spcPct val="0"/>
              </a:spcAft>
            </a:pPr>
            <a:r>
              <a:rPr lang="en-US" altLang="en-US" sz="600" dirty="0">
                <a:solidFill>
                  <a:srgbClr val="000000"/>
                </a:solidFill>
                <a:cs typeface="Arial" panose="020B0604020202020204" pitchFamily="34" charset="0"/>
              </a:rPr>
              <a:t>© 2018 IBM Corporation</a:t>
            </a:r>
          </a:p>
        </p:txBody>
      </p:sp>
      <p:pic>
        <p:nvPicPr>
          <p:cNvPr id="6" name="Picture 12" descr="ibm_sp_lockup_western-0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953375" y="306106"/>
            <a:ext cx="1009650" cy="3838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4" name="Rectangle 2"/>
          <p:cNvSpPr>
            <a:spLocks noGrp="1" noChangeArrowheads="1"/>
          </p:cNvSpPr>
          <p:nvPr>
            <p:ph type="ctrTitle"/>
          </p:nvPr>
        </p:nvSpPr>
        <p:spPr>
          <a:xfrm>
            <a:off x="282577" y="1757325"/>
            <a:ext cx="8181975" cy="808876"/>
          </a:xfrm>
        </p:spPr>
        <p:txBody>
          <a:bodyPr anchor="b"/>
          <a:lstStyle>
            <a:lvl1pPr>
              <a:defRPr sz="2400"/>
            </a:lvl1pPr>
          </a:lstStyle>
          <a:p>
            <a:pPr lvl="0"/>
            <a:r>
              <a:rPr lang="en-US" noProof="0"/>
              <a:t>Click to edit master title style</a:t>
            </a:r>
          </a:p>
        </p:txBody>
      </p:sp>
      <p:sp>
        <p:nvSpPr>
          <p:cNvPr id="28677" name="Rectangle 5"/>
          <p:cNvSpPr>
            <a:spLocks noGrp="1" noChangeArrowheads="1"/>
          </p:cNvSpPr>
          <p:nvPr>
            <p:ph type="subTitle" sz="quarter" idx="1"/>
          </p:nvPr>
        </p:nvSpPr>
        <p:spPr>
          <a:xfrm>
            <a:off x="293688" y="764467"/>
            <a:ext cx="4805362" cy="369546"/>
          </a:xfrm>
        </p:spPr>
        <p:txBody>
          <a:bodyPr anchor="b"/>
          <a:lstStyle>
            <a:lvl1pPr marL="0" indent="0">
              <a:buFont typeface="Wingdings" charset="0"/>
              <a:buNone/>
              <a:defRPr sz="825"/>
            </a:lvl1pPr>
          </a:lstStyle>
          <a:p>
            <a:pPr lvl="0"/>
            <a:r>
              <a:rPr lang="en-US" noProof="0"/>
              <a:t>Click to edit Master subtitle style</a:t>
            </a:r>
          </a:p>
        </p:txBody>
      </p:sp>
    </p:spTree>
    <p:extLst>
      <p:ext uri="{BB962C8B-B14F-4D97-AF65-F5344CB8AC3E}">
        <p14:creationId xmlns:p14="http://schemas.microsoft.com/office/powerpoint/2010/main" val="37097565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58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4415685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583.xml><?xml version="1.0" encoding="utf-8"?>
<p:sldLayout xmlns:a="http://schemas.openxmlformats.org/drawingml/2006/main" xmlns:r="http://schemas.openxmlformats.org/officeDocument/2006/relationships" xmlns:p="http://schemas.openxmlformats.org/presentationml/2006/main"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289"/>
            <a:ext cx="7772400" cy="1021404"/>
          </a:xfrm>
        </p:spPr>
        <p:txBody>
          <a:bodyPr/>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794"/>
            <a:ext cx="7772400" cy="1124496"/>
          </a:xfrm>
        </p:spPr>
        <p:txBody>
          <a:bodyPr anchor="b"/>
          <a:lstStyle>
            <a:lvl1pPr marL="0" indent="0">
              <a:buNone/>
              <a:defRPr sz="1500"/>
            </a:lvl1pPr>
            <a:lvl2pPr marL="342900" indent="0">
              <a:buNone/>
              <a:defRPr sz="1350"/>
            </a:lvl2pPr>
            <a:lvl3pPr marL="685800" indent="0">
              <a:buNone/>
              <a:defRPr sz="1200"/>
            </a:lvl3pPr>
            <a:lvl4pPr marL="1028700" indent="0">
              <a:buNone/>
              <a:defRPr sz="1050"/>
            </a:lvl4pPr>
            <a:lvl5pPr marL="1371600" indent="0">
              <a:buNone/>
              <a:defRPr sz="1050"/>
            </a:lvl5pPr>
            <a:lvl6pPr marL="1714500" indent="0">
              <a:buNone/>
              <a:defRPr sz="1050"/>
            </a:lvl6pPr>
            <a:lvl7pPr marL="2057400" indent="0">
              <a:buNone/>
              <a:defRPr sz="1050"/>
            </a:lvl7pPr>
            <a:lvl8pPr marL="2400300" indent="0">
              <a:buNone/>
              <a:defRPr sz="1050"/>
            </a:lvl8pPr>
            <a:lvl9pPr marL="2743200" indent="0">
              <a:buNone/>
              <a:defRPr sz="1050"/>
            </a:lvl9pPr>
          </a:lstStyle>
          <a:p>
            <a:pPr lvl="0"/>
            <a:r>
              <a:rPr lang="en-US"/>
              <a:t>Click to edit Master text styles</a:t>
            </a:r>
          </a:p>
        </p:txBody>
      </p:sp>
    </p:spTree>
    <p:extLst>
      <p:ext uri="{BB962C8B-B14F-4D97-AF65-F5344CB8AC3E}">
        <p14:creationId xmlns:p14="http://schemas.microsoft.com/office/powerpoint/2010/main" val="118025347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58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277815" y="1405224"/>
            <a:ext cx="4194175" cy="337190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24389" y="1405224"/>
            <a:ext cx="4195762" cy="337190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94396716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58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206185"/>
            <a:ext cx="8229600" cy="856457"/>
          </a:xfrm>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459"/>
            <a:ext cx="4040188" cy="47898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0440"/>
            <a:ext cx="4040188" cy="2964293"/>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7" y="1151459"/>
            <a:ext cx="4041775" cy="47898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7" y="1630440"/>
            <a:ext cx="4041775" cy="2964293"/>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7882644"/>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58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650203246"/>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58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455854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58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2" y="204599"/>
            <a:ext cx="3008313" cy="87231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600"/>
            <a:ext cx="5111750" cy="43901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2" y="1076917"/>
            <a:ext cx="3008313" cy="351781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179280045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58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291"/>
            <a:ext cx="5486400" cy="425057"/>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951"/>
            <a:ext cx="5486400" cy="3086417"/>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pPr lvl="0"/>
            <a:endParaRPr lang="en-US" noProof="0" dirty="0"/>
          </a:p>
        </p:txBody>
      </p:sp>
      <p:sp>
        <p:nvSpPr>
          <p:cNvPr id="4" name="Text Placeholder 3"/>
          <p:cNvSpPr>
            <a:spLocks noGrp="1"/>
          </p:cNvSpPr>
          <p:nvPr>
            <p:ph type="body" sz="half" idx="2"/>
          </p:nvPr>
        </p:nvSpPr>
        <p:spPr>
          <a:xfrm>
            <a:off x="1792288" y="4025349"/>
            <a:ext cx="5486400" cy="604279"/>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Tree>
    <p:extLst>
      <p:ext uri="{BB962C8B-B14F-4D97-AF65-F5344CB8AC3E}">
        <p14:creationId xmlns:p14="http://schemas.microsoft.com/office/powerpoint/2010/main" val="223880511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userDrawn="1">
  <p:cSld name="case study 2: title, text (2/4), quote (2/4)">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6" name="Text Placeholder 1"/>
          <p:cNvSpPr>
            <a:spLocks noGrp="1"/>
          </p:cNvSpPr>
          <p:nvPr>
            <p:ph type="body" sz="quarter" idx="12"/>
          </p:nvPr>
        </p:nvSpPr>
        <p:spPr>
          <a:xfrm>
            <a:off x="219456" y="1243584"/>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8" name="Text Placeholder 2"/>
          <p:cNvSpPr>
            <a:spLocks noGrp="1"/>
          </p:cNvSpPr>
          <p:nvPr>
            <p:ph type="body" sz="quarter" idx="13"/>
          </p:nvPr>
        </p:nvSpPr>
        <p:spPr>
          <a:xfrm>
            <a:off x="2505456" y="1262634"/>
            <a:ext cx="1837944" cy="3252216"/>
          </a:xfrm>
        </p:spPr>
        <p:txBody>
          <a:bodyPr/>
          <a:lstStyle>
            <a:lvl1pPr marL="0" indent="0" algn="l" rtl="0" eaLnBrk="1" fontAlgn="base" hangingPunct="1">
              <a:lnSpc>
                <a:spcPct val="100000"/>
              </a:lnSpc>
              <a:spcBef>
                <a:spcPts val="0"/>
              </a:spcBef>
              <a:spcAft>
                <a:spcPct val="0"/>
              </a:spcAft>
              <a:buClr>
                <a:schemeClr val="tx1"/>
              </a:buClr>
              <a:buFont typeface="Arial" panose="020B0604020202020204" pitchFamily="34" charset="0"/>
              <a:buNone/>
              <a:tabLst/>
              <a:defRPr lang="en-US" sz="1400" b="0" i="0" dirty="0">
                <a:solidFill>
                  <a:schemeClr val="tx1"/>
                </a:solidFill>
                <a:latin typeface="+mn-lt"/>
                <a:ea typeface="Arial" panose="020B0604020202020204" pitchFamily="34" charset="0"/>
                <a:cs typeface="Arial" panose="020B0604020202020204" pitchFamily="34" charset="0"/>
              </a:defRPr>
            </a:lvl1pPr>
            <a:lvl2pPr marL="171452" indent="-173736"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400" b="0" i="0" dirty="0">
                <a:solidFill>
                  <a:schemeClr val="tx1"/>
                </a:solidFill>
                <a:latin typeface="+mn-lt"/>
                <a:ea typeface="Arial" panose="020B0604020202020204" pitchFamily="34" charset="0"/>
                <a:cs typeface="Arial" panose="020B0604020202020204" pitchFamily="34" charset="0"/>
              </a:defRPr>
            </a:lvl2pPr>
            <a:lvl3pPr marL="342905" indent="-173736"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400" b="0" i="0" dirty="0">
                <a:solidFill>
                  <a:schemeClr val="tx1"/>
                </a:solidFill>
                <a:latin typeface="+mn-lt"/>
                <a:ea typeface="Arial" panose="020B0604020202020204" pitchFamily="34" charset="0"/>
                <a:cs typeface="Arial" panose="020B0604020202020204" pitchFamily="34" charset="0"/>
              </a:defRPr>
            </a:lvl3pPr>
            <a:lvl4pPr marL="628658" indent="-173736"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400" b="0" i="0" dirty="0">
                <a:solidFill>
                  <a:schemeClr val="tx1"/>
                </a:solidFill>
                <a:latin typeface="+mn-lt"/>
                <a:ea typeface="Arial" panose="020B0604020202020204" pitchFamily="34" charset="0"/>
                <a:cs typeface="Arial" panose="020B0604020202020204" pitchFamily="34" charset="0"/>
              </a:defRPr>
            </a:lvl4pPr>
            <a:lvl5pPr marL="803285" indent="-173736" algn="l" rtl="0" eaLnBrk="1" fontAlgn="base" hangingPunct="1">
              <a:lnSpc>
                <a:spcPct val="100000"/>
              </a:lnSpc>
              <a:spcBef>
                <a:spcPts val="0"/>
              </a:spcBef>
              <a:spcAft>
                <a:spcPct val="0"/>
              </a:spcAft>
              <a:buClr>
                <a:schemeClr val="tx1"/>
              </a:buClr>
              <a:buFont typeface="Arial" panose="020B0604020202020204" pitchFamily="34" charset="0"/>
              <a:buChar char="•"/>
              <a:tabLst/>
              <a:defRPr lang="en-US" sz="1400" b="0" i="0" dirty="0">
                <a:solidFill>
                  <a:schemeClr val="tx1"/>
                </a:solidFill>
                <a:latin typeface="+mn-lt"/>
                <a:ea typeface="Arial" panose="020B0604020202020204" pitchFamily="34" charset="0"/>
                <a:cs typeface="Arial" panose="020B060402020202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ext Placeholder 3"/>
          <p:cNvSpPr>
            <a:spLocks noGrp="1"/>
          </p:cNvSpPr>
          <p:nvPr>
            <p:ph type="body" sz="quarter" idx="14"/>
          </p:nvPr>
        </p:nvSpPr>
        <p:spPr>
          <a:xfrm>
            <a:off x="4773168" y="1216152"/>
            <a:ext cx="4142232" cy="3279648"/>
          </a:xfrm>
        </p:spPr>
        <p:txBody>
          <a:bodyPr/>
          <a:lstStyle>
            <a:lvl1pPr>
              <a:defRPr sz="2400"/>
            </a:lvl1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609467568"/>
      </p:ext>
    </p:extLst>
  </p:cSld>
  <p:clrMapOvr>
    <a:masterClrMapping/>
  </p:clrMapOvr>
</p:sldLayout>
</file>

<file path=ppt/slideLayouts/slideLayout59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512503418"/>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59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84965" y="445676"/>
            <a:ext cx="2135187" cy="4331451"/>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277813" y="445676"/>
            <a:ext cx="6254750" cy="4331451"/>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701115482"/>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Layout>
</file>

<file path=ppt/slideLayouts/slideLayout592.xml><?xml version="1.0" encoding="utf-8"?>
<p:sldLayout xmlns:a="http://schemas.openxmlformats.org/drawingml/2006/main" xmlns:r="http://schemas.openxmlformats.org/officeDocument/2006/relationships" xmlns:p="http://schemas.openxmlformats.org/presentationml/2006/main" userDrawn="1">
  <p:cSld name="1 one column format">
    <p:spTree>
      <p:nvGrpSpPr>
        <p:cNvPr id="1" name=""/>
        <p:cNvGrpSpPr/>
        <p:nvPr/>
      </p:nvGrpSpPr>
      <p:grpSpPr>
        <a:xfrm>
          <a:off x="0" y="0"/>
          <a:ext cx="0" cy="0"/>
          <a:chOff x="0" y="0"/>
          <a:chExt cx="0" cy="0"/>
        </a:xfrm>
      </p:grpSpPr>
      <p:sp>
        <p:nvSpPr>
          <p:cNvPr id="13" name="Title 12"/>
          <p:cNvSpPr>
            <a:spLocks noGrp="1"/>
          </p:cNvSpPr>
          <p:nvPr>
            <p:ph type="title"/>
          </p:nvPr>
        </p:nvSpPr>
        <p:spPr>
          <a:xfrm>
            <a:off x="362271" y="274320"/>
            <a:ext cx="8141653" cy="777240"/>
          </a:xfrm>
          <a:prstGeom prst="rect">
            <a:avLst/>
          </a:prstGeom>
        </p:spPr>
        <p:txBody>
          <a:bodyPr lIns="0" tIns="0" rIns="0" bIns="0"/>
          <a:lstStyle>
            <a:lvl1pPr>
              <a:defRPr sz="2598">
                <a:solidFill>
                  <a:schemeClr val="tx1"/>
                </a:solidFill>
                <a:latin typeface="Arial"/>
                <a:cs typeface="Arial"/>
              </a:defRPr>
            </a:lvl1pPr>
          </a:lstStyle>
          <a:p>
            <a:r>
              <a:rPr lang="en-US" dirty="0"/>
              <a:t>Click to edit Master title style</a:t>
            </a:r>
          </a:p>
        </p:txBody>
      </p:sp>
      <p:sp>
        <p:nvSpPr>
          <p:cNvPr id="15" name="Text Placeholder 14"/>
          <p:cNvSpPr>
            <a:spLocks noGrp="1"/>
          </p:cNvSpPr>
          <p:nvPr>
            <p:ph type="body" sz="quarter" idx="10"/>
          </p:nvPr>
        </p:nvSpPr>
        <p:spPr>
          <a:xfrm>
            <a:off x="362271" y="1371603"/>
            <a:ext cx="8141653" cy="3166111"/>
          </a:xfrm>
          <a:prstGeom prst="rect">
            <a:avLst/>
          </a:prstGeom>
        </p:spPr>
        <p:txBody>
          <a:bodyPr lIns="0" tIns="0" rIns="0" bIns="0"/>
          <a:lstStyle>
            <a:lvl1pPr algn="l">
              <a:spcBef>
                <a:spcPts val="899"/>
              </a:spcBef>
              <a:defRPr sz="1399">
                <a:solidFill>
                  <a:schemeClr val="bg2"/>
                </a:solidFill>
                <a:latin typeface="+mn-lt"/>
              </a:defRPr>
            </a:lvl1pPr>
            <a:lvl2pPr marL="456720" indent="-228359" algn="l">
              <a:defRPr sz="1399">
                <a:solidFill>
                  <a:schemeClr val="bg2"/>
                </a:solidFill>
                <a:latin typeface="+mn-lt"/>
              </a:defRPr>
            </a:lvl2pPr>
            <a:lvl3pPr marL="685080" indent="-228359" algn="l">
              <a:defRPr sz="1399">
                <a:solidFill>
                  <a:schemeClr val="bg2"/>
                </a:solidFill>
                <a:latin typeface="+mn-lt"/>
              </a:defRPr>
            </a:lvl3pPr>
            <a:lvl4pPr>
              <a:defRPr>
                <a:latin typeface="+mn-lt"/>
              </a:defRPr>
            </a:lvl4pPr>
          </a:lstStyle>
          <a:p>
            <a:pPr lvl="0"/>
            <a:r>
              <a:rPr lang="en-US" dirty="0"/>
              <a:t>Click to edit Master text styles</a:t>
            </a:r>
          </a:p>
          <a:p>
            <a:pPr lvl="1"/>
            <a:r>
              <a:rPr lang="en-US" dirty="0"/>
              <a:t>Second level</a:t>
            </a:r>
          </a:p>
          <a:p>
            <a:pPr lvl="2"/>
            <a:r>
              <a:rPr lang="en-US" dirty="0"/>
              <a:t>Third level</a:t>
            </a:r>
          </a:p>
          <a:p>
            <a:pPr lvl="3"/>
            <a:endParaRPr lang="en-US" dirty="0"/>
          </a:p>
        </p:txBody>
      </p:sp>
      <p:sp>
        <p:nvSpPr>
          <p:cNvPr id="7" name="Slide Number Placeholder 4"/>
          <p:cNvSpPr txBox="1">
            <a:spLocks/>
          </p:cNvSpPr>
          <p:nvPr userDrawn="1"/>
        </p:nvSpPr>
        <p:spPr>
          <a:xfrm>
            <a:off x="358775" y="4905556"/>
            <a:ext cx="333375" cy="165100"/>
          </a:xfrm>
          <a:prstGeom prst="rect">
            <a:avLst/>
          </a:prstGeom>
        </p:spPr>
        <p:txBody>
          <a:bodyPr lIns="0" tIns="0" rIns="0" bIns="0"/>
          <a:lstStyle>
            <a:lvl1pPr eaLnBrk="0" hangingPunct="0">
              <a:defRPr sz="2400">
                <a:solidFill>
                  <a:schemeClr val="tx1"/>
                </a:solidFill>
                <a:latin typeface="Arial" pitchFamily="34" charset="0"/>
                <a:ea typeface="MS PGothic" pitchFamily="34" charset="-128"/>
              </a:defRPr>
            </a:lvl1pPr>
            <a:lvl2pPr marL="742950" indent="-285750" eaLnBrk="0" hangingPunct="0">
              <a:defRPr sz="2400">
                <a:solidFill>
                  <a:schemeClr val="tx1"/>
                </a:solidFill>
                <a:latin typeface="Arial" pitchFamily="34" charset="0"/>
                <a:ea typeface="MS PGothic" pitchFamily="34" charset="-128"/>
              </a:defRPr>
            </a:lvl2pPr>
            <a:lvl3pPr marL="1143000" indent="-228600" eaLnBrk="0" hangingPunct="0">
              <a:defRPr sz="2400">
                <a:solidFill>
                  <a:schemeClr val="tx1"/>
                </a:solidFill>
                <a:latin typeface="Arial" pitchFamily="34" charset="0"/>
                <a:ea typeface="MS PGothic" pitchFamily="34" charset="-128"/>
              </a:defRPr>
            </a:lvl3pPr>
            <a:lvl4pPr marL="1600200" indent="-228600" eaLnBrk="0" hangingPunct="0">
              <a:defRPr sz="2400">
                <a:solidFill>
                  <a:schemeClr val="tx1"/>
                </a:solidFill>
                <a:latin typeface="Arial" pitchFamily="34" charset="0"/>
                <a:ea typeface="MS PGothic" pitchFamily="34" charset="-128"/>
              </a:defRPr>
            </a:lvl4pPr>
            <a:lvl5pPr marL="2057400" indent="-228600" eaLnBrk="0" hangingPunct="0">
              <a:defRPr sz="2400">
                <a:solidFill>
                  <a:schemeClr val="tx1"/>
                </a:solidFill>
                <a:latin typeface="Arial" pitchFamily="34" charset="0"/>
                <a:ea typeface="MS PGothic" pitchFamily="34" charset="-128"/>
              </a:defRPr>
            </a:lvl5pPr>
            <a:lvl6pPr marL="2514600" indent="-228600" eaLnBrk="0" fontAlgn="base" hangingPunct="0">
              <a:spcBef>
                <a:spcPct val="0"/>
              </a:spcBef>
              <a:spcAft>
                <a:spcPct val="0"/>
              </a:spcAft>
              <a:defRPr sz="2400">
                <a:solidFill>
                  <a:schemeClr val="tx1"/>
                </a:solidFill>
                <a:latin typeface="Arial" pitchFamily="34" charset="0"/>
                <a:ea typeface="MS PGothic" pitchFamily="34" charset="-128"/>
              </a:defRPr>
            </a:lvl6pPr>
            <a:lvl7pPr marL="2971800" indent="-228600" eaLnBrk="0" fontAlgn="base" hangingPunct="0">
              <a:spcBef>
                <a:spcPct val="0"/>
              </a:spcBef>
              <a:spcAft>
                <a:spcPct val="0"/>
              </a:spcAft>
              <a:defRPr sz="2400">
                <a:solidFill>
                  <a:schemeClr val="tx1"/>
                </a:solidFill>
                <a:latin typeface="Arial" pitchFamily="34" charset="0"/>
                <a:ea typeface="MS PGothic" pitchFamily="34" charset="-128"/>
              </a:defRPr>
            </a:lvl7pPr>
            <a:lvl8pPr marL="3429000" indent="-228600" eaLnBrk="0" fontAlgn="base" hangingPunct="0">
              <a:spcBef>
                <a:spcPct val="0"/>
              </a:spcBef>
              <a:spcAft>
                <a:spcPct val="0"/>
              </a:spcAft>
              <a:defRPr sz="2400">
                <a:solidFill>
                  <a:schemeClr val="tx1"/>
                </a:solidFill>
                <a:latin typeface="Arial" pitchFamily="34" charset="0"/>
                <a:ea typeface="MS PGothic" pitchFamily="34" charset="-128"/>
              </a:defRPr>
            </a:lvl8pPr>
            <a:lvl9pPr marL="3886200" indent="-228600" eaLnBrk="0" fontAlgn="base" hangingPunct="0">
              <a:spcBef>
                <a:spcPct val="0"/>
              </a:spcBef>
              <a:spcAft>
                <a:spcPct val="0"/>
              </a:spcAft>
              <a:defRPr sz="2400">
                <a:solidFill>
                  <a:schemeClr val="tx1"/>
                </a:solidFill>
                <a:latin typeface="Arial" pitchFamily="34" charset="0"/>
                <a:ea typeface="MS PGothic" pitchFamily="34" charset="-128"/>
              </a:defRPr>
            </a:lvl9pPr>
          </a:lstStyle>
          <a:p>
            <a:pPr eaLnBrk="1" hangingPunct="1">
              <a:lnSpc>
                <a:spcPct val="90000"/>
              </a:lnSpc>
              <a:defRPr/>
            </a:pPr>
            <a:fld id="{6F3FBB7E-5352-465D-A911-B38C18C499AC}" type="slidenum">
              <a:rPr lang="en-US" sz="800" smtClean="0">
                <a:solidFill>
                  <a:srgbClr val="191919">
                    <a:lumMod val="75000"/>
                    <a:lumOff val="25000"/>
                  </a:srgbClr>
                </a:solidFill>
              </a:rPr>
              <a:pPr eaLnBrk="1" hangingPunct="1">
                <a:lnSpc>
                  <a:spcPct val="90000"/>
                </a:lnSpc>
                <a:defRPr/>
              </a:pPr>
              <a:t>‹#›</a:t>
            </a:fld>
            <a:endParaRPr lang="en-US" sz="800">
              <a:solidFill>
                <a:srgbClr val="191919">
                  <a:lumMod val="75000"/>
                  <a:lumOff val="25000"/>
                </a:srgbClr>
              </a:solidFill>
            </a:endParaRPr>
          </a:p>
        </p:txBody>
      </p:sp>
      <p:sp>
        <p:nvSpPr>
          <p:cNvPr id="8" name="TextBox 44"/>
          <p:cNvSpPr txBox="1">
            <a:spLocks noChangeArrowheads="1"/>
          </p:cNvSpPr>
          <p:nvPr userDrawn="1"/>
        </p:nvSpPr>
        <p:spPr bwMode="auto">
          <a:xfrm>
            <a:off x="3291840" y="4903472"/>
            <a:ext cx="2560320" cy="110800"/>
          </a:xfrm>
          <a:prstGeom prst="rect">
            <a:avLst/>
          </a:prstGeom>
          <a:noFill/>
          <a:ln>
            <a:noFill/>
          </a:ln>
        </p:spPr>
        <p:txBody>
          <a:bodyPr wrap="square" lIns="0" tIns="0" rIns="0" bIns="0">
            <a:spAutoFit/>
          </a:bodyPr>
          <a:lstStyle>
            <a:lvl1pPr>
              <a:defRPr>
                <a:solidFill>
                  <a:schemeClr val="tx1"/>
                </a:solidFill>
                <a:latin typeface="Arial" pitchFamily="34" charset="0"/>
              </a:defRPr>
            </a:lvl1pPr>
            <a:lvl2pPr marL="742950" indent="-285750">
              <a:defRPr>
                <a:solidFill>
                  <a:schemeClr val="tx1"/>
                </a:solidFill>
                <a:latin typeface="Arial" pitchFamily="34" charset="0"/>
              </a:defRPr>
            </a:lvl2pPr>
            <a:lvl3pPr marL="1143000" indent="-228600">
              <a:defRPr>
                <a:solidFill>
                  <a:schemeClr val="tx1"/>
                </a:solidFill>
                <a:latin typeface="Arial" pitchFamily="34" charset="0"/>
              </a:defRPr>
            </a:lvl3pPr>
            <a:lvl4pPr marL="1600200" indent="-228600">
              <a:defRPr>
                <a:solidFill>
                  <a:schemeClr val="tx1"/>
                </a:solidFill>
                <a:latin typeface="Arial" pitchFamily="34" charset="0"/>
              </a:defRPr>
            </a:lvl4pPr>
            <a:lvl5pPr marL="2057400" indent="-228600">
              <a:defRPr>
                <a:solidFill>
                  <a:schemeClr val="tx1"/>
                </a:solidFill>
                <a:latin typeface="Arial" pitchFamily="34" charset="0"/>
              </a:defRPr>
            </a:lvl5pPr>
            <a:lvl6pPr marL="2514600" indent="-228600" fontAlgn="base">
              <a:spcBef>
                <a:spcPct val="0"/>
              </a:spcBef>
              <a:spcAft>
                <a:spcPct val="0"/>
              </a:spcAft>
              <a:defRPr>
                <a:solidFill>
                  <a:schemeClr val="tx1"/>
                </a:solidFill>
                <a:latin typeface="Arial" pitchFamily="34" charset="0"/>
              </a:defRPr>
            </a:lvl6pPr>
            <a:lvl7pPr marL="2971800" indent="-228600" fontAlgn="base">
              <a:spcBef>
                <a:spcPct val="0"/>
              </a:spcBef>
              <a:spcAft>
                <a:spcPct val="0"/>
              </a:spcAft>
              <a:defRPr>
                <a:solidFill>
                  <a:schemeClr val="tx1"/>
                </a:solidFill>
                <a:latin typeface="Arial" pitchFamily="34" charset="0"/>
              </a:defRPr>
            </a:lvl7pPr>
            <a:lvl8pPr marL="3429000" indent="-228600" fontAlgn="base">
              <a:spcBef>
                <a:spcPct val="0"/>
              </a:spcBef>
              <a:spcAft>
                <a:spcPct val="0"/>
              </a:spcAft>
              <a:defRPr>
                <a:solidFill>
                  <a:schemeClr val="tx1"/>
                </a:solidFill>
                <a:latin typeface="Arial" pitchFamily="34" charset="0"/>
              </a:defRPr>
            </a:lvl8pPr>
            <a:lvl9pPr marL="3886200" indent="-228600" fontAlgn="base">
              <a:spcBef>
                <a:spcPct val="0"/>
              </a:spcBef>
              <a:spcAft>
                <a:spcPct val="0"/>
              </a:spcAft>
              <a:defRPr>
                <a:solidFill>
                  <a:schemeClr val="tx1"/>
                </a:solidFill>
                <a:latin typeface="Arial" pitchFamily="34" charset="0"/>
              </a:defRPr>
            </a:lvl9pPr>
          </a:lstStyle>
          <a:p>
            <a:pPr eaLnBrk="1" hangingPunct="1">
              <a:lnSpc>
                <a:spcPct val="90000"/>
              </a:lnSpc>
              <a:defRPr/>
            </a:pPr>
            <a:r>
              <a:rPr lang="en-US" sz="800">
                <a:solidFill>
                  <a:srgbClr val="FF0000"/>
                </a:solidFill>
                <a:cs typeface="Arial" pitchFamily="34" charset="0"/>
              </a:rPr>
              <a:t>  </a:t>
            </a:r>
          </a:p>
        </p:txBody>
      </p:sp>
    </p:spTree>
    <p:extLst>
      <p:ext uri="{BB962C8B-B14F-4D97-AF65-F5344CB8AC3E}">
        <p14:creationId xmlns:p14="http://schemas.microsoft.com/office/powerpoint/2010/main" val="469433909"/>
      </p:ext>
    </p:extLst>
  </p:cSld>
  <p:clrMapOvr>
    <a:masterClrMapping/>
  </p:clrMapOvr>
</p:sldLayout>
</file>

<file path=ppt/slideLayouts/slideLayout593.xml><?xml version="1.0" encoding="utf-8"?>
<p:sldLayout xmlns:a="http://schemas.openxmlformats.org/drawingml/2006/main" xmlns:r="http://schemas.openxmlformats.org/officeDocument/2006/relationships" xmlns:p="http://schemas.openxmlformats.org/presentationml/2006/main" type="title" preserve="1">
  <p:cSld name="Diapositiva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CE0628C-B4DF-4F42-B384-7F0BD1B64462}"/>
              </a:ext>
            </a:extLst>
          </p:cNvPr>
          <p:cNvSpPr>
            <a:spLocks noGrp="1"/>
          </p:cNvSpPr>
          <p:nvPr>
            <p:ph type="ctrTitle"/>
          </p:nvPr>
        </p:nvSpPr>
        <p:spPr>
          <a:xfrm>
            <a:off x="1143000" y="841772"/>
            <a:ext cx="6858000" cy="1790700"/>
          </a:xfrm>
        </p:spPr>
        <p:txBody>
          <a:bodyPr anchor="b"/>
          <a:lstStyle>
            <a:lvl1pPr algn="ctr">
              <a:defRPr sz="4500"/>
            </a:lvl1pPr>
          </a:lstStyle>
          <a:p>
            <a:r>
              <a:rPr lang="es-ES"/>
              <a:t>Haga clic para modificar el estilo de título del patrón</a:t>
            </a:r>
            <a:endParaRPr lang="es-CO"/>
          </a:p>
        </p:txBody>
      </p:sp>
      <p:sp>
        <p:nvSpPr>
          <p:cNvPr id="3" name="Subtítulo 2">
            <a:extLst>
              <a:ext uri="{FF2B5EF4-FFF2-40B4-BE49-F238E27FC236}">
                <a16:creationId xmlns:a16="http://schemas.microsoft.com/office/drawing/2014/main" id="{FD2E2215-F430-AA43-AF6C-2302129D77A0}"/>
              </a:ext>
            </a:extLst>
          </p:cNvPr>
          <p:cNvSpPr>
            <a:spLocks noGrp="1"/>
          </p:cNvSpPr>
          <p:nvPr>
            <p:ph type="subTitle" idx="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s-ES"/>
              <a:t>Haga clic para modificar el estilo de subtítulo del patrón</a:t>
            </a:r>
            <a:endParaRPr lang="es-CO"/>
          </a:p>
        </p:txBody>
      </p:sp>
      <p:sp>
        <p:nvSpPr>
          <p:cNvPr id="4" name="Marcador de fecha 3">
            <a:extLst>
              <a:ext uri="{FF2B5EF4-FFF2-40B4-BE49-F238E27FC236}">
                <a16:creationId xmlns:a16="http://schemas.microsoft.com/office/drawing/2014/main" id="{D453557A-D04A-3C46-BB08-2CD5F1C80EDB}"/>
              </a:ext>
            </a:extLst>
          </p:cNvPr>
          <p:cNvSpPr>
            <a:spLocks noGrp="1"/>
          </p:cNvSpPr>
          <p:nvPr>
            <p:ph type="dt" sz="half" idx="10"/>
          </p:nvPr>
        </p:nvSpPr>
        <p:spPr/>
        <p:txBody>
          <a:bodyPr/>
          <a:lstStyle/>
          <a:p>
            <a:fld id="{02795AFB-DFE1-434B-BAA2-579E6B4CA59A}" type="datetimeFigureOut">
              <a:rPr lang="es-CO" smtClean="0"/>
              <a:t>17/05/23</a:t>
            </a:fld>
            <a:endParaRPr lang="es-CO"/>
          </a:p>
        </p:txBody>
      </p:sp>
      <p:sp>
        <p:nvSpPr>
          <p:cNvPr id="5" name="Marcador de pie de página 4">
            <a:extLst>
              <a:ext uri="{FF2B5EF4-FFF2-40B4-BE49-F238E27FC236}">
                <a16:creationId xmlns:a16="http://schemas.microsoft.com/office/drawing/2014/main" id="{4B3109C7-32DB-5144-861D-89C59903E66D}"/>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0E55769C-F817-684B-ABCB-3C38FFC661AB}"/>
              </a:ext>
            </a:extLst>
          </p:cNvPr>
          <p:cNvSpPr>
            <a:spLocks noGrp="1"/>
          </p:cNvSpPr>
          <p:nvPr>
            <p:ph type="sldNum" sz="quarter" idx="12"/>
          </p:nvPr>
        </p:nvSpPr>
        <p:spPr/>
        <p:txBody>
          <a:bodyPr/>
          <a:lstStyle/>
          <a:p>
            <a:fld id="{A63BE994-7061-7E4E-A06A-52EE2ED5EDEC}" type="slidenum">
              <a:rPr lang="es-CO" smtClean="0"/>
              <a:t>‹#›</a:t>
            </a:fld>
            <a:endParaRPr lang="es-CO"/>
          </a:p>
        </p:txBody>
      </p:sp>
    </p:spTree>
    <p:extLst>
      <p:ext uri="{BB962C8B-B14F-4D97-AF65-F5344CB8AC3E}">
        <p14:creationId xmlns:p14="http://schemas.microsoft.com/office/powerpoint/2010/main" val="3954980024"/>
      </p:ext>
    </p:extLst>
  </p:cSld>
  <p:clrMapOvr>
    <a:masterClrMapping/>
  </p:clrMapOvr>
</p:sldLayout>
</file>

<file path=ppt/slideLayouts/slideLayout594.xml><?xml version="1.0" encoding="utf-8"?>
<p:sldLayout xmlns:a="http://schemas.openxmlformats.org/drawingml/2006/main" xmlns:r="http://schemas.openxmlformats.org/officeDocument/2006/relationships" xmlns:p="http://schemas.openxmlformats.org/presentationml/2006/main" type="obj" preserve="1">
  <p:cSld name="Título y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7B4975-06C3-A746-A7EC-2AAA562E6E0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2374C2B8-91A9-254C-9B4B-AA460752075E}"/>
              </a:ext>
            </a:extLst>
          </p:cNvPr>
          <p:cNvSpPr>
            <a:spLocks noGrp="1"/>
          </p:cNvSpPr>
          <p:nvPr>
            <p:ph idx="1"/>
          </p:nvPr>
        </p:nvSpPr>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7978093D-E93D-8247-824E-0EB4116F24C0}"/>
              </a:ext>
            </a:extLst>
          </p:cNvPr>
          <p:cNvSpPr>
            <a:spLocks noGrp="1"/>
          </p:cNvSpPr>
          <p:nvPr>
            <p:ph type="dt" sz="half" idx="10"/>
          </p:nvPr>
        </p:nvSpPr>
        <p:spPr/>
        <p:txBody>
          <a:bodyPr/>
          <a:lstStyle/>
          <a:p>
            <a:fld id="{02795AFB-DFE1-434B-BAA2-579E6B4CA59A}" type="datetimeFigureOut">
              <a:rPr lang="es-CO" smtClean="0"/>
              <a:t>17/05/23</a:t>
            </a:fld>
            <a:endParaRPr lang="es-CO"/>
          </a:p>
        </p:txBody>
      </p:sp>
      <p:sp>
        <p:nvSpPr>
          <p:cNvPr id="5" name="Marcador de pie de página 4">
            <a:extLst>
              <a:ext uri="{FF2B5EF4-FFF2-40B4-BE49-F238E27FC236}">
                <a16:creationId xmlns:a16="http://schemas.microsoft.com/office/drawing/2014/main" id="{CA36B986-535B-2A40-B0BF-9F45CA81BFCC}"/>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726D8F5-131C-9C42-B357-45F7834D55ED}"/>
              </a:ext>
            </a:extLst>
          </p:cNvPr>
          <p:cNvSpPr>
            <a:spLocks noGrp="1"/>
          </p:cNvSpPr>
          <p:nvPr>
            <p:ph type="sldNum" sz="quarter" idx="12"/>
          </p:nvPr>
        </p:nvSpPr>
        <p:spPr/>
        <p:txBody>
          <a:bodyPr/>
          <a:lstStyle/>
          <a:p>
            <a:fld id="{A63BE994-7061-7E4E-A06A-52EE2ED5EDEC}" type="slidenum">
              <a:rPr lang="es-CO" smtClean="0"/>
              <a:t>‹#›</a:t>
            </a:fld>
            <a:endParaRPr lang="es-CO"/>
          </a:p>
        </p:txBody>
      </p:sp>
    </p:spTree>
    <p:extLst>
      <p:ext uri="{BB962C8B-B14F-4D97-AF65-F5344CB8AC3E}">
        <p14:creationId xmlns:p14="http://schemas.microsoft.com/office/powerpoint/2010/main" val="2474293724"/>
      </p:ext>
    </p:extLst>
  </p:cSld>
  <p:clrMapOvr>
    <a:masterClrMapping/>
  </p:clrMapOvr>
</p:sldLayout>
</file>

<file path=ppt/slideLayouts/slideLayout595.xml><?xml version="1.0" encoding="utf-8"?>
<p:sldLayout xmlns:a="http://schemas.openxmlformats.org/drawingml/2006/main" xmlns:r="http://schemas.openxmlformats.org/officeDocument/2006/relationships" xmlns:p="http://schemas.openxmlformats.org/presentationml/2006/main" type="secHead" preserve="1">
  <p:cSld name="Encabezado de sec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09BA73B-CED4-4141-A7C1-2902AE1F8188}"/>
              </a:ext>
            </a:extLst>
          </p:cNvPr>
          <p:cNvSpPr>
            <a:spLocks noGrp="1"/>
          </p:cNvSpPr>
          <p:nvPr>
            <p:ph type="title"/>
          </p:nvPr>
        </p:nvSpPr>
        <p:spPr>
          <a:xfrm>
            <a:off x="623888" y="1282304"/>
            <a:ext cx="7886700" cy="2139553"/>
          </a:xfrm>
        </p:spPr>
        <p:txBody>
          <a:bodyPr anchor="b"/>
          <a:lstStyle>
            <a:lvl1pPr>
              <a:defRPr sz="4500"/>
            </a:lvl1p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CFCAAD92-CD86-6E44-B667-CDCF47A198DA}"/>
              </a:ext>
            </a:extLst>
          </p:cNvPr>
          <p:cNvSpPr>
            <a:spLocks noGrp="1"/>
          </p:cNvSpPr>
          <p:nvPr>
            <p:ph type="body" idx="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es-ES"/>
              <a:t>Haga clic para modificar los estilos de texto del patrón</a:t>
            </a:r>
          </a:p>
        </p:txBody>
      </p:sp>
      <p:sp>
        <p:nvSpPr>
          <p:cNvPr id="4" name="Marcador de fecha 3">
            <a:extLst>
              <a:ext uri="{FF2B5EF4-FFF2-40B4-BE49-F238E27FC236}">
                <a16:creationId xmlns:a16="http://schemas.microsoft.com/office/drawing/2014/main" id="{1D579F85-0F2B-1D43-92EE-A5E2A9FD2E5B}"/>
              </a:ext>
            </a:extLst>
          </p:cNvPr>
          <p:cNvSpPr>
            <a:spLocks noGrp="1"/>
          </p:cNvSpPr>
          <p:nvPr>
            <p:ph type="dt" sz="half" idx="10"/>
          </p:nvPr>
        </p:nvSpPr>
        <p:spPr/>
        <p:txBody>
          <a:bodyPr/>
          <a:lstStyle/>
          <a:p>
            <a:fld id="{02795AFB-DFE1-434B-BAA2-579E6B4CA59A}" type="datetimeFigureOut">
              <a:rPr lang="es-CO" smtClean="0"/>
              <a:t>17/05/23</a:t>
            </a:fld>
            <a:endParaRPr lang="es-CO"/>
          </a:p>
        </p:txBody>
      </p:sp>
      <p:sp>
        <p:nvSpPr>
          <p:cNvPr id="5" name="Marcador de pie de página 4">
            <a:extLst>
              <a:ext uri="{FF2B5EF4-FFF2-40B4-BE49-F238E27FC236}">
                <a16:creationId xmlns:a16="http://schemas.microsoft.com/office/drawing/2014/main" id="{2B15358E-C12F-194E-A30B-A719DEB6A793}"/>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21F03C0D-BD22-7243-8D4A-93F7FDA6EBE7}"/>
              </a:ext>
            </a:extLst>
          </p:cNvPr>
          <p:cNvSpPr>
            <a:spLocks noGrp="1"/>
          </p:cNvSpPr>
          <p:nvPr>
            <p:ph type="sldNum" sz="quarter" idx="12"/>
          </p:nvPr>
        </p:nvSpPr>
        <p:spPr/>
        <p:txBody>
          <a:bodyPr/>
          <a:lstStyle/>
          <a:p>
            <a:fld id="{A63BE994-7061-7E4E-A06A-52EE2ED5EDEC}" type="slidenum">
              <a:rPr lang="es-CO" smtClean="0"/>
              <a:t>‹#›</a:t>
            </a:fld>
            <a:endParaRPr lang="es-CO"/>
          </a:p>
        </p:txBody>
      </p:sp>
    </p:spTree>
    <p:extLst>
      <p:ext uri="{BB962C8B-B14F-4D97-AF65-F5344CB8AC3E}">
        <p14:creationId xmlns:p14="http://schemas.microsoft.com/office/powerpoint/2010/main" val="747633834"/>
      </p:ext>
    </p:extLst>
  </p:cSld>
  <p:clrMapOvr>
    <a:masterClrMapping/>
  </p:clrMapOvr>
</p:sldLayout>
</file>

<file path=ppt/slideLayouts/slideLayout596.xml><?xml version="1.0" encoding="utf-8"?>
<p:sldLayout xmlns:a="http://schemas.openxmlformats.org/drawingml/2006/main" xmlns:r="http://schemas.openxmlformats.org/officeDocument/2006/relationships" xmlns:p="http://schemas.openxmlformats.org/presentationml/2006/main" type="twoObj" preserve="1">
  <p:cSld name="Dos objetos">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B81781C-D466-9B46-9442-650208B18366}"/>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EF80C04B-562C-214C-90E4-FFB3256E668A}"/>
              </a:ext>
            </a:extLst>
          </p:cNvPr>
          <p:cNvSpPr>
            <a:spLocks noGrp="1"/>
          </p:cNvSpPr>
          <p:nvPr>
            <p:ph sz="half" idx="1"/>
          </p:nvPr>
        </p:nvSpPr>
        <p:spPr>
          <a:xfrm>
            <a:off x="628650" y="1369219"/>
            <a:ext cx="3886200" cy="326350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contenido 3">
            <a:extLst>
              <a:ext uri="{FF2B5EF4-FFF2-40B4-BE49-F238E27FC236}">
                <a16:creationId xmlns:a16="http://schemas.microsoft.com/office/drawing/2014/main" id="{AC058C88-4C3E-3643-B8F5-67366643656A}"/>
              </a:ext>
            </a:extLst>
          </p:cNvPr>
          <p:cNvSpPr>
            <a:spLocks noGrp="1"/>
          </p:cNvSpPr>
          <p:nvPr>
            <p:ph sz="half" idx="2"/>
          </p:nvPr>
        </p:nvSpPr>
        <p:spPr>
          <a:xfrm>
            <a:off x="4629150" y="1369219"/>
            <a:ext cx="3886200" cy="3263504"/>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fecha 4">
            <a:extLst>
              <a:ext uri="{FF2B5EF4-FFF2-40B4-BE49-F238E27FC236}">
                <a16:creationId xmlns:a16="http://schemas.microsoft.com/office/drawing/2014/main" id="{E365D109-15EC-A64D-A468-5DF4E1686639}"/>
              </a:ext>
            </a:extLst>
          </p:cNvPr>
          <p:cNvSpPr>
            <a:spLocks noGrp="1"/>
          </p:cNvSpPr>
          <p:nvPr>
            <p:ph type="dt" sz="half" idx="10"/>
          </p:nvPr>
        </p:nvSpPr>
        <p:spPr/>
        <p:txBody>
          <a:bodyPr/>
          <a:lstStyle/>
          <a:p>
            <a:fld id="{02795AFB-DFE1-434B-BAA2-579E6B4CA59A}" type="datetimeFigureOut">
              <a:rPr lang="es-CO" smtClean="0"/>
              <a:t>17/05/23</a:t>
            </a:fld>
            <a:endParaRPr lang="es-CO"/>
          </a:p>
        </p:txBody>
      </p:sp>
      <p:sp>
        <p:nvSpPr>
          <p:cNvPr id="6" name="Marcador de pie de página 5">
            <a:extLst>
              <a:ext uri="{FF2B5EF4-FFF2-40B4-BE49-F238E27FC236}">
                <a16:creationId xmlns:a16="http://schemas.microsoft.com/office/drawing/2014/main" id="{15BD8665-25F1-1447-9437-05D3DBA993EC}"/>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BF8D1495-6816-1B4C-9B18-C475857F70B9}"/>
              </a:ext>
            </a:extLst>
          </p:cNvPr>
          <p:cNvSpPr>
            <a:spLocks noGrp="1"/>
          </p:cNvSpPr>
          <p:nvPr>
            <p:ph type="sldNum" sz="quarter" idx="12"/>
          </p:nvPr>
        </p:nvSpPr>
        <p:spPr/>
        <p:txBody>
          <a:bodyPr/>
          <a:lstStyle/>
          <a:p>
            <a:fld id="{A63BE994-7061-7E4E-A06A-52EE2ED5EDEC}" type="slidenum">
              <a:rPr lang="es-CO" smtClean="0"/>
              <a:t>‹#›</a:t>
            </a:fld>
            <a:endParaRPr lang="es-CO"/>
          </a:p>
        </p:txBody>
      </p:sp>
    </p:spTree>
    <p:extLst>
      <p:ext uri="{BB962C8B-B14F-4D97-AF65-F5344CB8AC3E}">
        <p14:creationId xmlns:p14="http://schemas.microsoft.com/office/powerpoint/2010/main" val="2101202314"/>
      </p:ext>
    </p:extLst>
  </p:cSld>
  <p:clrMapOvr>
    <a:masterClrMapping/>
  </p:clrMapOvr>
</p:sldLayout>
</file>

<file path=ppt/slideLayouts/slideLayout597.xml><?xml version="1.0" encoding="utf-8"?>
<p:sldLayout xmlns:a="http://schemas.openxmlformats.org/drawingml/2006/main" xmlns:r="http://schemas.openxmlformats.org/officeDocument/2006/relationships" xmlns:p="http://schemas.openxmlformats.org/presentationml/2006/main" type="twoTxTwoObj" preserve="1">
  <p:cSld name="Comparación">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A7977B79-D0AA-5D4B-AEED-D46BABDE6FD0}"/>
              </a:ext>
            </a:extLst>
          </p:cNvPr>
          <p:cNvSpPr>
            <a:spLocks noGrp="1"/>
          </p:cNvSpPr>
          <p:nvPr>
            <p:ph type="title"/>
          </p:nvPr>
        </p:nvSpPr>
        <p:spPr>
          <a:xfrm>
            <a:off x="629841" y="273844"/>
            <a:ext cx="7886700" cy="994172"/>
          </a:xfrm>
        </p:spPr>
        <p:txBody>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C0841348-075C-6A42-9E26-CB2A2167296C}"/>
              </a:ext>
            </a:extLst>
          </p:cNvPr>
          <p:cNvSpPr>
            <a:spLocks noGrp="1"/>
          </p:cNvSpPr>
          <p:nvPr>
            <p:ph type="body" idx="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4" name="Marcador de contenido 3">
            <a:extLst>
              <a:ext uri="{FF2B5EF4-FFF2-40B4-BE49-F238E27FC236}">
                <a16:creationId xmlns:a16="http://schemas.microsoft.com/office/drawing/2014/main" id="{AEBE8577-3467-B64F-AAE0-6AFF2FD730E3}"/>
              </a:ext>
            </a:extLst>
          </p:cNvPr>
          <p:cNvSpPr>
            <a:spLocks noGrp="1"/>
          </p:cNvSpPr>
          <p:nvPr>
            <p:ph sz="half" idx="2"/>
          </p:nvPr>
        </p:nvSpPr>
        <p:spPr>
          <a:xfrm>
            <a:off x="629842" y="1878806"/>
            <a:ext cx="3868340" cy="276344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5" name="Marcador de texto 4">
            <a:extLst>
              <a:ext uri="{FF2B5EF4-FFF2-40B4-BE49-F238E27FC236}">
                <a16:creationId xmlns:a16="http://schemas.microsoft.com/office/drawing/2014/main" id="{0AA88033-D05E-744F-A4DB-19BBE1336493}"/>
              </a:ext>
            </a:extLst>
          </p:cNvPr>
          <p:cNvSpPr>
            <a:spLocks noGrp="1"/>
          </p:cNvSpPr>
          <p:nvPr>
            <p:ph type="body" sz="quarter" idx="3"/>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s-ES"/>
              <a:t>Haga clic para modificar los estilos de texto del patrón</a:t>
            </a:r>
          </a:p>
        </p:txBody>
      </p:sp>
      <p:sp>
        <p:nvSpPr>
          <p:cNvPr id="6" name="Marcador de contenido 5">
            <a:extLst>
              <a:ext uri="{FF2B5EF4-FFF2-40B4-BE49-F238E27FC236}">
                <a16:creationId xmlns:a16="http://schemas.microsoft.com/office/drawing/2014/main" id="{DAB6185C-59A6-3C47-818D-BE37F5C751F6}"/>
              </a:ext>
            </a:extLst>
          </p:cNvPr>
          <p:cNvSpPr>
            <a:spLocks noGrp="1"/>
          </p:cNvSpPr>
          <p:nvPr>
            <p:ph sz="quarter" idx="4"/>
          </p:nvPr>
        </p:nvSpPr>
        <p:spPr>
          <a:xfrm>
            <a:off x="4629150" y="1878806"/>
            <a:ext cx="3887391" cy="2763441"/>
          </a:xfrm>
        </p:spPr>
        <p:txBody>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7" name="Marcador de fecha 6">
            <a:extLst>
              <a:ext uri="{FF2B5EF4-FFF2-40B4-BE49-F238E27FC236}">
                <a16:creationId xmlns:a16="http://schemas.microsoft.com/office/drawing/2014/main" id="{92DB3E32-C5DC-B546-A003-56B8BD5EAA76}"/>
              </a:ext>
            </a:extLst>
          </p:cNvPr>
          <p:cNvSpPr>
            <a:spLocks noGrp="1"/>
          </p:cNvSpPr>
          <p:nvPr>
            <p:ph type="dt" sz="half" idx="10"/>
          </p:nvPr>
        </p:nvSpPr>
        <p:spPr/>
        <p:txBody>
          <a:bodyPr/>
          <a:lstStyle/>
          <a:p>
            <a:fld id="{02795AFB-DFE1-434B-BAA2-579E6B4CA59A}" type="datetimeFigureOut">
              <a:rPr lang="es-CO" smtClean="0"/>
              <a:t>17/05/23</a:t>
            </a:fld>
            <a:endParaRPr lang="es-CO"/>
          </a:p>
        </p:txBody>
      </p:sp>
      <p:sp>
        <p:nvSpPr>
          <p:cNvPr id="8" name="Marcador de pie de página 7">
            <a:extLst>
              <a:ext uri="{FF2B5EF4-FFF2-40B4-BE49-F238E27FC236}">
                <a16:creationId xmlns:a16="http://schemas.microsoft.com/office/drawing/2014/main" id="{9C034A06-F95A-7147-9F59-F62A9021A84E}"/>
              </a:ext>
            </a:extLst>
          </p:cNvPr>
          <p:cNvSpPr>
            <a:spLocks noGrp="1"/>
          </p:cNvSpPr>
          <p:nvPr>
            <p:ph type="ftr" sz="quarter" idx="11"/>
          </p:nvPr>
        </p:nvSpPr>
        <p:spPr/>
        <p:txBody>
          <a:bodyPr/>
          <a:lstStyle/>
          <a:p>
            <a:endParaRPr lang="es-CO"/>
          </a:p>
        </p:txBody>
      </p:sp>
      <p:sp>
        <p:nvSpPr>
          <p:cNvPr id="9" name="Marcador de número de diapositiva 8">
            <a:extLst>
              <a:ext uri="{FF2B5EF4-FFF2-40B4-BE49-F238E27FC236}">
                <a16:creationId xmlns:a16="http://schemas.microsoft.com/office/drawing/2014/main" id="{D1BD8761-D57A-A443-B841-F55704EB147A}"/>
              </a:ext>
            </a:extLst>
          </p:cNvPr>
          <p:cNvSpPr>
            <a:spLocks noGrp="1"/>
          </p:cNvSpPr>
          <p:nvPr>
            <p:ph type="sldNum" sz="quarter" idx="12"/>
          </p:nvPr>
        </p:nvSpPr>
        <p:spPr/>
        <p:txBody>
          <a:bodyPr/>
          <a:lstStyle/>
          <a:p>
            <a:fld id="{A63BE994-7061-7E4E-A06A-52EE2ED5EDEC}" type="slidenum">
              <a:rPr lang="es-CO" smtClean="0"/>
              <a:t>‹#›</a:t>
            </a:fld>
            <a:endParaRPr lang="es-CO"/>
          </a:p>
        </p:txBody>
      </p:sp>
    </p:spTree>
    <p:extLst>
      <p:ext uri="{BB962C8B-B14F-4D97-AF65-F5344CB8AC3E}">
        <p14:creationId xmlns:p14="http://schemas.microsoft.com/office/powerpoint/2010/main" val="2041967049"/>
      </p:ext>
    </p:extLst>
  </p:cSld>
  <p:clrMapOvr>
    <a:masterClrMapping/>
  </p:clrMapOvr>
</p:sldLayout>
</file>

<file path=ppt/slideLayouts/slideLayout598.xml><?xml version="1.0" encoding="utf-8"?>
<p:sldLayout xmlns:a="http://schemas.openxmlformats.org/drawingml/2006/main" xmlns:r="http://schemas.openxmlformats.org/officeDocument/2006/relationships" xmlns:p="http://schemas.openxmlformats.org/presentationml/2006/main" type="titleOnly" preserve="1">
  <p:cSld name="Solo el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5DE7E6D2-5A23-2A4C-8461-D7FCC6336584}"/>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fecha 2">
            <a:extLst>
              <a:ext uri="{FF2B5EF4-FFF2-40B4-BE49-F238E27FC236}">
                <a16:creationId xmlns:a16="http://schemas.microsoft.com/office/drawing/2014/main" id="{289232ED-0621-2F4F-9B18-9FE57AA3CAC9}"/>
              </a:ext>
            </a:extLst>
          </p:cNvPr>
          <p:cNvSpPr>
            <a:spLocks noGrp="1"/>
          </p:cNvSpPr>
          <p:nvPr>
            <p:ph type="dt" sz="half" idx="10"/>
          </p:nvPr>
        </p:nvSpPr>
        <p:spPr/>
        <p:txBody>
          <a:bodyPr/>
          <a:lstStyle/>
          <a:p>
            <a:fld id="{02795AFB-DFE1-434B-BAA2-579E6B4CA59A}" type="datetimeFigureOut">
              <a:rPr lang="es-CO" smtClean="0"/>
              <a:t>17/05/23</a:t>
            </a:fld>
            <a:endParaRPr lang="es-CO"/>
          </a:p>
        </p:txBody>
      </p:sp>
      <p:sp>
        <p:nvSpPr>
          <p:cNvPr id="4" name="Marcador de pie de página 3">
            <a:extLst>
              <a:ext uri="{FF2B5EF4-FFF2-40B4-BE49-F238E27FC236}">
                <a16:creationId xmlns:a16="http://schemas.microsoft.com/office/drawing/2014/main" id="{E35A9768-3B82-3748-AD00-30581E6DC5F5}"/>
              </a:ext>
            </a:extLst>
          </p:cNvPr>
          <p:cNvSpPr>
            <a:spLocks noGrp="1"/>
          </p:cNvSpPr>
          <p:nvPr>
            <p:ph type="ftr" sz="quarter" idx="11"/>
          </p:nvPr>
        </p:nvSpPr>
        <p:spPr/>
        <p:txBody>
          <a:bodyPr/>
          <a:lstStyle/>
          <a:p>
            <a:endParaRPr lang="es-CO"/>
          </a:p>
        </p:txBody>
      </p:sp>
      <p:sp>
        <p:nvSpPr>
          <p:cNvPr id="5" name="Marcador de número de diapositiva 4">
            <a:extLst>
              <a:ext uri="{FF2B5EF4-FFF2-40B4-BE49-F238E27FC236}">
                <a16:creationId xmlns:a16="http://schemas.microsoft.com/office/drawing/2014/main" id="{6B074F27-7B8A-B341-B754-6DFE3D19B838}"/>
              </a:ext>
            </a:extLst>
          </p:cNvPr>
          <p:cNvSpPr>
            <a:spLocks noGrp="1"/>
          </p:cNvSpPr>
          <p:nvPr>
            <p:ph type="sldNum" sz="quarter" idx="12"/>
          </p:nvPr>
        </p:nvSpPr>
        <p:spPr/>
        <p:txBody>
          <a:bodyPr/>
          <a:lstStyle/>
          <a:p>
            <a:fld id="{A63BE994-7061-7E4E-A06A-52EE2ED5EDEC}" type="slidenum">
              <a:rPr lang="es-CO" smtClean="0"/>
              <a:t>‹#›</a:t>
            </a:fld>
            <a:endParaRPr lang="es-CO"/>
          </a:p>
        </p:txBody>
      </p:sp>
    </p:spTree>
    <p:extLst>
      <p:ext uri="{BB962C8B-B14F-4D97-AF65-F5344CB8AC3E}">
        <p14:creationId xmlns:p14="http://schemas.microsoft.com/office/powerpoint/2010/main" val="3094482833"/>
      </p:ext>
    </p:extLst>
  </p:cSld>
  <p:clrMapOvr>
    <a:masterClrMapping/>
  </p:clrMapOvr>
</p:sldLayout>
</file>

<file path=ppt/slideLayouts/slideLayout599.xml><?xml version="1.0" encoding="utf-8"?>
<p:sldLayout xmlns:a="http://schemas.openxmlformats.org/drawingml/2006/main" xmlns:r="http://schemas.openxmlformats.org/officeDocument/2006/relationships" xmlns:p="http://schemas.openxmlformats.org/presentationml/2006/main" type="blank" preserve="1">
  <p:cSld name="En blanco">
    <p:spTree>
      <p:nvGrpSpPr>
        <p:cNvPr id="1" name=""/>
        <p:cNvGrpSpPr/>
        <p:nvPr/>
      </p:nvGrpSpPr>
      <p:grpSpPr>
        <a:xfrm>
          <a:off x="0" y="0"/>
          <a:ext cx="0" cy="0"/>
          <a:chOff x="0" y="0"/>
          <a:chExt cx="0" cy="0"/>
        </a:xfrm>
      </p:grpSpPr>
      <p:sp>
        <p:nvSpPr>
          <p:cNvPr id="2" name="Marcador de fecha 1">
            <a:extLst>
              <a:ext uri="{FF2B5EF4-FFF2-40B4-BE49-F238E27FC236}">
                <a16:creationId xmlns:a16="http://schemas.microsoft.com/office/drawing/2014/main" id="{94B98322-C73D-394D-BCFF-4904A41CFF45}"/>
              </a:ext>
            </a:extLst>
          </p:cNvPr>
          <p:cNvSpPr>
            <a:spLocks noGrp="1"/>
          </p:cNvSpPr>
          <p:nvPr>
            <p:ph type="dt" sz="half" idx="10"/>
          </p:nvPr>
        </p:nvSpPr>
        <p:spPr/>
        <p:txBody>
          <a:bodyPr/>
          <a:lstStyle/>
          <a:p>
            <a:fld id="{02795AFB-DFE1-434B-BAA2-579E6B4CA59A}" type="datetimeFigureOut">
              <a:rPr lang="es-CO" smtClean="0"/>
              <a:t>17/05/23</a:t>
            </a:fld>
            <a:endParaRPr lang="es-CO"/>
          </a:p>
        </p:txBody>
      </p:sp>
      <p:sp>
        <p:nvSpPr>
          <p:cNvPr id="3" name="Marcador de pie de página 2">
            <a:extLst>
              <a:ext uri="{FF2B5EF4-FFF2-40B4-BE49-F238E27FC236}">
                <a16:creationId xmlns:a16="http://schemas.microsoft.com/office/drawing/2014/main" id="{05D1BEE8-6C4B-6A47-A1BE-442F53F2E0D8}"/>
              </a:ext>
            </a:extLst>
          </p:cNvPr>
          <p:cNvSpPr>
            <a:spLocks noGrp="1"/>
          </p:cNvSpPr>
          <p:nvPr>
            <p:ph type="ftr" sz="quarter" idx="11"/>
          </p:nvPr>
        </p:nvSpPr>
        <p:spPr/>
        <p:txBody>
          <a:bodyPr/>
          <a:lstStyle/>
          <a:p>
            <a:endParaRPr lang="es-CO"/>
          </a:p>
        </p:txBody>
      </p:sp>
      <p:sp>
        <p:nvSpPr>
          <p:cNvPr id="4" name="Marcador de número de diapositiva 3">
            <a:extLst>
              <a:ext uri="{FF2B5EF4-FFF2-40B4-BE49-F238E27FC236}">
                <a16:creationId xmlns:a16="http://schemas.microsoft.com/office/drawing/2014/main" id="{8992B2A5-F35F-9742-8F68-03A0CE7158A4}"/>
              </a:ext>
            </a:extLst>
          </p:cNvPr>
          <p:cNvSpPr>
            <a:spLocks noGrp="1"/>
          </p:cNvSpPr>
          <p:nvPr>
            <p:ph type="sldNum" sz="quarter" idx="12"/>
          </p:nvPr>
        </p:nvSpPr>
        <p:spPr/>
        <p:txBody>
          <a:bodyPr/>
          <a:lstStyle/>
          <a:p>
            <a:fld id="{A63BE994-7061-7E4E-A06A-52EE2ED5EDEC}" type="slidenum">
              <a:rPr lang="es-CO" smtClean="0"/>
              <a:t>‹#›</a:t>
            </a:fld>
            <a:endParaRPr lang="es-CO"/>
          </a:p>
        </p:txBody>
      </p:sp>
    </p:spTree>
    <p:extLst>
      <p:ext uri="{BB962C8B-B14F-4D97-AF65-F5344CB8AC3E}">
        <p14:creationId xmlns:p14="http://schemas.microsoft.com/office/powerpoint/2010/main" val="7653280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big text">
    <p:spTree>
      <p:nvGrpSpPr>
        <p:cNvPr id="1" name=""/>
        <p:cNvGrpSpPr/>
        <p:nvPr/>
      </p:nvGrpSpPr>
      <p:grpSpPr>
        <a:xfrm>
          <a:off x="0" y="0"/>
          <a:ext cx="0" cy="0"/>
          <a:chOff x="0" y="0"/>
          <a:chExt cx="0" cy="0"/>
        </a:xfrm>
      </p:grpSpPr>
      <p:sp>
        <p:nvSpPr>
          <p:cNvPr id="2" name="Title"/>
          <p:cNvSpPr>
            <a:spLocks noGrp="1"/>
          </p:cNvSpPr>
          <p:nvPr>
            <p:ph type="title"/>
          </p:nvPr>
        </p:nvSpPr>
        <p:spPr>
          <a:xfrm>
            <a:off x="137161" y="91440"/>
            <a:ext cx="8778172" cy="4404360"/>
          </a:xfrm>
        </p:spPr>
        <p:txBody>
          <a:bodyPr/>
          <a:lstStyle>
            <a:lvl1pPr>
              <a:defRPr sz="9600" b="1" i="0">
                <a:latin typeface="+mn-lt"/>
              </a:defRPr>
            </a:lvl1pPr>
          </a:lstStyle>
          <a:p>
            <a:r>
              <a:rPr lang="en-US"/>
              <a:t>Click to edit Master title style</a:t>
            </a:r>
            <a:endParaRPr lang="en-US" dirty="0"/>
          </a:p>
        </p:txBody>
      </p:sp>
    </p:spTree>
    <p:extLst>
      <p:ext uri="{BB962C8B-B14F-4D97-AF65-F5344CB8AC3E}">
        <p14:creationId xmlns:p14="http://schemas.microsoft.com/office/powerpoint/2010/main" val="1201123776"/>
      </p:ext>
    </p:extLst>
  </p:cSld>
  <p:clrMapOvr>
    <a:masterClrMapping/>
  </p:clrMapOvr>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ext Placeholder"/>
          <p:cNvSpPr>
            <a:spLocks noGrp="1"/>
          </p:cNvSpPr>
          <p:nvPr>
            <p:ph type="body" sz="quarter" idx="12"/>
          </p:nvPr>
        </p:nvSpPr>
        <p:spPr>
          <a:xfrm>
            <a:off x="219456" y="201168"/>
            <a:ext cx="1837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Table Placeholder"/>
          <p:cNvSpPr>
            <a:spLocks noGrp="1"/>
          </p:cNvSpPr>
          <p:nvPr>
            <p:ph type="tbl" sz="quarter" idx="13"/>
          </p:nvPr>
        </p:nvSpPr>
        <p:spPr>
          <a:xfrm>
            <a:off x="2505457" y="201168"/>
            <a:ext cx="6409876" cy="4294632"/>
          </a:xfrm>
        </p:spPr>
        <p:txBody>
          <a:bodyPr lIns="0" tIns="0" rIns="91440" bIns="91440"/>
          <a:lstStyle/>
          <a:p>
            <a:r>
              <a:rPr lang="en-US" dirty="0"/>
              <a:t>Click icon to add table</a:t>
            </a:r>
          </a:p>
        </p:txBody>
      </p:sp>
    </p:spTree>
    <p:extLst>
      <p:ext uri="{BB962C8B-B14F-4D97-AF65-F5344CB8AC3E}">
        <p14:creationId xmlns:p14="http://schemas.microsoft.com/office/powerpoint/2010/main" val="2110720891"/>
      </p:ext>
    </p:extLst>
  </p:cSld>
  <p:clrMapOvr>
    <a:masterClrMapping/>
  </p:clrMapOvr>
</p:sldLayout>
</file>

<file path=ppt/slideLayouts/slideLayout600.xml><?xml version="1.0" encoding="utf-8"?>
<p:sldLayout xmlns:a="http://schemas.openxmlformats.org/drawingml/2006/main" xmlns:r="http://schemas.openxmlformats.org/officeDocument/2006/relationships" xmlns:p="http://schemas.openxmlformats.org/presentationml/2006/main" type="objTx" preserve="1">
  <p:cSld name="Contenido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299D6BA-E31E-A142-B767-A0A00EC9C25F}"/>
              </a:ext>
            </a:extLst>
          </p:cNvPr>
          <p:cNvSpPr>
            <a:spLocks noGrp="1"/>
          </p:cNvSpPr>
          <p:nvPr>
            <p:ph type="title"/>
          </p:nvPr>
        </p:nvSpPr>
        <p:spPr>
          <a:xfrm>
            <a:off x="629841" y="342900"/>
            <a:ext cx="2949178" cy="1200150"/>
          </a:xfrm>
        </p:spPr>
        <p:txBody>
          <a:bodyPr anchor="b"/>
          <a:lstStyle>
            <a:lvl1pPr>
              <a:defRPr sz="2400"/>
            </a:lvl1pPr>
          </a:lstStyle>
          <a:p>
            <a:r>
              <a:rPr lang="es-ES"/>
              <a:t>Haga clic para modificar el estilo de título del patrón</a:t>
            </a:r>
            <a:endParaRPr lang="es-CO"/>
          </a:p>
        </p:txBody>
      </p:sp>
      <p:sp>
        <p:nvSpPr>
          <p:cNvPr id="3" name="Marcador de contenido 2">
            <a:extLst>
              <a:ext uri="{FF2B5EF4-FFF2-40B4-BE49-F238E27FC236}">
                <a16:creationId xmlns:a16="http://schemas.microsoft.com/office/drawing/2014/main" id="{72CD876F-F639-1C47-9225-968BAC9ACB82}"/>
              </a:ext>
            </a:extLst>
          </p:cNvPr>
          <p:cNvSpPr>
            <a:spLocks noGrp="1"/>
          </p:cNvSpPr>
          <p:nvPr>
            <p:ph idx="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texto 3">
            <a:extLst>
              <a:ext uri="{FF2B5EF4-FFF2-40B4-BE49-F238E27FC236}">
                <a16:creationId xmlns:a16="http://schemas.microsoft.com/office/drawing/2014/main" id="{83159A3D-2B61-EE4F-BDCF-BF37D710EFC5}"/>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24E33BC-E76A-214B-94F1-0240DDB9F9C7}"/>
              </a:ext>
            </a:extLst>
          </p:cNvPr>
          <p:cNvSpPr>
            <a:spLocks noGrp="1"/>
          </p:cNvSpPr>
          <p:nvPr>
            <p:ph type="dt" sz="half" idx="10"/>
          </p:nvPr>
        </p:nvSpPr>
        <p:spPr/>
        <p:txBody>
          <a:bodyPr/>
          <a:lstStyle/>
          <a:p>
            <a:fld id="{02795AFB-DFE1-434B-BAA2-579E6B4CA59A}" type="datetimeFigureOut">
              <a:rPr lang="es-CO" smtClean="0"/>
              <a:t>17/05/23</a:t>
            </a:fld>
            <a:endParaRPr lang="es-CO"/>
          </a:p>
        </p:txBody>
      </p:sp>
      <p:sp>
        <p:nvSpPr>
          <p:cNvPr id="6" name="Marcador de pie de página 5">
            <a:extLst>
              <a:ext uri="{FF2B5EF4-FFF2-40B4-BE49-F238E27FC236}">
                <a16:creationId xmlns:a16="http://schemas.microsoft.com/office/drawing/2014/main" id="{1FD60C55-D635-2B45-B2CC-83FDEA06FC67}"/>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566C2894-995F-B24A-A5A0-1049B2464329}"/>
              </a:ext>
            </a:extLst>
          </p:cNvPr>
          <p:cNvSpPr>
            <a:spLocks noGrp="1"/>
          </p:cNvSpPr>
          <p:nvPr>
            <p:ph type="sldNum" sz="quarter" idx="12"/>
          </p:nvPr>
        </p:nvSpPr>
        <p:spPr/>
        <p:txBody>
          <a:bodyPr/>
          <a:lstStyle/>
          <a:p>
            <a:fld id="{A63BE994-7061-7E4E-A06A-52EE2ED5EDEC}" type="slidenum">
              <a:rPr lang="es-CO" smtClean="0"/>
              <a:t>‹#›</a:t>
            </a:fld>
            <a:endParaRPr lang="es-CO"/>
          </a:p>
        </p:txBody>
      </p:sp>
    </p:spTree>
    <p:extLst>
      <p:ext uri="{BB962C8B-B14F-4D97-AF65-F5344CB8AC3E}">
        <p14:creationId xmlns:p14="http://schemas.microsoft.com/office/powerpoint/2010/main" val="1836541659"/>
      </p:ext>
    </p:extLst>
  </p:cSld>
  <p:clrMapOvr>
    <a:masterClrMapping/>
  </p:clrMapOvr>
</p:sldLayout>
</file>

<file path=ppt/slideLayouts/slideLayout601.xml><?xml version="1.0" encoding="utf-8"?>
<p:sldLayout xmlns:a="http://schemas.openxmlformats.org/drawingml/2006/main" xmlns:r="http://schemas.openxmlformats.org/officeDocument/2006/relationships" xmlns:p="http://schemas.openxmlformats.org/presentationml/2006/main" type="picTx" preserve="1">
  <p:cSld name="Imagen con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4067EC-ACE2-A642-A135-E6FD48925787}"/>
              </a:ext>
            </a:extLst>
          </p:cNvPr>
          <p:cNvSpPr>
            <a:spLocks noGrp="1"/>
          </p:cNvSpPr>
          <p:nvPr>
            <p:ph type="title"/>
          </p:nvPr>
        </p:nvSpPr>
        <p:spPr>
          <a:xfrm>
            <a:off x="629841" y="342900"/>
            <a:ext cx="2949178" cy="1200150"/>
          </a:xfrm>
        </p:spPr>
        <p:txBody>
          <a:bodyPr anchor="b"/>
          <a:lstStyle>
            <a:lvl1pPr>
              <a:defRPr sz="2400"/>
            </a:lvl1pPr>
          </a:lstStyle>
          <a:p>
            <a:r>
              <a:rPr lang="es-ES"/>
              <a:t>Haga clic para modificar el estilo de título del patrón</a:t>
            </a:r>
            <a:endParaRPr lang="es-CO"/>
          </a:p>
        </p:txBody>
      </p:sp>
      <p:sp>
        <p:nvSpPr>
          <p:cNvPr id="3" name="Marcador de posición de imagen 2">
            <a:extLst>
              <a:ext uri="{FF2B5EF4-FFF2-40B4-BE49-F238E27FC236}">
                <a16:creationId xmlns:a16="http://schemas.microsoft.com/office/drawing/2014/main" id="{5DE9B0A3-6D80-534F-B3B8-3C18399608FF}"/>
              </a:ext>
            </a:extLst>
          </p:cNvPr>
          <p:cNvSpPr>
            <a:spLocks noGrp="1"/>
          </p:cNvSpPr>
          <p:nvPr>
            <p:ph type="pic" idx="1"/>
          </p:nvPr>
        </p:nvSpPr>
        <p:spPr>
          <a:xfrm>
            <a:off x="3887391" y="740569"/>
            <a:ext cx="4629150" cy="3655219"/>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s-CO"/>
          </a:p>
        </p:txBody>
      </p:sp>
      <p:sp>
        <p:nvSpPr>
          <p:cNvPr id="4" name="Marcador de texto 3">
            <a:extLst>
              <a:ext uri="{FF2B5EF4-FFF2-40B4-BE49-F238E27FC236}">
                <a16:creationId xmlns:a16="http://schemas.microsoft.com/office/drawing/2014/main" id="{4AFE96B2-EC42-0B4D-97D6-A0F954688CA0}"/>
              </a:ext>
            </a:extLst>
          </p:cNvPr>
          <p:cNvSpPr>
            <a:spLocks noGrp="1"/>
          </p:cNvSpPr>
          <p:nvPr>
            <p:ph type="body" sz="half" idx="2"/>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es-ES"/>
              <a:t>Haga clic para modificar los estilos de texto del patrón</a:t>
            </a:r>
          </a:p>
        </p:txBody>
      </p:sp>
      <p:sp>
        <p:nvSpPr>
          <p:cNvPr id="5" name="Marcador de fecha 4">
            <a:extLst>
              <a:ext uri="{FF2B5EF4-FFF2-40B4-BE49-F238E27FC236}">
                <a16:creationId xmlns:a16="http://schemas.microsoft.com/office/drawing/2014/main" id="{E412FCAA-C4DB-5840-B8E2-B5FD63FAC8D7}"/>
              </a:ext>
            </a:extLst>
          </p:cNvPr>
          <p:cNvSpPr>
            <a:spLocks noGrp="1"/>
          </p:cNvSpPr>
          <p:nvPr>
            <p:ph type="dt" sz="half" idx="10"/>
          </p:nvPr>
        </p:nvSpPr>
        <p:spPr/>
        <p:txBody>
          <a:bodyPr/>
          <a:lstStyle/>
          <a:p>
            <a:fld id="{02795AFB-DFE1-434B-BAA2-579E6B4CA59A}" type="datetimeFigureOut">
              <a:rPr lang="es-CO" smtClean="0"/>
              <a:t>17/05/23</a:t>
            </a:fld>
            <a:endParaRPr lang="es-CO"/>
          </a:p>
        </p:txBody>
      </p:sp>
      <p:sp>
        <p:nvSpPr>
          <p:cNvPr id="6" name="Marcador de pie de página 5">
            <a:extLst>
              <a:ext uri="{FF2B5EF4-FFF2-40B4-BE49-F238E27FC236}">
                <a16:creationId xmlns:a16="http://schemas.microsoft.com/office/drawing/2014/main" id="{41A416C6-1F21-B141-8D77-5A0FF6D9AF25}"/>
              </a:ext>
            </a:extLst>
          </p:cNvPr>
          <p:cNvSpPr>
            <a:spLocks noGrp="1"/>
          </p:cNvSpPr>
          <p:nvPr>
            <p:ph type="ftr" sz="quarter" idx="11"/>
          </p:nvPr>
        </p:nvSpPr>
        <p:spPr/>
        <p:txBody>
          <a:bodyPr/>
          <a:lstStyle/>
          <a:p>
            <a:endParaRPr lang="es-CO"/>
          </a:p>
        </p:txBody>
      </p:sp>
      <p:sp>
        <p:nvSpPr>
          <p:cNvPr id="7" name="Marcador de número de diapositiva 6">
            <a:extLst>
              <a:ext uri="{FF2B5EF4-FFF2-40B4-BE49-F238E27FC236}">
                <a16:creationId xmlns:a16="http://schemas.microsoft.com/office/drawing/2014/main" id="{5CBF8D2E-6196-D940-A122-F9704F56529B}"/>
              </a:ext>
            </a:extLst>
          </p:cNvPr>
          <p:cNvSpPr>
            <a:spLocks noGrp="1"/>
          </p:cNvSpPr>
          <p:nvPr>
            <p:ph type="sldNum" sz="quarter" idx="12"/>
          </p:nvPr>
        </p:nvSpPr>
        <p:spPr/>
        <p:txBody>
          <a:bodyPr/>
          <a:lstStyle/>
          <a:p>
            <a:fld id="{A63BE994-7061-7E4E-A06A-52EE2ED5EDEC}" type="slidenum">
              <a:rPr lang="es-CO" smtClean="0"/>
              <a:t>‹#›</a:t>
            </a:fld>
            <a:endParaRPr lang="es-CO"/>
          </a:p>
        </p:txBody>
      </p:sp>
    </p:spTree>
    <p:extLst>
      <p:ext uri="{BB962C8B-B14F-4D97-AF65-F5344CB8AC3E}">
        <p14:creationId xmlns:p14="http://schemas.microsoft.com/office/powerpoint/2010/main" val="3466135696"/>
      </p:ext>
    </p:extLst>
  </p:cSld>
  <p:clrMapOvr>
    <a:masterClrMapping/>
  </p:clrMapOvr>
</p:sldLayout>
</file>

<file path=ppt/slideLayouts/slideLayout602.xml><?xml version="1.0" encoding="utf-8"?>
<p:sldLayout xmlns:a="http://schemas.openxmlformats.org/drawingml/2006/main" xmlns:r="http://schemas.openxmlformats.org/officeDocument/2006/relationships" xmlns:p="http://schemas.openxmlformats.org/presentationml/2006/main" type="vertTx" preserve="1">
  <p:cSld name="Título y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B280659-2E97-8143-A475-921DCE7A4241}"/>
              </a:ext>
            </a:extLst>
          </p:cNvPr>
          <p:cNvSpPr>
            <a:spLocks noGrp="1"/>
          </p:cNvSpPr>
          <p:nvPr>
            <p:ph type="title"/>
          </p:nvPr>
        </p:nvSpPr>
        <p:spPr/>
        <p:txBody>
          <a:bodyPr/>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9AA1B094-A82E-4144-AFAC-4BAA451ED710}"/>
              </a:ext>
            </a:extLst>
          </p:cNvPr>
          <p:cNvSpPr>
            <a:spLocks noGrp="1"/>
          </p:cNvSpPr>
          <p:nvPr>
            <p:ph type="body" orient="vert" idx="1"/>
          </p:nvPr>
        </p:nvSpPr>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B1144FAF-131E-4949-A98C-816976A518E9}"/>
              </a:ext>
            </a:extLst>
          </p:cNvPr>
          <p:cNvSpPr>
            <a:spLocks noGrp="1"/>
          </p:cNvSpPr>
          <p:nvPr>
            <p:ph type="dt" sz="half" idx="10"/>
          </p:nvPr>
        </p:nvSpPr>
        <p:spPr/>
        <p:txBody>
          <a:bodyPr/>
          <a:lstStyle/>
          <a:p>
            <a:fld id="{02795AFB-DFE1-434B-BAA2-579E6B4CA59A}" type="datetimeFigureOut">
              <a:rPr lang="es-CO" smtClean="0"/>
              <a:t>17/05/23</a:t>
            </a:fld>
            <a:endParaRPr lang="es-CO"/>
          </a:p>
        </p:txBody>
      </p:sp>
      <p:sp>
        <p:nvSpPr>
          <p:cNvPr id="5" name="Marcador de pie de página 4">
            <a:extLst>
              <a:ext uri="{FF2B5EF4-FFF2-40B4-BE49-F238E27FC236}">
                <a16:creationId xmlns:a16="http://schemas.microsoft.com/office/drawing/2014/main" id="{FE0A3C20-4158-D145-92AE-E12CBB30FAA2}"/>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884BD6FB-D3BE-1541-B38E-1B524EC0A686}"/>
              </a:ext>
            </a:extLst>
          </p:cNvPr>
          <p:cNvSpPr>
            <a:spLocks noGrp="1"/>
          </p:cNvSpPr>
          <p:nvPr>
            <p:ph type="sldNum" sz="quarter" idx="12"/>
          </p:nvPr>
        </p:nvSpPr>
        <p:spPr/>
        <p:txBody>
          <a:bodyPr/>
          <a:lstStyle/>
          <a:p>
            <a:fld id="{A63BE994-7061-7E4E-A06A-52EE2ED5EDEC}" type="slidenum">
              <a:rPr lang="es-CO" smtClean="0"/>
              <a:t>‹#›</a:t>
            </a:fld>
            <a:endParaRPr lang="es-CO"/>
          </a:p>
        </p:txBody>
      </p:sp>
    </p:spTree>
    <p:extLst>
      <p:ext uri="{BB962C8B-B14F-4D97-AF65-F5344CB8AC3E}">
        <p14:creationId xmlns:p14="http://schemas.microsoft.com/office/powerpoint/2010/main" val="776956952"/>
      </p:ext>
    </p:extLst>
  </p:cSld>
  <p:clrMapOvr>
    <a:masterClrMapping/>
  </p:clrMapOvr>
</p:sldLayout>
</file>

<file path=ppt/slideLayouts/slideLayout603.xml><?xml version="1.0" encoding="utf-8"?>
<p:sldLayout xmlns:a="http://schemas.openxmlformats.org/drawingml/2006/main" xmlns:r="http://schemas.openxmlformats.org/officeDocument/2006/relationships" xmlns:p="http://schemas.openxmlformats.org/presentationml/2006/main" type="vertTitleAndTx" preserve="1">
  <p:cSld name="Título vertical y texto">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13D80346-74ED-884D-9237-23DFDAF4955D}"/>
              </a:ext>
            </a:extLst>
          </p:cNvPr>
          <p:cNvSpPr>
            <a:spLocks noGrp="1"/>
          </p:cNvSpPr>
          <p:nvPr>
            <p:ph type="title" orient="vert"/>
          </p:nvPr>
        </p:nvSpPr>
        <p:spPr>
          <a:xfrm>
            <a:off x="6543675" y="273844"/>
            <a:ext cx="1971675" cy="4358879"/>
          </a:xfrm>
        </p:spPr>
        <p:txBody>
          <a:bodyPr vert="eaVert"/>
          <a:lstStyle/>
          <a:p>
            <a:r>
              <a:rPr lang="es-ES"/>
              <a:t>Haga clic para modificar el estilo de título del patrón</a:t>
            </a:r>
            <a:endParaRPr lang="es-CO"/>
          </a:p>
        </p:txBody>
      </p:sp>
      <p:sp>
        <p:nvSpPr>
          <p:cNvPr id="3" name="Marcador de texto vertical 2">
            <a:extLst>
              <a:ext uri="{FF2B5EF4-FFF2-40B4-BE49-F238E27FC236}">
                <a16:creationId xmlns:a16="http://schemas.microsoft.com/office/drawing/2014/main" id="{82E95BF4-727C-AB44-872E-40DFFB53D7D6}"/>
              </a:ext>
            </a:extLst>
          </p:cNvPr>
          <p:cNvSpPr>
            <a:spLocks noGrp="1"/>
          </p:cNvSpPr>
          <p:nvPr>
            <p:ph type="body" orient="vert" idx="1"/>
          </p:nvPr>
        </p:nvSpPr>
        <p:spPr>
          <a:xfrm>
            <a:off x="628650" y="273844"/>
            <a:ext cx="5800725" cy="4358879"/>
          </a:xfrm>
        </p:spPr>
        <p:txBody>
          <a:bodyPr vert="eaVert"/>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1B04271F-1C47-314D-A8BF-570182506C82}"/>
              </a:ext>
            </a:extLst>
          </p:cNvPr>
          <p:cNvSpPr>
            <a:spLocks noGrp="1"/>
          </p:cNvSpPr>
          <p:nvPr>
            <p:ph type="dt" sz="half" idx="10"/>
          </p:nvPr>
        </p:nvSpPr>
        <p:spPr/>
        <p:txBody>
          <a:bodyPr/>
          <a:lstStyle/>
          <a:p>
            <a:fld id="{02795AFB-DFE1-434B-BAA2-579E6B4CA59A}" type="datetimeFigureOut">
              <a:rPr lang="es-CO" smtClean="0"/>
              <a:t>17/05/23</a:t>
            </a:fld>
            <a:endParaRPr lang="es-CO"/>
          </a:p>
        </p:txBody>
      </p:sp>
      <p:sp>
        <p:nvSpPr>
          <p:cNvPr id="5" name="Marcador de pie de página 4">
            <a:extLst>
              <a:ext uri="{FF2B5EF4-FFF2-40B4-BE49-F238E27FC236}">
                <a16:creationId xmlns:a16="http://schemas.microsoft.com/office/drawing/2014/main" id="{E800FE78-8631-3A42-A26A-7E0F86E1D2C4}"/>
              </a:ext>
            </a:extLst>
          </p:cNvPr>
          <p:cNvSpPr>
            <a:spLocks noGrp="1"/>
          </p:cNvSpPr>
          <p:nvPr>
            <p:ph type="ftr" sz="quarter" idx="11"/>
          </p:nvPr>
        </p:nvSpPr>
        <p:spPr/>
        <p:txBody>
          <a:bodyPr/>
          <a:lstStyle/>
          <a:p>
            <a:endParaRPr lang="es-CO"/>
          </a:p>
        </p:txBody>
      </p:sp>
      <p:sp>
        <p:nvSpPr>
          <p:cNvPr id="6" name="Marcador de número de diapositiva 5">
            <a:extLst>
              <a:ext uri="{FF2B5EF4-FFF2-40B4-BE49-F238E27FC236}">
                <a16:creationId xmlns:a16="http://schemas.microsoft.com/office/drawing/2014/main" id="{57937E12-94C2-1544-871F-0C96E4CE6E71}"/>
              </a:ext>
            </a:extLst>
          </p:cNvPr>
          <p:cNvSpPr>
            <a:spLocks noGrp="1"/>
          </p:cNvSpPr>
          <p:nvPr>
            <p:ph type="sldNum" sz="quarter" idx="12"/>
          </p:nvPr>
        </p:nvSpPr>
        <p:spPr/>
        <p:txBody>
          <a:bodyPr/>
          <a:lstStyle/>
          <a:p>
            <a:fld id="{A63BE994-7061-7E4E-A06A-52EE2ED5EDEC}" type="slidenum">
              <a:rPr lang="es-CO" smtClean="0"/>
              <a:t>‹#›</a:t>
            </a:fld>
            <a:endParaRPr lang="es-CO"/>
          </a:p>
        </p:txBody>
      </p:sp>
    </p:spTree>
    <p:extLst>
      <p:ext uri="{BB962C8B-B14F-4D97-AF65-F5344CB8AC3E}">
        <p14:creationId xmlns:p14="http://schemas.microsoft.com/office/powerpoint/2010/main" val="2320477721"/>
      </p:ext>
    </p:extLst>
  </p:cSld>
  <p:clrMapOvr>
    <a:masterClrMapping/>
  </p:clrMapOvr>
</p:sldLayout>
</file>

<file path=ppt/slideLayouts/slideLayout604.xml><?xml version="1.0" encoding="utf-8"?>
<p:sldLayout xmlns:a="http://schemas.openxmlformats.org/drawingml/2006/main" xmlns:r="http://schemas.openxmlformats.org/officeDocument/2006/relationships" xmlns:p="http://schemas.openxmlformats.org/presentationml/2006/main">
  <p:cSld name="1_T6_Blank_Blue 70 Background">
    <p:bg>
      <p:bgPr>
        <a:solidFill>
          <a:schemeClr val="tx1"/>
        </a:solidFill>
        <a:effectLst/>
      </p:bgPr>
    </p:bg>
    <p:spTree>
      <p:nvGrpSpPr>
        <p:cNvPr id="1" name=""/>
        <p:cNvGrpSpPr/>
        <p:nvPr/>
      </p:nvGrpSpPr>
      <p:grpSpPr>
        <a:xfrm>
          <a:off x="0" y="0"/>
          <a:ext cx="0" cy="0"/>
          <a:chOff x="0" y="0"/>
          <a:chExt cx="0" cy="0"/>
        </a:xfrm>
      </p:grpSpPr>
      <p:sp>
        <p:nvSpPr>
          <p:cNvPr id="2" name="Slide Number Placeholder 2">
            <a:extLst>
              <a:ext uri="{FF2B5EF4-FFF2-40B4-BE49-F238E27FC236}">
                <a16:creationId xmlns:a16="http://schemas.microsoft.com/office/drawing/2014/main" id="{BFD720B8-046A-4042-8FD6-E5FBF9D2F179}"/>
              </a:ext>
            </a:extLst>
          </p:cNvPr>
          <p:cNvSpPr>
            <a:spLocks noGrp="1"/>
          </p:cNvSpPr>
          <p:nvPr>
            <p:ph type="sldNum" sz="quarter" idx="10"/>
          </p:nvPr>
        </p:nvSpPr>
        <p:spPr/>
        <p:txBody>
          <a:bodyPr/>
          <a:lstStyle>
            <a:lvl1pPr>
              <a:defRPr>
                <a:solidFill>
                  <a:srgbClr val="000000"/>
                </a:solidFill>
              </a:defRPr>
            </a:lvl1pPr>
          </a:lstStyle>
          <a:p>
            <a:pPr>
              <a:defRPr/>
            </a:pPr>
            <a:fld id="{BF9C94C6-19A4-EC45-BDE9-AFCBC18C6E72}" type="slidenum">
              <a:rPr lang="en-US"/>
              <a:pPr>
                <a:defRPr/>
              </a:pPr>
              <a:t>‹#›</a:t>
            </a:fld>
            <a:endParaRPr lang="en-US"/>
          </a:p>
        </p:txBody>
      </p:sp>
      <p:sp>
        <p:nvSpPr>
          <p:cNvPr id="3" name="Footer Placeholder 3">
            <a:extLst>
              <a:ext uri="{FF2B5EF4-FFF2-40B4-BE49-F238E27FC236}">
                <a16:creationId xmlns:a16="http://schemas.microsoft.com/office/drawing/2014/main" id="{7E78FF9F-C7D5-4A47-995B-70E3E8D79CC9}"/>
              </a:ext>
            </a:extLst>
          </p:cNvPr>
          <p:cNvSpPr>
            <a:spLocks noGrp="1"/>
          </p:cNvSpPr>
          <p:nvPr>
            <p:ph type="ftr" sz="quarter" idx="11"/>
          </p:nvPr>
        </p:nvSpPr>
        <p:spPr/>
        <p:txBody>
          <a:bodyPr/>
          <a:lstStyle>
            <a:lvl1pPr>
              <a:defRPr>
                <a:solidFill>
                  <a:srgbClr val="000000"/>
                </a:solidFill>
              </a:defRPr>
            </a:lvl1pPr>
          </a:lstStyle>
          <a:p>
            <a:pPr>
              <a:defRPr/>
            </a:pPr>
            <a:r>
              <a:rPr lang="en-US"/>
              <a:t>Think 2018 / DOC ID / Month XX, 2018 / © 2018 IBM Corporation</a:t>
            </a:r>
          </a:p>
        </p:txBody>
      </p:sp>
    </p:spTree>
    <p:extLst>
      <p:ext uri="{BB962C8B-B14F-4D97-AF65-F5344CB8AC3E}">
        <p14:creationId xmlns:p14="http://schemas.microsoft.com/office/powerpoint/2010/main" val="2557672288"/>
      </p:ext>
    </p:extLst>
  </p:cSld>
  <p:clrMapOvr>
    <a:masterClrMapping/>
  </p:clrMapOvr>
</p:sldLayout>
</file>

<file path=ppt/slideLayouts/slideLayout605.xml><?xml version="1.0" encoding="utf-8"?>
<p:sldLayout xmlns:a="http://schemas.openxmlformats.org/drawingml/2006/main" xmlns:r="http://schemas.openxmlformats.org/officeDocument/2006/relationships" xmlns:p="http://schemas.openxmlformats.org/presentationml/2006/main" userDrawn="1">
  <p:cSld name="3_Custom Layout">
    <p:spTree>
      <p:nvGrpSpPr>
        <p:cNvPr id="1" name=""/>
        <p:cNvGrpSpPr/>
        <p:nvPr/>
      </p:nvGrpSpPr>
      <p:grpSpPr>
        <a:xfrm>
          <a:off x="0" y="0"/>
          <a:ext cx="0" cy="0"/>
          <a:chOff x="0" y="0"/>
          <a:chExt cx="0" cy="0"/>
        </a:xfrm>
      </p:grpSpPr>
      <p:sp>
        <p:nvSpPr>
          <p:cNvPr id="3" name="Oval 2">
            <a:extLst>
              <a:ext uri="{FF2B5EF4-FFF2-40B4-BE49-F238E27FC236}">
                <a16:creationId xmlns:a16="http://schemas.microsoft.com/office/drawing/2014/main" id="{D17631A7-5171-F645-AAF1-4E76B70B3A98}"/>
              </a:ext>
            </a:extLst>
          </p:cNvPr>
          <p:cNvSpPr>
            <a:spLocks noChangeAspect="1"/>
          </p:cNvSpPr>
          <p:nvPr userDrawn="1"/>
        </p:nvSpPr>
        <p:spPr>
          <a:xfrm>
            <a:off x="-7827878" y="-5614246"/>
            <a:ext cx="16236000" cy="1623600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p>
        </p:txBody>
      </p:sp>
      <p:sp>
        <p:nvSpPr>
          <p:cNvPr id="4" name="Oval 3">
            <a:extLst>
              <a:ext uri="{FF2B5EF4-FFF2-40B4-BE49-F238E27FC236}">
                <a16:creationId xmlns:a16="http://schemas.microsoft.com/office/drawing/2014/main" id="{7E9C9FB5-8234-984E-AC89-EF287BABA963}"/>
              </a:ext>
            </a:extLst>
          </p:cNvPr>
          <p:cNvSpPr>
            <a:spLocks noChangeAspect="1"/>
          </p:cNvSpPr>
          <p:nvPr userDrawn="1"/>
        </p:nvSpPr>
        <p:spPr>
          <a:xfrm>
            <a:off x="-5559878" y="-3346246"/>
            <a:ext cx="11700000" cy="1170000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p>
        </p:txBody>
      </p:sp>
      <p:sp>
        <p:nvSpPr>
          <p:cNvPr id="5" name="Oval 4">
            <a:extLst>
              <a:ext uri="{FF2B5EF4-FFF2-40B4-BE49-F238E27FC236}">
                <a16:creationId xmlns:a16="http://schemas.microsoft.com/office/drawing/2014/main" id="{6A251F8A-85EE-0D4E-A968-802F4D90CEF8}"/>
              </a:ext>
            </a:extLst>
          </p:cNvPr>
          <p:cNvSpPr>
            <a:spLocks noChangeAspect="1"/>
          </p:cNvSpPr>
          <p:nvPr userDrawn="1"/>
        </p:nvSpPr>
        <p:spPr>
          <a:xfrm>
            <a:off x="-3327878" y="-1114246"/>
            <a:ext cx="7236000" cy="7236000"/>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p>
        </p:txBody>
      </p:sp>
      <p:sp>
        <p:nvSpPr>
          <p:cNvPr id="6" name="Oval 5">
            <a:extLst>
              <a:ext uri="{FF2B5EF4-FFF2-40B4-BE49-F238E27FC236}">
                <a16:creationId xmlns:a16="http://schemas.microsoft.com/office/drawing/2014/main" id="{C6F66875-B691-AB49-A715-7A688F2CB0E4}"/>
              </a:ext>
            </a:extLst>
          </p:cNvPr>
          <p:cNvSpPr>
            <a:spLocks noChangeAspect="1"/>
          </p:cNvSpPr>
          <p:nvPr userDrawn="1"/>
        </p:nvSpPr>
        <p:spPr>
          <a:xfrm>
            <a:off x="-1671878" y="541754"/>
            <a:ext cx="3924000" cy="3924000"/>
          </a:xfrm>
          <a:prstGeom prst="ellipse">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ES_tradnl" sz="1800"/>
          </a:p>
        </p:txBody>
      </p:sp>
      <p:pic>
        <p:nvPicPr>
          <p:cNvPr id="7" name="Picture 6" descr="A picture containing monitor, sitting, computer, dark&#10;&#10;Description automatically generated">
            <a:extLst>
              <a:ext uri="{FF2B5EF4-FFF2-40B4-BE49-F238E27FC236}">
                <a16:creationId xmlns:a16="http://schemas.microsoft.com/office/drawing/2014/main" id="{C34C8C93-C4C0-E043-87DD-61554E6D1070}"/>
              </a:ext>
            </a:extLst>
          </p:cNvPr>
          <p:cNvPicPr>
            <a:picLocks noChangeAspect="1"/>
          </p:cNvPicPr>
          <p:nvPr userDrawn="1"/>
        </p:nvPicPr>
        <p:blipFill>
          <a:blip r:embed="rId2"/>
          <a:stretch>
            <a:fillRect/>
          </a:stretch>
        </p:blipFill>
        <p:spPr>
          <a:xfrm>
            <a:off x="-487704" y="1730371"/>
            <a:ext cx="1555655" cy="1546766"/>
          </a:xfrm>
          <a:prstGeom prst="rect">
            <a:avLst/>
          </a:prstGeom>
        </p:spPr>
      </p:pic>
    </p:spTree>
    <p:extLst>
      <p:ext uri="{BB962C8B-B14F-4D97-AF65-F5344CB8AC3E}">
        <p14:creationId xmlns:p14="http://schemas.microsoft.com/office/powerpoint/2010/main" val="572854054"/>
      </p:ext>
    </p:extLst>
  </p:cSld>
  <p:clrMapOvr>
    <a:masterClrMapping/>
  </p:clrMapOvr>
</p:sldLayout>
</file>

<file path=ppt/slideLayouts/slideLayout606.xml><?xml version="1.0" encoding="utf-8"?>
<p:sldLayout xmlns:a="http://schemas.openxmlformats.org/drawingml/2006/main" xmlns:r="http://schemas.openxmlformats.org/officeDocument/2006/relationships" xmlns:p="http://schemas.openxmlformats.org/presentationml/2006/main" userDrawn="1">
  <p:cSld name="Cover, imagery, half, business unit">
    <p:bg>
      <p:bgPr>
        <a:solidFill>
          <a:schemeClr val="bg1"/>
        </a:solidFill>
        <a:effectLst/>
      </p:bgPr>
    </p:bg>
    <p:spTree>
      <p:nvGrpSpPr>
        <p:cNvPr id="1" name=""/>
        <p:cNvGrpSpPr/>
        <p:nvPr/>
      </p:nvGrpSpPr>
      <p:grpSpPr>
        <a:xfrm>
          <a:off x="0" y="0"/>
          <a:ext cx="0" cy="0"/>
          <a:chOff x="0" y="0"/>
          <a:chExt cx="0" cy="0"/>
        </a:xfrm>
      </p:grpSpPr>
      <p:sp>
        <p:nvSpPr>
          <p:cNvPr id="7" name="Picture Placeholder 6">
            <a:extLst>
              <a:ext uri="{FF2B5EF4-FFF2-40B4-BE49-F238E27FC236}">
                <a16:creationId xmlns:a16="http://schemas.microsoft.com/office/drawing/2014/main" id="{9CD5B627-E439-376E-A00C-87BAFF059FD8}"/>
              </a:ext>
            </a:extLst>
          </p:cNvPr>
          <p:cNvSpPr>
            <a:spLocks noGrp="1"/>
          </p:cNvSpPr>
          <p:nvPr>
            <p:ph type="pic" sz="quarter" idx="12" hasCustomPrompt="1"/>
          </p:nvPr>
        </p:nvSpPr>
        <p:spPr>
          <a:xfrm>
            <a:off x="4785690" y="213718"/>
            <a:ext cx="4142836" cy="4715471"/>
          </a:xfrm>
          <a:solidFill>
            <a:srgbClr val="E0E0E0"/>
          </a:solidFill>
        </p:spPr>
        <p:txBody>
          <a:bodyPr anchor="ctr"/>
          <a:lstStyle>
            <a:lvl1pPr algn="ctr">
              <a:defRPr>
                <a:solidFill>
                  <a:schemeClr val="accent5"/>
                </a:solidFill>
              </a:defRPr>
            </a:lvl1pPr>
          </a:lstStyle>
          <a:p>
            <a:r>
              <a:rPr lang="en-US" dirty="0"/>
              <a:t>Place imagery here</a:t>
            </a:r>
          </a:p>
        </p:txBody>
      </p:sp>
      <p:sp>
        <p:nvSpPr>
          <p:cNvPr id="2" name="Title 1">
            <a:extLst>
              <a:ext uri="{FF2B5EF4-FFF2-40B4-BE49-F238E27FC236}">
                <a16:creationId xmlns:a16="http://schemas.microsoft.com/office/drawing/2014/main" id="{413A412C-EE28-6248-612D-41BAAD7F005C}"/>
              </a:ext>
            </a:extLst>
          </p:cNvPr>
          <p:cNvSpPr>
            <a:spLocks noGrp="1"/>
          </p:cNvSpPr>
          <p:nvPr>
            <p:ph type="title"/>
          </p:nvPr>
        </p:nvSpPr>
        <p:spPr>
          <a:xfrm>
            <a:off x="213095" y="641746"/>
            <a:ext cx="3786885" cy="3501629"/>
          </a:xfrm>
        </p:spPr>
        <p:txBody>
          <a:bodyPr/>
          <a:lstStyle>
            <a:lvl1pPr>
              <a:lnSpc>
                <a:spcPct val="100000"/>
              </a:lnSpc>
              <a:defRPr sz="3224">
                <a:solidFill>
                  <a:schemeClr val="tx2"/>
                </a:solidFill>
              </a:defRPr>
            </a:lvl1pPr>
          </a:lstStyle>
          <a:p>
            <a:r>
              <a:rPr lang="en-US"/>
              <a:t>Click to edit Master title style</a:t>
            </a:r>
            <a:endParaRPr lang="en-US" dirty="0"/>
          </a:p>
        </p:txBody>
      </p:sp>
      <p:sp>
        <p:nvSpPr>
          <p:cNvPr id="5" name="Text Placeholder 4">
            <a:extLst>
              <a:ext uri="{FF2B5EF4-FFF2-40B4-BE49-F238E27FC236}">
                <a16:creationId xmlns:a16="http://schemas.microsoft.com/office/drawing/2014/main" id="{276E74B7-8F2A-46A5-97C4-76677246CFAF}"/>
              </a:ext>
            </a:extLst>
          </p:cNvPr>
          <p:cNvSpPr>
            <a:spLocks noGrp="1"/>
          </p:cNvSpPr>
          <p:nvPr>
            <p:ph type="body" sz="quarter" idx="11"/>
          </p:nvPr>
        </p:nvSpPr>
        <p:spPr>
          <a:xfrm>
            <a:off x="213095" y="214312"/>
            <a:ext cx="3786885" cy="214313"/>
          </a:xfrm>
        </p:spPr>
        <p:txBody>
          <a:bodyPr/>
          <a:lstStyle>
            <a:lvl1pPr>
              <a:spcBef>
                <a:spcPts val="0"/>
              </a:spcBef>
              <a:defRPr sz="1050">
                <a:solidFill>
                  <a:schemeClr val="tx2"/>
                </a:solidFill>
              </a:defRPr>
            </a:lvl1pPr>
            <a:lvl2pPr>
              <a:spcBef>
                <a:spcPts val="0"/>
              </a:spcBef>
              <a:defRPr/>
            </a:lvl2pPr>
            <a:lvl3pPr>
              <a:spcBef>
                <a:spcPts val="0"/>
              </a:spcBef>
              <a:defRPr/>
            </a:lvl3pPr>
            <a:lvl4pPr>
              <a:spcBef>
                <a:spcPts val="0"/>
              </a:spcBef>
              <a:defRPr/>
            </a:lvl4pPr>
            <a:lvl5pPr>
              <a:spcBef>
                <a:spcPts val="0"/>
              </a:spcBef>
              <a:defRPr/>
            </a:lvl5pPr>
          </a:lstStyle>
          <a:p>
            <a:pPr lvl="0"/>
            <a:r>
              <a:rPr lang="en-US"/>
              <a:t>Click to edit Master text styles</a:t>
            </a:r>
          </a:p>
        </p:txBody>
      </p:sp>
      <p:pic>
        <p:nvPicPr>
          <p:cNvPr id="3" name="Picture 2">
            <a:extLst>
              <a:ext uri="{FF2B5EF4-FFF2-40B4-BE49-F238E27FC236}">
                <a16:creationId xmlns:a16="http://schemas.microsoft.com/office/drawing/2014/main" id="{6E1E1290-FE86-28FE-CC32-A32973D2D190}"/>
              </a:ext>
            </a:extLst>
          </p:cNvPr>
          <p:cNvPicPr>
            <a:picLocks noChangeAspect="1"/>
          </p:cNvPicPr>
          <p:nvPr userDrawn="1"/>
        </p:nvPicPr>
        <p:blipFill>
          <a:blip r:embed="rId2"/>
          <a:stretch>
            <a:fillRect/>
          </a:stretch>
        </p:blipFill>
        <p:spPr>
          <a:xfrm>
            <a:off x="213361" y="4700356"/>
            <a:ext cx="614282" cy="228600"/>
          </a:xfrm>
          <a:prstGeom prst="rect">
            <a:avLst/>
          </a:prstGeom>
        </p:spPr>
      </p:pic>
    </p:spTree>
    <p:extLst>
      <p:ext uri="{BB962C8B-B14F-4D97-AF65-F5344CB8AC3E}">
        <p14:creationId xmlns:p14="http://schemas.microsoft.com/office/powerpoint/2010/main" val="2645427379"/>
      </p:ext>
    </p:extLst>
  </p:cSld>
  <p:clrMapOvr>
    <a:masterClrMapping/>
  </p:clrMapOvr>
  <p:transition spd="med"/>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userDrawn="1">
  <p:cSld name="blank (with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836902480"/>
      </p:ext>
    </p:extLst>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userDrawn="1">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37791773"/>
      </p:ext>
    </p:extLst>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dirty="0"/>
              <a:t>Click to edit Master title style</a:t>
            </a:r>
          </a:p>
        </p:txBody>
      </p:sp>
      <p:sp>
        <p:nvSpPr>
          <p:cNvPr id="8" name="Text Placeholder 1"/>
          <p:cNvSpPr>
            <a:spLocks noGrp="1"/>
          </p:cNvSpPr>
          <p:nvPr>
            <p:ph type="body" sz="quarter" idx="13"/>
          </p:nvPr>
        </p:nvSpPr>
        <p:spPr>
          <a:xfrm>
            <a:off x="219456" y="1261872"/>
            <a:ext cx="4123944" cy="1309878"/>
          </a:xfrm>
        </p:spPr>
        <p:txBody>
          <a:bodyPr/>
          <a:lstStyle>
            <a:lvl1pPr>
              <a:spcBef>
                <a:spcPts val="0"/>
              </a:spcBef>
              <a:defRPr sz="1000"/>
            </a:lvl1pPr>
            <a:lvl2pPr marL="0" indent="0">
              <a:spcBef>
                <a:spcPts val="0"/>
              </a:spcBef>
              <a:buNone/>
              <a:defRPr/>
            </a:lvl2pPr>
            <a:lvl3pPr marL="201615" indent="0">
              <a:buNone/>
              <a:defRPr/>
            </a:lvl3pPr>
            <a:lvl4pPr marL="434981" indent="0">
              <a:buNone/>
              <a:defRPr/>
            </a:lvl4pPr>
            <a:lvl5pPr marL="631833" indent="0">
              <a:buNone/>
              <a:defRPr/>
            </a:lvl5pPr>
          </a:lstStyle>
          <a:p>
            <a:pPr lvl="0"/>
            <a:r>
              <a:rPr lang="en-US" dirty="0"/>
              <a:t>Click to edit Master text styles</a:t>
            </a:r>
          </a:p>
        </p:txBody>
      </p:sp>
      <p:sp>
        <p:nvSpPr>
          <p:cNvPr id="6" name="Text Placeholder 2">
            <a:extLst>
              <a:ext uri="{FF2B5EF4-FFF2-40B4-BE49-F238E27FC236}">
                <a16:creationId xmlns:a16="http://schemas.microsoft.com/office/drawing/2014/main" id="{11C6F2CA-B8B6-BF4F-8900-E2319DA9DD35}"/>
              </a:ext>
            </a:extLst>
          </p:cNvPr>
          <p:cNvSpPr>
            <a:spLocks noGrp="1"/>
          </p:cNvSpPr>
          <p:nvPr>
            <p:ph type="body" sz="quarter" idx="14"/>
          </p:nvPr>
        </p:nvSpPr>
        <p:spPr>
          <a:xfrm>
            <a:off x="219456" y="3209544"/>
            <a:ext cx="6409944" cy="1307592"/>
          </a:xfrm>
        </p:spPr>
        <p:txBody>
          <a:bodyPr anchor="b"/>
          <a:lstStyle>
            <a:lvl1pPr>
              <a:spcBef>
                <a:spcPts val="300"/>
              </a:spcBef>
              <a:defRPr sz="600"/>
            </a:lvl1pPr>
            <a:lvl2pPr>
              <a:defRPr sz="600"/>
            </a:lvl2pPr>
            <a:lvl3pPr>
              <a:defRPr sz="600"/>
            </a:lvl3pPr>
            <a:lvl4pPr>
              <a:defRPr sz="600"/>
            </a:lvl4pPr>
            <a:lvl5pPr>
              <a:defRPr sz="600"/>
            </a:lvl5pPr>
          </a:lstStyle>
          <a:p>
            <a:pPr lvl="0"/>
            <a:r>
              <a:rPr lang="en-US" dirty="0"/>
              <a:t>Click to edit Master text styles</a:t>
            </a:r>
          </a:p>
        </p:txBody>
      </p:sp>
    </p:spTree>
    <p:extLst>
      <p:ext uri="{BB962C8B-B14F-4D97-AF65-F5344CB8AC3E}">
        <p14:creationId xmlns:p14="http://schemas.microsoft.com/office/powerpoint/2010/main" val="1844821336"/>
      </p:ext>
    </p:extLst>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userDrawn="1">
  <p:cSld name="ibm sign-off">
    <p:spTree>
      <p:nvGrpSpPr>
        <p:cNvPr id="1" name=""/>
        <p:cNvGrpSpPr/>
        <p:nvPr/>
      </p:nvGrpSpPr>
      <p:grpSpPr>
        <a:xfrm>
          <a:off x="0" y="0"/>
          <a:ext cx="0" cy="0"/>
          <a:chOff x="0" y="0"/>
          <a:chExt cx="0" cy="0"/>
        </a:xfrm>
      </p:grpSpPr>
      <p:pic>
        <p:nvPicPr>
          <p:cNvPr id="5" name="Picture" descr="IBM 8-bar logo"/>
          <p:cNvPicPr>
            <a:picLocks noChangeAspect="1"/>
          </p:cNvPicPr>
          <p:nvPr userDrawn="1"/>
        </p:nvPicPr>
        <p:blipFill>
          <a:blip r:embed="rId2" cstate="hqprint">
            <a:extLst>
              <a:ext uri="{28A0092B-C50C-407E-A947-70E740481C1C}">
                <a14:useLocalDpi xmlns:a14="http://schemas.microsoft.com/office/drawing/2010/main"/>
              </a:ext>
            </a:extLst>
          </a:blip>
          <a:stretch>
            <a:fillRect/>
          </a:stretch>
        </p:blipFill>
        <p:spPr>
          <a:xfrm>
            <a:off x="3923196" y="2312885"/>
            <a:ext cx="1297608" cy="517732"/>
          </a:xfrm>
          <a:prstGeom prst="rect">
            <a:avLst/>
          </a:prstGeom>
        </p:spPr>
      </p:pic>
    </p:spTree>
    <p:extLst>
      <p:ext uri="{BB962C8B-B14F-4D97-AF65-F5344CB8AC3E}">
        <p14:creationId xmlns:p14="http://schemas.microsoft.com/office/powerpoint/2010/main" val="121893118"/>
      </p:ext>
    </p:extLst>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p:cSld name="2_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8824030" y="4848896"/>
            <a:ext cx="91372" cy="92333"/>
          </a:xfrm>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dirty="0">
                <a:solidFill>
                  <a:srgbClr val="000000"/>
                </a:solidFill>
              </a:rPr>
              <a:t>Think 2018 / DOC ID / Month XX, 2018 / © 2018 IBM Corporation</a:t>
            </a:r>
          </a:p>
        </p:txBody>
      </p:sp>
      <p:sp>
        <p:nvSpPr>
          <p:cNvPr id="6" name="Title 5"/>
          <p:cNvSpPr>
            <a:spLocks noGrp="1"/>
          </p:cNvSpPr>
          <p:nvPr>
            <p:ph type="title"/>
          </p:nvPr>
        </p:nvSpPr>
        <p:spPr>
          <a:xfrm>
            <a:off x="3" y="-1"/>
            <a:ext cx="9144000" cy="1290639"/>
          </a:xfrm>
          <a:solidFill>
            <a:schemeClr val="tx1"/>
          </a:solidFill>
        </p:spPr>
        <p:txBody>
          <a:bodyPr lIns="228600" tIns="201168" rIns="228600" bIns="228600"/>
          <a:lstStyle>
            <a:lvl1pPr>
              <a:defRPr sz="2398">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1703037857"/>
      </p:ext>
    </p:extLst>
  </p:cSld>
  <p:clrMapOvr>
    <a:masterClrMapping/>
  </p:clrMapOvr>
  <p:transition>
    <p:fade/>
  </p:transition>
  <p:hf hdr="0" dt="0"/>
</p:sldLayout>
</file>

<file path=ppt/slideLayouts/slideLayout66.xml><?xml version="1.0" encoding="utf-8"?>
<p:sldLayout xmlns:a="http://schemas.openxmlformats.org/drawingml/2006/main" xmlns:r="http://schemas.openxmlformats.org/officeDocument/2006/relationships" xmlns:p="http://schemas.openxmlformats.org/presentationml/2006/main" type="tx">
  <p:cSld name="1_fact, number">
    <p:spTree>
      <p:nvGrpSpPr>
        <p:cNvPr id="1" name=""/>
        <p:cNvGrpSpPr/>
        <p:nvPr/>
      </p:nvGrpSpPr>
      <p:grpSpPr>
        <a:xfrm>
          <a:off x="0" y="0"/>
          <a:ext cx="0" cy="0"/>
          <a:chOff x="0" y="0"/>
          <a:chExt cx="0" cy="0"/>
        </a:xfrm>
      </p:grpSpPr>
      <p:sp>
        <p:nvSpPr>
          <p:cNvPr id="38" name="Shape 38"/>
          <p:cNvSpPr>
            <a:spLocks noGrp="1"/>
          </p:cNvSpPr>
          <p:nvPr>
            <p:ph type="title"/>
          </p:nvPr>
        </p:nvSpPr>
        <p:spPr>
          <a:xfrm>
            <a:off x="228600" y="177802"/>
            <a:ext cx="4114800" cy="1003808"/>
          </a:xfrm>
          <a:prstGeom prst="rect">
            <a:avLst/>
          </a:prstGeom>
        </p:spPr>
        <p:txBody>
          <a:bodyPr>
            <a:normAutofit/>
          </a:bodyPr>
          <a:lstStyle>
            <a:lvl1pPr>
              <a:defRPr sz="1599"/>
            </a:lvl1pPr>
          </a:lstStyle>
          <a:p>
            <a:r>
              <a:t>Title Text</a:t>
            </a:r>
          </a:p>
        </p:txBody>
      </p:sp>
      <p:sp>
        <p:nvSpPr>
          <p:cNvPr id="39" name="Shape 39"/>
          <p:cNvSpPr>
            <a:spLocks noGrp="1"/>
          </p:cNvSpPr>
          <p:nvPr>
            <p:ph type="sldNum" sz="quarter" idx="2"/>
          </p:nvPr>
        </p:nvSpPr>
        <p:spPr>
          <a:xfrm>
            <a:off x="8824032" y="4848896"/>
            <a:ext cx="91371" cy="92333"/>
          </a:xfrm>
          <a:prstGeom prst="rect">
            <a:avLst/>
          </a:prstGeom>
        </p:spPr>
        <p:txBody>
          <a:bodyPr/>
          <a:lstStyle/>
          <a:p>
            <a:fld id="{86CB4B4D-7CA3-9044-876B-883B54F8677D}" type="slidenum">
              <a:rPr/>
              <a:pPr/>
              <a:t>‹#›</a:t>
            </a:fld>
            <a:endParaRPr dirty="0"/>
          </a:p>
        </p:txBody>
      </p:sp>
      <p:sp>
        <p:nvSpPr>
          <p:cNvPr id="40" name="Shape 40"/>
          <p:cNvSpPr>
            <a:spLocks noGrp="1"/>
          </p:cNvSpPr>
          <p:nvPr>
            <p:ph type="body" sz="half" idx="1"/>
          </p:nvPr>
        </p:nvSpPr>
        <p:spPr>
          <a:xfrm>
            <a:off x="228600" y="1325883"/>
            <a:ext cx="4114800" cy="3108961"/>
          </a:xfrm>
          <a:prstGeom prst="rect">
            <a:avLst/>
          </a:prstGeom>
        </p:spPr>
        <p:txBody>
          <a:bodyPr>
            <a:normAutofit/>
          </a:bodyPr>
          <a:lstStyle>
            <a:lvl1pPr>
              <a:lnSpc>
                <a:spcPct val="90000"/>
              </a:lnSpc>
              <a:spcBef>
                <a:spcPts val="0"/>
              </a:spcBef>
              <a:defRPr sz="9590" b="1"/>
            </a:lvl1pPr>
            <a:lvl2pPr marL="1185361" indent="-1185361">
              <a:lnSpc>
                <a:spcPct val="90000"/>
              </a:lnSpc>
              <a:spcBef>
                <a:spcPts val="0"/>
              </a:spcBef>
              <a:defRPr sz="9590" b="1"/>
            </a:lvl2pPr>
            <a:lvl3pPr marL="1408974" indent="-1185361">
              <a:lnSpc>
                <a:spcPct val="90000"/>
              </a:lnSpc>
              <a:spcBef>
                <a:spcPts val="0"/>
              </a:spcBef>
              <a:defRPr sz="9590" b="1"/>
            </a:lvl3pPr>
            <a:lvl4pPr marL="1609474" indent="-1152732">
              <a:lnSpc>
                <a:spcPct val="90000"/>
              </a:lnSpc>
              <a:spcBef>
                <a:spcPts val="0"/>
              </a:spcBef>
              <a:defRPr sz="9590" b="1"/>
            </a:lvl4pPr>
            <a:lvl5pPr marL="1814968" indent="-1185361">
              <a:lnSpc>
                <a:spcPct val="90000"/>
              </a:lnSpc>
              <a:spcBef>
                <a:spcPts val="0"/>
              </a:spcBef>
              <a:defRPr sz="9590" b="1"/>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79788306"/>
      </p:ext>
    </p:extLst>
  </p:cSld>
  <p:clrMapOvr>
    <a:masterClrMapping/>
  </p:clrMapOvr>
  <p:transition spd="med"/>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userDrawn="1">
  <p:cSld name="2_divider">
    <p:spTree>
      <p:nvGrpSpPr>
        <p:cNvPr id="1" name=""/>
        <p:cNvGrpSpPr/>
        <p:nvPr/>
      </p:nvGrpSpPr>
      <p:grpSpPr>
        <a:xfrm>
          <a:off x="0" y="0"/>
          <a:ext cx="0" cy="0"/>
          <a:chOff x="0" y="0"/>
          <a:chExt cx="0" cy="0"/>
        </a:xfrm>
      </p:grpSpPr>
    </p:spTree>
    <p:extLst>
      <p:ext uri="{BB962C8B-B14F-4D97-AF65-F5344CB8AC3E}">
        <p14:creationId xmlns:p14="http://schemas.microsoft.com/office/powerpoint/2010/main" val="1438535087"/>
      </p:ext>
    </p:extLst>
  </p:cSld>
  <p:clrMapOvr>
    <a:masterClrMapping/>
  </p:clrMapOvr>
  <p:extLst>
    <p:ext uri="{DCECCB84-F9BA-43D5-87BE-67443E8EF086}">
      <p15:sldGuideLst xmlns:p15="http://schemas.microsoft.com/office/powerpoint/2012/main"/>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userDrawn="1">
  <p:cSld name="Custom Layout">
    <p:spTree>
      <p:nvGrpSpPr>
        <p:cNvPr id="1" name=""/>
        <p:cNvGrpSpPr/>
        <p:nvPr/>
      </p:nvGrpSpPr>
      <p:grpSpPr>
        <a:xfrm>
          <a:off x="0" y="0"/>
          <a:ext cx="0" cy="0"/>
          <a:chOff x="0" y="0"/>
          <a:chExt cx="0" cy="0"/>
        </a:xfrm>
      </p:grpSpPr>
      <p:sp>
        <p:nvSpPr>
          <p:cNvPr id="3" name="Text Placeholder 7">
            <a:extLst>
              <a:ext uri="{FF2B5EF4-FFF2-40B4-BE49-F238E27FC236}">
                <a16:creationId xmlns:a16="http://schemas.microsoft.com/office/drawing/2014/main" id="{3F49A9A9-382D-B544-9AF2-9837FE47F57B}"/>
              </a:ext>
            </a:extLst>
          </p:cNvPr>
          <p:cNvSpPr>
            <a:spLocks noGrp="1"/>
          </p:cNvSpPr>
          <p:nvPr>
            <p:ph type="body" sz="quarter" idx="12" hasCustomPrompt="1"/>
          </p:nvPr>
        </p:nvSpPr>
        <p:spPr>
          <a:xfrm>
            <a:off x="1055687" y="119063"/>
            <a:ext cx="1952625" cy="1476375"/>
          </a:xfrm>
          <a:prstGeom prst="rect">
            <a:avLst/>
          </a:prstGeom>
          <a:ln w="3175">
            <a:solidFill>
              <a:schemeClr val="bg1"/>
            </a:solidFill>
          </a:ln>
        </p:spPr>
        <p:txBody>
          <a:bodyPr lIns="182880" tIns="365760" rIns="182880" bIns="182880"/>
          <a:lstStyle>
            <a:lvl1pPr>
              <a:defRPr sz="750" b="0" i="0">
                <a:latin typeface="IBM Plex Serif" panose="02060503050406000203" pitchFamily="18" charset="77"/>
              </a:defRPr>
            </a:lvl1pPr>
          </a:lstStyle>
          <a:p>
            <a:pPr lvl="0"/>
            <a:r>
              <a:rPr lang="en-US" dirty="0"/>
              <a:t>Headline</a:t>
            </a:r>
          </a:p>
          <a:p>
            <a:pPr lvl="1"/>
            <a:endParaRPr lang="en-US" dirty="0"/>
          </a:p>
        </p:txBody>
      </p:sp>
      <p:sp>
        <p:nvSpPr>
          <p:cNvPr id="4" name="Text Placeholder 7">
            <a:extLst>
              <a:ext uri="{FF2B5EF4-FFF2-40B4-BE49-F238E27FC236}">
                <a16:creationId xmlns:a16="http://schemas.microsoft.com/office/drawing/2014/main" id="{4CE4424C-0820-1E4B-909E-D5B42EA070BA}"/>
              </a:ext>
            </a:extLst>
          </p:cNvPr>
          <p:cNvSpPr>
            <a:spLocks noGrp="1"/>
          </p:cNvSpPr>
          <p:nvPr>
            <p:ph type="body" sz="quarter" idx="13" hasCustomPrompt="1"/>
          </p:nvPr>
        </p:nvSpPr>
        <p:spPr>
          <a:xfrm>
            <a:off x="1055688" y="1833563"/>
            <a:ext cx="936625" cy="1476375"/>
          </a:xfrm>
          <a:prstGeom prst="rect">
            <a:avLst/>
          </a:prstGeom>
          <a:ln w="3175">
            <a:solidFill>
              <a:schemeClr val="bg1"/>
            </a:solidFill>
          </a:ln>
        </p:spPr>
        <p:txBody>
          <a:bodyPr lIns="182880" tIns="182880" rIns="182880" bIns="182880"/>
          <a:lstStyle>
            <a:lvl1pPr>
              <a:defRPr sz="375" b="0" i="1">
                <a:latin typeface="IBM Plex Serif" panose="02060503050406000203" pitchFamily="18" charset="77"/>
              </a:defRPr>
            </a:lvl1pPr>
          </a:lstStyle>
          <a:p>
            <a:pPr lvl="0"/>
            <a:r>
              <a:rPr lang="en-US" dirty="0"/>
              <a:t>Headline</a:t>
            </a:r>
          </a:p>
          <a:p>
            <a:pPr lvl="1"/>
            <a:endParaRPr lang="en-US" dirty="0"/>
          </a:p>
        </p:txBody>
      </p:sp>
      <p:sp>
        <p:nvSpPr>
          <p:cNvPr id="5" name="Text Placeholder 7">
            <a:extLst>
              <a:ext uri="{FF2B5EF4-FFF2-40B4-BE49-F238E27FC236}">
                <a16:creationId xmlns:a16="http://schemas.microsoft.com/office/drawing/2014/main" id="{2C31EDD1-03ED-BB47-ABFB-82F7EAE10907}"/>
              </a:ext>
            </a:extLst>
          </p:cNvPr>
          <p:cNvSpPr>
            <a:spLocks noGrp="1"/>
          </p:cNvSpPr>
          <p:nvPr>
            <p:ph type="body" sz="quarter" idx="14" hasCustomPrompt="1"/>
          </p:nvPr>
        </p:nvSpPr>
        <p:spPr>
          <a:xfrm>
            <a:off x="2071688" y="1833563"/>
            <a:ext cx="936625" cy="1476375"/>
          </a:xfrm>
          <a:prstGeom prst="rect">
            <a:avLst/>
          </a:prstGeom>
          <a:ln w="3175">
            <a:solidFill>
              <a:schemeClr val="bg1"/>
            </a:solidFill>
          </a:ln>
        </p:spPr>
        <p:txBody>
          <a:bodyPr lIns="182880" tIns="182880" rIns="182880" bIns="182880"/>
          <a:lstStyle>
            <a:lvl1pPr>
              <a:defRPr sz="375" b="0" i="1">
                <a:latin typeface="IBM Plex Serif" panose="02060503050406000203" pitchFamily="18" charset="77"/>
              </a:defRPr>
            </a:lvl1pPr>
          </a:lstStyle>
          <a:p>
            <a:pPr lvl="0"/>
            <a:r>
              <a:rPr lang="en-US" dirty="0"/>
              <a:t>Headline</a:t>
            </a:r>
          </a:p>
          <a:p>
            <a:pPr lvl="1"/>
            <a:endParaRPr lang="en-US" dirty="0"/>
          </a:p>
        </p:txBody>
      </p:sp>
      <p:sp>
        <p:nvSpPr>
          <p:cNvPr id="6" name="Text Placeholder 7">
            <a:extLst>
              <a:ext uri="{FF2B5EF4-FFF2-40B4-BE49-F238E27FC236}">
                <a16:creationId xmlns:a16="http://schemas.microsoft.com/office/drawing/2014/main" id="{74E094C1-B61A-0646-86E8-899B461A3D6E}"/>
              </a:ext>
            </a:extLst>
          </p:cNvPr>
          <p:cNvSpPr>
            <a:spLocks noGrp="1"/>
          </p:cNvSpPr>
          <p:nvPr>
            <p:ph type="body" sz="quarter" idx="15" hasCustomPrompt="1"/>
          </p:nvPr>
        </p:nvSpPr>
        <p:spPr>
          <a:xfrm>
            <a:off x="1055688" y="3548063"/>
            <a:ext cx="936625" cy="1476375"/>
          </a:xfrm>
          <a:prstGeom prst="rect">
            <a:avLst/>
          </a:prstGeom>
          <a:ln w="3175">
            <a:solidFill>
              <a:schemeClr val="bg1"/>
            </a:solidFill>
          </a:ln>
        </p:spPr>
        <p:txBody>
          <a:bodyPr lIns="182880" tIns="182880" rIns="182880" bIns="182880"/>
          <a:lstStyle>
            <a:lvl1pPr>
              <a:defRPr sz="375" b="0" i="1">
                <a:latin typeface="IBM Plex Serif" panose="02060503050406000203" pitchFamily="18" charset="77"/>
              </a:defRPr>
            </a:lvl1pPr>
          </a:lstStyle>
          <a:p>
            <a:pPr lvl="0"/>
            <a:r>
              <a:rPr lang="en-US" dirty="0"/>
              <a:t>Headline</a:t>
            </a:r>
          </a:p>
          <a:p>
            <a:pPr lvl="1"/>
            <a:endParaRPr lang="en-US" dirty="0"/>
          </a:p>
        </p:txBody>
      </p:sp>
      <p:sp>
        <p:nvSpPr>
          <p:cNvPr id="7" name="Text Placeholder 7">
            <a:extLst>
              <a:ext uri="{FF2B5EF4-FFF2-40B4-BE49-F238E27FC236}">
                <a16:creationId xmlns:a16="http://schemas.microsoft.com/office/drawing/2014/main" id="{2BA63985-B2E7-9344-B908-D763431AC2B6}"/>
              </a:ext>
            </a:extLst>
          </p:cNvPr>
          <p:cNvSpPr>
            <a:spLocks noGrp="1"/>
          </p:cNvSpPr>
          <p:nvPr>
            <p:ph type="body" sz="quarter" idx="16" hasCustomPrompt="1"/>
          </p:nvPr>
        </p:nvSpPr>
        <p:spPr>
          <a:xfrm>
            <a:off x="2071688" y="3548063"/>
            <a:ext cx="936625" cy="1476375"/>
          </a:xfrm>
          <a:prstGeom prst="rect">
            <a:avLst/>
          </a:prstGeom>
          <a:ln w="3175">
            <a:solidFill>
              <a:schemeClr val="bg1"/>
            </a:solidFill>
          </a:ln>
        </p:spPr>
        <p:txBody>
          <a:bodyPr lIns="182880" tIns="182880" rIns="182880" bIns="182880"/>
          <a:lstStyle>
            <a:lvl1pPr>
              <a:defRPr sz="375" b="0" i="1">
                <a:latin typeface="IBM Plex Serif" panose="02060503050406000203" pitchFamily="18" charset="77"/>
              </a:defRPr>
            </a:lvl1pPr>
          </a:lstStyle>
          <a:p>
            <a:pPr lvl="0"/>
            <a:r>
              <a:rPr lang="en-US" dirty="0"/>
              <a:t>Headline</a:t>
            </a:r>
          </a:p>
          <a:p>
            <a:pPr lvl="1"/>
            <a:endParaRPr lang="en-US" dirty="0"/>
          </a:p>
        </p:txBody>
      </p:sp>
      <p:sp>
        <p:nvSpPr>
          <p:cNvPr id="8" name="Text Placeholder 2">
            <a:extLst>
              <a:ext uri="{FF2B5EF4-FFF2-40B4-BE49-F238E27FC236}">
                <a16:creationId xmlns:a16="http://schemas.microsoft.com/office/drawing/2014/main" id="{49B2420F-CAD7-7C49-8BD6-B4F57D078818}"/>
              </a:ext>
            </a:extLst>
          </p:cNvPr>
          <p:cNvSpPr>
            <a:spLocks noGrp="1"/>
          </p:cNvSpPr>
          <p:nvPr>
            <p:ph type="body" sz="quarter" idx="17" hasCustomPrompt="1"/>
          </p:nvPr>
        </p:nvSpPr>
        <p:spPr>
          <a:xfrm>
            <a:off x="39688" y="119063"/>
            <a:ext cx="936625" cy="4905375"/>
          </a:xfrm>
          <a:prstGeom prst="rect">
            <a:avLst/>
          </a:prstGeom>
          <a:solidFill>
            <a:srgbClr val="051243"/>
          </a:solidFill>
        </p:spPr>
        <p:txBody>
          <a:bodyPr lIns="182880" tIns="457200" rIns="182880" bIns="91440"/>
          <a:lstStyle>
            <a:lvl1pPr>
              <a:defRPr b="0" i="0">
                <a:latin typeface="IBM Plex Serif" panose="02060503050406000203" pitchFamily="18" charset="77"/>
              </a:defRPr>
            </a:lvl1pPr>
          </a:lstStyle>
          <a:p>
            <a:pPr lvl="0"/>
            <a:r>
              <a:rPr lang="en-US" dirty="0"/>
              <a:t>Section Head</a:t>
            </a:r>
          </a:p>
        </p:txBody>
      </p:sp>
      <p:sp>
        <p:nvSpPr>
          <p:cNvPr id="9" name="Text Placeholder 9">
            <a:extLst>
              <a:ext uri="{FF2B5EF4-FFF2-40B4-BE49-F238E27FC236}">
                <a16:creationId xmlns:a16="http://schemas.microsoft.com/office/drawing/2014/main" id="{F0DA43A4-55BD-B241-917D-3A2B2D355868}"/>
              </a:ext>
            </a:extLst>
          </p:cNvPr>
          <p:cNvSpPr>
            <a:spLocks noGrp="1"/>
          </p:cNvSpPr>
          <p:nvPr>
            <p:ph type="body" sz="quarter" idx="18" hasCustomPrompt="1"/>
          </p:nvPr>
        </p:nvSpPr>
        <p:spPr>
          <a:xfrm>
            <a:off x="1095376" y="238125"/>
            <a:ext cx="1873250" cy="79375"/>
          </a:xfrm>
          <a:prstGeom prst="rect">
            <a:avLst/>
          </a:prstGeom>
          <a:solidFill>
            <a:srgbClr val="051B75"/>
          </a:solidFill>
        </p:spPr>
        <p:txBody>
          <a:bodyPr/>
          <a:lstStyle>
            <a:lvl1pPr>
              <a:defRPr sz="100"/>
            </a:lvl1pPr>
          </a:lstStyle>
          <a:p>
            <a:pPr lvl="0"/>
            <a:r>
              <a:rPr lang="en-US" dirty="0"/>
              <a:t> </a:t>
            </a:r>
          </a:p>
        </p:txBody>
      </p:sp>
      <p:sp>
        <p:nvSpPr>
          <p:cNvPr id="10" name="Text Placeholder 7">
            <a:extLst>
              <a:ext uri="{FF2B5EF4-FFF2-40B4-BE49-F238E27FC236}">
                <a16:creationId xmlns:a16="http://schemas.microsoft.com/office/drawing/2014/main" id="{9DD44D05-1C86-E84D-87FA-B17F2FDFEAD6}"/>
              </a:ext>
            </a:extLst>
          </p:cNvPr>
          <p:cNvSpPr>
            <a:spLocks noGrp="1"/>
          </p:cNvSpPr>
          <p:nvPr>
            <p:ph type="body" sz="quarter" idx="19" hasCustomPrompt="1"/>
          </p:nvPr>
        </p:nvSpPr>
        <p:spPr>
          <a:xfrm>
            <a:off x="3087688" y="119063"/>
            <a:ext cx="2968625" cy="1476375"/>
          </a:xfrm>
          <a:prstGeom prst="rect">
            <a:avLst/>
          </a:prstGeom>
          <a:ln w="3175">
            <a:solidFill>
              <a:schemeClr val="bg1"/>
            </a:solidFill>
          </a:ln>
        </p:spPr>
        <p:txBody>
          <a:bodyPr lIns="182880" tIns="365760" rIns="182880" bIns="182880"/>
          <a:lstStyle>
            <a:lvl1pPr>
              <a:defRPr sz="1208" b="1" i="0">
                <a:latin typeface="IBM Plex Sans" panose="020B0503050203000203" pitchFamily="34" charset="77"/>
              </a:defRPr>
            </a:lvl1pPr>
            <a:lvl2pPr marL="0" indent="0">
              <a:buNone/>
              <a:defRPr/>
            </a:lvl2pPr>
          </a:lstStyle>
          <a:p>
            <a:pPr lvl="0"/>
            <a:r>
              <a:rPr lang="en-US" dirty="0"/>
              <a:t>Headline</a:t>
            </a:r>
          </a:p>
        </p:txBody>
      </p:sp>
      <p:sp>
        <p:nvSpPr>
          <p:cNvPr id="11" name="Text Placeholder 10">
            <a:extLst>
              <a:ext uri="{FF2B5EF4-FFF2-40B4-BE49-F238E27FC236}">
                <a16:creationId xmlns:a16="http://schemas.microsoft.com/office/drawing/2014/main" id="{7939AB8B-EA61-524F-8D4D-BAB7D37D8996}"/>
              </a:ext>
            </a:extLst>
          </p:cNvPr>
          <p:cNvSpPr>
            <a:spLocks noGrp="1"/>
          </p:cNvSpPr>
          <p:nvPr>
            <p:ph type="body" sz="quarter" idx="20" hasCustomPrompt="1"/>
          </p:nvPr>
        </p:nvSpPr>
        <p:spPr>
          <a:xfrm>
            <a:off x="3087688" y="1845704"/>
            <a:ext cx="936625" cy="3178734"/>
          </a:xfrm>
          <a:prstGeom prst="rect">
            <a:avLst/>
          </a:prstGeom>
          <a:ln w="3175">
            <a:solidFill>
              <a:schemeClr val="bg1"/>
            </a:solidFill>
          </a:ln>
        </p:spPr>
        <p:txBody>
          <a:bodyPr lIns="182880" tIns="182880" rIns="182880" bIns="182880"/>
          <a:lstStyle>
            <a:lvl1pPr>
              <a:defRPr sz="417" b="1" i="0">
                <a:solidFill>
                  <a:srgbClr val="0058A1"/>
                </a:solidFill>
                <a:latin typeface="IBM Plex Serif" panose="02060503050406000203" pitchFamily="18" charset="77"/>
              </a:defRPr>
            </a:lvl1pPr>
          </a:lstStyle>
          <a:p>
            <a:pPr lvl="0"/>
            <a:r>
              <a:rPr lang="en-US" dirty="0"/>
              <a:t>Subhead</a:t>
            </a:r>
          </a:p>
        </p:txBody>
      </p:sp>
      <p:sp>
        <p:nvSpPr>
          <p:cNvPr id="12" name="Text Placeholder 10">
            <a:extLst>
              <a:ext uri="{FF2B5EF4-FFF2-40B4-BE49-F238E27FC236}">
                <a16:creationId xmlns:a16="http://schemas.microsoft.com/office/drawing/2014/main" id="{528F0816-56F4-F941-9DEE-10D05F582A29}"/>
              </a:ext>
            </a:extLst>
          </p:cNvPr>
          <p:cNvSpPr>
            <a:spLocks noGrp="1"/>
          </p:cNvSpPr>
          <p:nvPr>
            <p:ph type="body" sz="quarter" idx="21" hasCustomPrompt="1"/>
          </p:nvPr>
        </p:nvSpPr>
        <p:spPr>
          <a:xfrm>
            <a:off x="4103688" y="1845704"/>
            <a:ext cx="936625" cy="3178734"/>
          </a:xfrm>
          <a:prstGeom prst="rect">
            <a:avLst/>
          </a:prstGeom>
          <a:ln w="3175">
            <a:solidFill>
              <a:schemeClr val="bg1"/>
            </a:solidFill>
          </a:ln>
        </p:spPr>
        <p:txBody>
          <a:bodyPr lIns="182880" tIns="182880" rIns="182880" bIns="182880"/>
          <a:lstStyle>
            <a:lvl1pPr>
              <a:defRPr sz="417" b="1" i="0">
                <a:solidFill>
                  <a:srgbClr val="0058A1"/>
                </a:solidFill>
                <a:latin typeface="IBM Plex Serif" panose="02060503050406000203" pitchFamily="18" charset="77"/>
              </a:defRPr>
            </a:lvl1pPr>
          </a:lstStyle>
          <a:p>
            <a:pPr lvl="0"/>
            <a:r>
              <a:rPr lang="en-US" dirty="0"/>
              <a:t>Subhead</a:t>
            </a:r>
          </a:p>
        </p:txBody>
      </p:sp>
      <p:sp>
        <p:nvSpPr>
          <p:cNvPr id="13" name="Text Placeholder 10">
            <a:extLst>
              <a:ext uri="{FF2B5EF4-FFF2-40B4-BE49-F238E27FC236}">
                <a16:creationId xmlns:a16="http://schemas.microsoft.com/office/drawing/2014/main" id="{F6FADFC7-AA8E-A248-9EE5-B2B7198B571A}"/>
              </a:ext>
            </a:extLst>
          </p:cNvPr>
          <p:cNvSpPr>
            <a:spLocks noGrp="1"/>
          </p:cNvSpPr>
          <p:nvPr>
            <p:ph type="body" sz="quarter" idx="22" hasCustomPrompt="1"/>
          </p:nvPr>
        </p:nvSpPr>
        <p:spPr>
          <a:xfrm>
            <a:off x="5119688" y="1845704"/>
            <a:ext cx="936625" cy="3178734"/>
          </a:xfrm>
          <a:prstGeom prst="rect">
            <a:avLst/>
          </a:prstGeom>
          <a:ln w="3175">
            <a:solidFill>
              <a:schemeClr val="bg1"/>
            </a:solidFill>
          </a:ln>
        </p:spPr>
        <p:txBody>
          <a:bodyPr lIns="182880" tIns="182880" rIns="182880" bIns="182880"/>
          <a:lstStyle>
            <a:lvl1pPr>
              <a:defRPr sz="417" b="1" i="0">
                <a:solidFill>
                  <a:srgbClr val="0058A1"/>
                </a:solidFill>
                <a:latin typeface="IBM Plex Serif" panose="02060503050406000203" pitchFamily="18" charset="77"/>
              </a:defRPr>
            </a:lvl1pPr>
          </a:lstStyle>
          <a:p>
            <a:pPr lvl="0"/>
            <a:r>
              <a:rPr lang="en-US" dirty="0"/>
              <a:t>Subhead</a:t>
            </a:r>
          </a:p>
        </p:txBody>
      </p:sp>
      <p:sp>
        <p:nvSpPr>
          <p:cNvPr id="14" name="Text Placeholder 2">
            <a:extLst>
              <a:ext uri="{FF2B5EF4-FFF2-40B4-BE49-F238E27FC236}">
                <a16:creationId xmlns:a16="http://schemas.microsoft.com/office/drawing/2014/main" id="{15E0CF99-7D9E-8E40-9027-ECFC26C8F9B9}"/>
              </a:ext>
            </a:extLst>
          </p:cNvPr>
          <p:cNvSpPr>
            <a:spLocks noGrp="1"/>
          </p:cNvSpPr>
          <p:nvPr>
            <p:ph type="body" sz="quarter" idx="23" hasCustomPrompt="1"/>
          </p:nvPr>
        </p:nvSpPr>
        <p:spPr>
          <a:xfrm>
            <a:off x="3127375" y="2452687"/>
            <a:ext cx="857250" cy="2452688"/>
          </a:xfrm>
          <a:prstGeom prst="rect">
            <a:avLst/>
          </a:prstGeom>
        </p:spPr>
        <p:txBody>
          <a:bodyPr lIns="0" tIns="0" rIns="0" bIns="0"/>
          <a:lstStyle>
            <a:lvl1pPr>
              <a:defRPr sz="375"/>
            </a:lvl1pPr>
          </a:lstStyle>
          <a:p>
            <a:pPr lvl="0"/>
            <a:r>
              <a:rPr lang="en-US" dirty="0"/>
              <a:t>Text here</a:t>
            </a:r>
          </a:p>
        </p:txBody>
      </p:sp>
      <p:sp>
        <p:nvSpPr>
          <p:cNvPr id="15" name="Text Placeholder 2">
            <a:extLst>
              <a:ext uri="{FF2B5EF4-FFF2-40B4-BE49-F238E27FC236}">
                <a16:creationId xmlns:a16="http://schemas.microsoft.com/office/drawing/2014/main" id="{D477BFFC-055C-9D47-9E29-C1125BD8B12E}"/>
              </a:ext>
            </a:extLst>
          </p:cNvPr>
          <p:cNvSpPr>
            <a:spLocks noGrp="1"/>
          </p:cNvSpPr>
          <p:nvPr>
            <p:ph type="body" sz="quarter" idx="24" hasCustomPrompt="1"/>
          </p:nvPr>
        </p:nvSpPr>
        <p:spPr>
          <a:xfrm>
            <a:off x="4143375" y="2452687"/>
            <a:ext cx="857250" cy="2452688"/>
          </a:xfrm>
          <a:prstGeom prst="rect">
            <a:avLst/>
          </a:prstGeom>
        </p:spPr>
        <p:txBody>
          <a:bodyPr lIns="0" tIns="0" rIns="0" bIns="0"/>
          <a:lstStyle>
            <a:lvl1pPr>
              <a:defRPr sz="375"/>
            </a:lvl1pPr>
          </a:lstStyle>
          <a:p>
            <a:pPr lvl="0"/>
            <a:r>
              <a:rPr lang="en-US" dirty="0"/>
              <a:t>Text here</a:t>
            </a:r>
          </a:p>
        </p:txBody>
      </p:sp>
      <p:sp>
        <p:nvSpPr>
          <p:cNvPr id="16" name="Text Placeholder 2">
            <a:extLst>
              <a:ext uri="{FF2B5EF4-FFF2-40B4-BE49-F238E27FC236}">
                <a16:creationId xmlns:a16="http://schemas.microsoft.com/office/drawing/2014/main" id="{5D89B37E-F6A2-3847-8C76-1074C152FE1E}"/>
              </a:ext>
            </a:extLst>
          </p:cNvPr>
          <p:cNvSpPr>
            <a:spLocks noGrp="1"/>
          </p:cNvSpPr>
          <p:nvPr>
            <p:ph type="body" sz="quarter" idx="25" hasCustomPrompt="1"/>
          </p:nvPr>
        </p:nvSpPr>
        <p:spPr>
          <a:xfrm>
            <a:off x="5163608" y="2452687"/>
            <a:ext cx="857250" cy="2452688"/>
          </a:xfrm>
          <a:prstGeom prst="rect">
            <a:avLst/>
          </a:prstGeom>
        </p:spPr>
        <p:txBody>
          <a:bodyPr lIns="0" tIns="0" rIns="0" bIns="0"/>
          <a:lstStyle>
            <a:lvl1pPr>
              <a:defRPr sz="375"/>
            </a:lvl1pPr>
          </a:lstStyle>
          <a:p>
            <a:pPr lvl="0"/>
            <a:r>
              <a:rPr lang="en-US" dirty="0"/>
              <a:t>Text here</a:t>
            </a:r>
          </a:p>
        </p:txBody>
      </p:sp>
      <p:sp>
        <p:nvSpPr>
          <p:cNvPr id="17" name="Text Placeholder 9">
            <a:extLst>
              <a:ext uri="{FF2B5EF4-FFF2-40B4-BE49-F238E27FC236}">
                <a16:creationId xmlns:a16="http://schemas.microsoft.com/office/drawing/2014/main" id="{F574F844-8292-DF49-8F18-9850BCDB7A53}"/>
              </a:ext>
            </a:extLst>
          </p:cNvPr>
          <p:cNvSpPr>
            <a:spLocks noGrp="1"/>
          </p:cNvSpPr>
          <p:nvPr>
            <p:ph type="body" sz="quarter" idx="26" hasCustomPrompt="1"/>
          </p:nvPr>
        </p:nvSpPr>
        <p:spPr>
          <a:xfrm>
            <a:off x="3125203" y="238125"/>
            <a:ext cx="2891422" cy="79375"/>
          </a:xfrm>
          <a:prstGeom prst="rect">
            <a:avLst/>
          </a:prstGeom>
          <a:solidFill>
            <a:srgbClr val="002749"/>
          </a:solidFill>
        </p:spPr>
        <p:txBody>
          <a:bodyPr/>
          <a:lstStyle>
            <a:lvl1pPr>
              <a:defRPr sz="100"/>
            </a:lvl1pPr>
          </a:lstStyle>
          <a:p>
            <a:pPr lvl="0"/>
            <a:r>
              <a:rPr lang="en-US" dirty="0"/>
              <a:t> </a:t>
            </a:r>
          </a:p>
        </p:txBody>
      </p:sp>
      <p:sp>
        <p:nvSpPr>
          <p:cNvPr id="18" name="Text Placeholder 7">
            <a:extLst>
              <a:ext uri="{FF2B5EF4-FFF2-40B4-BE49-F238E27FC236}">
                <a16:creationId xmlns:a16="http://schemas.microsoft.com/office/drawing/2014/main" id="{8D91A763-CE90-2F47-B108-64FFD20ED410}"/>
              </a:ext>
            </a:extLst>
          </p:cNvPr>
          <p:cNvSpPr>
            <a:spLocks noGrp="1"/>
          </p:cNvSpPr>
          <p:nvPr>
            <p:ph type="body" sz="quarter" idx="27" hasCustomPrompt="1"/>
          </p:nvPr>
        </p:nvSpPr>
        <p:spPr>
          <a:xfrm>
            <a:off x="6135688" y="119063"/>
            <a:ext cx="2968625" cy="4905375"/>
          </a:xfrm>
          <a:prstGeom prst="rect">
            <a:avLst/>
          </a:prstGeom>
          <a:ln w="3175">
            <a:solidFill>
              <a:schemeClr val="bg1"/>
            </a:solidFill>
          </a:ln>
        </p:spPr>
        <p:txBody>
          <a:bodyPr lIns="182880" tIns="365760" rIns="182880" bIns="182880"/>
          <a:lstStyle>
            <a:lvl1pPr>
              <a:defRPr sz="750" b="0" i="0">
                <a:latin typeface="IBM Plex Serif" panose="02060503050406000203" pitchFamily="18" charset="77"/>
              </a:defRPr>
            </a:lvl1pPr>
            <a:lvl2pPr marL="0" indent="0">
              <a:buNone/>
              <a:defRPr/>
            </a:lvl2pPr>
          </a:lstStyle>
          <a:p>
            <a:pPr lvl="0"/>
            <a:r>
              <a:rPr lang="en-US" dirty="0"/>
              <a:t>Headline</a:t>
            </a:r>
          </a:p>
        </p:txBody>
      </p:sp>
      <p:cxnSp>
        <p:nvCxnSpPr>
          <p:cNvPr id="19" name="Straight Connector 18">
            <a:extLst>
              <a:ext uri="{FF2B5EF4-FFF2-40B4-BE49-F238E27FC236}">
                <a16:creationId xmlns:a16="http://schemas.microsoft.com/office/drawing/2014/main" id="{F19D734B-A86C-174A-B9D9-74381ED3A1EF}"/>
              </a:ext>
            </a:extLst>
          </p:cNvPr>
          <p:cNvCxnSpPr/>
          <p:nvPr userDrawn="1"/>
        </p:nvCxnSpPr>
        <p:spPr bwMode="auto">
          <a:xfrm>
            <a:off x="6175376" y="1595438"/>
            <a:ext cx="2889250" cy="0"/>
          </a:xfrm>
          <a:prstGeom prst="line">
            <a:avLst/>
          </a:prstGeom>
          <a:ln w="3175">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0" name="Text Placeholder 9">
            <a:extLst>
              <a:ext uri="{FF2B5EF4-FFF2-40B4-BE49-F238E27FC236}">
                <a16:creationId xmlns:a16="http://schemas.microsoft.com/office/drawing/2014/main" id="{3DCEABDA-7018-CB44-A846-FC98BF178C96}"/>
              </a:ext>
            </a:extLst>
          </p:cNvPr>
          <p:cNvSpPr>
            <a:spLocks noGrp="1"/>
          </p:cNvSpPr>
          <p:nvPr>
            <p:ph type="body" sz="quarter" idx="28" hasCustomPrompt="1"/>
          </p:nvPr>
        </p:nvSpPr>
        <p:spPr>
          <a:xfrm>
            <a:off x="6173203" y="238125"/>
            <a:ext cx="2891422" cy="79375"/>
          </a:xfrm>
          <a:prstGeom prst="rect">
            <a:avLst/>
          </a:prstGeom>
          <a:solidFill>
            <a:srgbClr val="002B30"/>
          </a:solidFill>
        </p:spPr>
        <p:txBody>
          <a:bodyPr/>
          <a:lstStyle>
            <a:lvl1pPr>
              <a:defRPr sz="100"/>
            </a:lvl1pPr>
          </a:lstStyle>
          <a:p>
            <a:pPr lvl="0"/>
            <a:r>
              <a:rPr lang="en-US" dirty="0"/>
              <a:t> </a:t>
            </a:r>
          </a:p>
        </p:txBody>
      </p:sp>
    </p:spTree>
    <p:extLst>
      <p:ext uri="{BB962C8B-B14F-4D97-AF65-F5344CB8AC3E}">
        <p14:creationId xmlns:p14="http://schemas.microsoft.com/office/powerpoint/2010/main" val="902777778"/>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userDrawn="1">
  <p:cSld name="1_Custom Layout">
    <p:spTree>
      <p:nvGrpSpPr>
        <p:cNvPr id="1" name=""/>
        <p:cNvGrpSpPr/>
        <p:nvPr/>
      </p:nvGrpSpPr>
      <p:grpSpPr>
        <a:xfrm>
          <a:off x="0" y="0"/>
          <a:ext cx="0" cy="0"/>
          <a:chOff x="0" y="0"/>
          <a:chExt cx="0" cy="0"/>
        </a:xfrm>
      </p:grpSpPr>
      <p:sp>
        <p:nvSpPr>
          <p:cNvPr id="17" name="Text Placeholder 7">
            <a:extLst>
              <a:ext uri="{FF2B5EF4-FFF2-40B4-BE49-F238E27FC236}">
                <a16:creationId xmlns:a16="http://schemas.microsoft.com/office/drawing/2014/main" id="{F205576C-3766-3243-A8FC-92572EAB946A}"/>
              </a:ext>
            </a:extLst>
          </p:cNvPr>
          <p:cNvSpPr>
            <a:spLocks noGrp="1"/>
          </p:cNvSpPr>
          <p:nvPr>
            <p:ph type="body" sz="quarter" idx="12" hasCustomPrompt="1"/>
          </p:nvPr>
        </p:nvSpPr>
        <p:spPr>
          <a:xfrm>
            <a:off x="39688" y="119063"/>
            <a:ext cx="2968625" cy="4905375"/>
          </a:xfrm>
          <a:prstGeom prst="rect">
            <a:avLst/>
          </a:prstGeom>
          <a:ln w="3175">
            <a:solidFill>
              <a:schemeClr val="bg1"/>
            </a:solidFill>
          </a:ln>
        </p:spPr>
        <p:txBody>
          <a:bodyPr lIns="182880" tIns="365760" rIns="182880" bIns="182880"/>
          <a:lstStyle>
            <a:lvl1pPr>
              <a:defRPr sz="1208" b="1" i="0">
                <a:latin typeface="IBM Plex Sans" panose="020B0503050203000203" pitchFamily="34" charset="77"/>
              </a:defRPr>
            </a:lvl1pPr>
            <a:lvl2pPr marL="0" indent="0">
              <a:buNone/>
              <a:defRPr/>
            </a:lvl2pPr>
          </a:lstStyle>
          <a:p>
            <a:pPr lvl="0"/>
            <a:r>
              <a:rPr lang="en-US" dirty="0"/>
              <a:t>Headline</a:t>
            </a:r>
          </a:p>
        </p:txBody>
      </p:sp>
      <p:sp>
        <p:nvSpPr>
          <p:cNvPr id="18" name="Text Placeholder 8">
            <a:extLst>
              <a:ext uri="{FF2B5EF4-FFF2-40B4-BE49-F238E27FC236}">
                <a16:creationId xmlns:a16="http://schemas.microsoft.com/office/drawing/2014/main" id="{712FB45F-D07D-2843-B2F4-DF8C5FA462E0}"/>
              </a:ext>
            </a:extLst>
          </p:cNvPr>
          <p:cNvSpPr>
            <a:spLocks noGrp="1"/>
          </p:cNvSpPr>
          <p:nvPr>
            <p:ph type="body" sz="quarter" idx="14" hasCustomPrompt="1"/>
          </p:nvPr>
        </p:nvSpPr>
        <p:spPr>
          <a:xfrm>
            <a:off x="79376" y="3541395"/>
            <a:ext cx="2889250" cy="1357313"/>
          </a:xfrm>
          <a:prstGeom prst="rect">
            <a:avLst/>
          </a:prstGeom>
          <a:solidFill>
            <a:srgbClr val="002B30"/>
          </a:solidFill>
        </p:spPr>
        <p:txBody>
          <a:bodyPr lIns="182880" tIns="91440" rIns="182880" bIns="91440"/>
          <a:lstStyle>
            <a:lvl1pPr>
              <a:defRPr sz="1084" b="0" i="0">
                <a:latin typeface="IBM Plex Sans ExtraLight" panose="020B0303050203000203" pitchFamily="34" charset="77"/>
              </a:defRPr>
            </a:lvl1pPr>
          </a:lstStyle>
          <a:p>
            <a:pPr lvl="0"/>
            <a:r>
              <a:rPr lang="en-US" dirty="0"/>
              <a:t>Headline</a:t>
            </a:r>
          </a:p>
        </p:txBody>
      </p:sp>
      <p:sp>
        <p:nvSpPr>
          <p:cNvPr id="19" name="Text Placeholder 10">
            <a:extLst>
              <a:ext uri="{FF2B5EF4-FFF2-40B4-BE49-F238E27FC236}">
                <a16:creationId xmlns:a16="http://schemas.microsoft.com/office/drawing/2014/main" id="{FFEB8DBB-3994-0F43-9558-95BFDC55F0EB}"/>
              </a:ext>
            </a:extLst>
          </p:cNvPr>
          <p:cNvSpPr>
            <a:spLocks noGrp="1"/>
          </p:cNvSpPr>
          <p:nvPr>
            <p:ph type="body" sz="quarter" idx="15" hasCustomPrompt="1"/>
          </p:nvPr>
        </p:nvSpPr>
        <p:spPr>
          <a:xfrm>
            <a:off x="121947" y="4166235"/>
            <a:ext cx="1070570" cy="238125"/>
          </a:xfrm>
          <a:prstGeom prst="rect">
            <a:avLst/>
          </a:prstGeom>
        </p:spPr>
        <p:txBody>
          <a:bodyPr lIns="0"/>
          <a:lstStyle>
            <a:lvl1pPr>
              <a:defRPr sz="417" b="1" i="0">
                <a:latin typeface="IBM Plex Serif" panose="02060503050406000203" pitchFamily="18" charset="77"/>
              </a:defRPr>
            </a:lvl1pPr>
          </a:lstStyle>
          <a:p>
            <a:pPr lvl="0"/>
            <a:r>
              <a:rPr lang="en-US" dirty="0"/>
              <a:t>Subhead</a:t>
            </a:r>
          </a:p>
        </p:txBody>
      </p:sp>
      <p:sp>
        <p:nvSpPr>
          <p:cNvPr id="20" name="Text Placeholder 8">
            <a:extLst>
              <a:ext uri="{FF2B5EF4-FFF2-40B4-BE49-F238E27FC236}">
                <a16:creationId xmlns:a16="http://schemas.microsoft.com/office/drawing/2014/main" id="{A85141F3-C9ED-3147-AEC1-24F03194620A}"/>
              </a:ext>
            </a:extLst>
          </p:cNvPr>
          <p:cNvSpPr>
            <a:spLocks noGrp="1"/>
          </p:cNvSpPr>
          <p:nvPr>
            <p:ph type="body" sz="quarter" idx="16" hasCustomPrompt="1"/>
          </p:nvPr>
        </p:nvSpPr>
        <p:spPr>
          <a:xfrm>
            <a:off x="79376" y="1833562"/>
            <a:ext cx="2889250" cy="1357313"/>
          </a:xfrm>
          <a:prstGeom prst="rect">
            <a:avLst/>
          </a:prstGeom>
          <a:solidFill>
            <a:srgbClr val="005655"/>
          </a:solidFill>
        </p:spPr>
        <p:txBody>
          <a:bodyPr lIns="182880" tIns="91440" rIns="182880" bIns="91440"/>
          <a:lstStyle>
            <a:lvl1pPr>
              <a:defRPr sz="1084" b="0" i="0">
                <a:latin typeface="IBM Plex Sans ExtraLight" panose="020B0303050203000203" pitchFamily="34" charset="77"/>
              </a:defRPr>
            </a:lvl1pPr>
          </a:lstStyle>
          <a:p>
            <a:pPr lvl="0"/>
            <a:r>
              <a:rPr lang="en-US" dirty="0"/>
              <a:t>Headline</a:t>
            </a:r>
          </a:p>
        </p:txBody>
      </p:sp>
      <p:sp>
        <p:nvSpPr>
          <p:cNvPr id="21" name="Text Placeholder 10">
            <a:extLst>
              <a:ext uri="{FF2B5EF4-FFF2-40B4-BE49-F238E27FC236}">
                <a16:creationId xmlns:a16="http://schemas.microsoft.com/office/drawing/2014/main" id="{1DF8BDCE-4CED-354D-961A-C2EE4FE69AE6}"/>
              </a:ext>
            </a:extLst>
          </p:cNvPr>
          <p:cNvSpPr>
            <a:spLocks noGrp="1"/>
          </p:cNvSpPr>
          <p:nvPr>
            <p:ph type="body" sz="quarter" idx="17" hasCustomPrompt="1"/>
          </p:nvPr>
        </p:nvSpPr>
        <p:spPr>
          <a:xfrm>
            <a:off x="121947" y="2458402"/>
            <a:ext cx="1070570" cy="238125"/>
          </a:xfrm>
          <a:prstGeom prst="rect">
            <a:avLst/>
          </a:prstGeom>
        </p:spPr>
        <p:txBody>
          <a:bodyPr lIns="0"/>
          <a:lstStyle>
            <a:lvl1pPr>
              <a:defRPr sz="417" b="1" i="0">
                <a:latin typeface="IBM Plex Serif" panose="02060503050406000203" pitchFamily="18" charset="77"/>
              </a:defRPr>
            </a:lvl1pPr>
          </a:lstStyle>
          <a:p>
            <a:pPr lvl="0"/>
            <a:r>
              <a:rPr lang="en-US" dirty="0"/>
              <a:t>Subhead</a:t>
            </a:r>
          </a:p>
        </p:txBody>
      </p:sp>
      <p:cxnSp>
        <p:nvCxnSpPr>
          <p:cNvPr id="22" name="Straight Connector 21">
            <a:extLst>
              <a:ext uri="{FF2B5EF4-FFF2-40B4-BE49-F238E27FC236}">
                <a16:creationId xmlns:a16="http://schemas.microsoft.com/office/drawing/2014/main" id="{2D0CEF24-009D-3245-BC82-3BC51F3C42A7}"/>
              </a:ext>
            </a:extLst>
          </p:cNvPr>
          <p:cNvCxnSpPr/>
          <p:nvPr userDrawn="1"/>
        </p:nvCxnSpPr>
        <p:spPr bwMode="auto">
          <a:xfrm>
            <a:off x="79376" y="1595438"/>
            <a:ext cx="2889250" cy="0"/>
          </a:xfrm>
          <a:prstGeom prst="line">
            <a:avLst/>
          </a:prstGeom>
          <a:ln w="3175">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23" name="Text Placeholder 9">
            <a:extLst>
              <a:ext uri="{FF2B5EF4-FFF2-40B4-BE49-F238E27FC236}">
                <a16:creationId xmlns:a16="http://schemas.microsoft.com/office/drawing/2014/main" id="{01B968DA-5D94-DF46-8D10-F2557E9FDDE5}"/>
              </a:ext>
            </a:extLst>
          </p:cNvPr>
          <p:cNvSpPr>
            <a:spLocks noGrp="1"/>
          </p:cNvSpPr>
          <p:nvPr>
            <p:ph type="body" sz="quarter" idx="26" hasCustomPrompt="1"/>
          </p:nvPr>
        </p:nvSpPr>
        <p:spPr>
          <a:xfrm>
            <a:off x="77203" y="238125"/>
            <a:ext cx="2891422" cy="79375"/>
          </a:xfrm>
          <a:prstGeom prst="rect">
            <a:avLst/>
          </a:prstGeom>
          <a:solidFill>
            <a:srgbClr val="002B30"/>
          </a:solidFill>
        </p:spPr>
        <p:txBody>
          <a:bodyPr/>
          <a:lstStyle>
            <a:lvl1pPr>
              <a:defRPr sz="100"/>
            </a:lvl1pPr>
          </a:lstStyle>
          <a:p>
            <a:pPr lvl="0"/>
            <a:r>
              <a:rPr lang="en-US" dirty="0"/>
              <a:t> </a:t>
            </a:r>
          </a:p>
        </p:txBody>
      </p:sp>
      <p:sp>
        <p:nvSpPr>
          <p:cNvPr id="32" name="Text Placeholder 7">
            <a:extLst>
              <a:ext uri="{FF2B5EF4-FFF2-40B4-BE49-F238E27FC236}">
                <a16:creationId xmlns:a16="http://schemas.microsoft.com/office/drawing/2014/main" id="{61AB5748-DC27-8C4C-B22E-BD77637CE874}"/>
              </a:ext>
            </a:extLst>
          </p:cNvPr>
          <p:cNvSpPr>
            <a:spLocks noGrp="1"/>
          </p:cNvSpPr>
          <p:nvPr>
            <p:ph type="body" sz="quarter" idx="27" hasCustomPrompt="1"/>
          </p:nvPr>
        </p:nvSpPr>
        <p:spPr>
          <a:xfrm>
            <a:off x="3087688" y="119063"/>
            <a:ext cx="2968625" cy="4905375"/>
          </a:xfrm>
          <a:prstGeom prst="rect">
            <a:avLst/>
          </a:prstGeom>
          <a:ln w="3175">
            <a:solidFill>
              <a:schemeClr val="bg1"/>
            </a:solidFill>
          </a:ln>
        </p:spPr>
        <p:txBody>
          <a:bodyPr lIns="182880" tIns="365760" rIns="182880" bIns="182880"/>
          <a:lstStyle>
            <a:lvl1pPr>
              <a:defRPr sz="750" b="0" i="0">
                <a:latin typeface="IBM Plex Serif" panose="02060503050406000203" pitchFamily="18" charset="77"/>
              </a:defRPr>
            </a:lvl1pPr>
            <a:lvl2pPr marL="0" indent="0">
              <a:buNone/>
              <a:defRPr/>
            </a:lvl2pPr>
          </a:lstStyle>
          <a:p>
            <a:pPr lvl="0"/>
            <a:r>
              <a:rPr lang="en-US" dirty="0"/>
              <a:t>Headline</a:t>
            </a:r>
          </a:p>
        </p:txBody>
      </p:sp>
      <p:cxnSp>
        <p:nvCxnSpPr>
          <p:cNvPr id="33" name="Straight Connector 32">
            <a:extLst>
              <a:ext uri="{FF2B5EF4-FFF2-40B4-BE49-F238E27FC236}">
                <a16:creationId xmlns:a16="http://schemas.microsoft.com/office/drawing/2014/main" id="{63BAFC9C-0FC7-5646-8FF5-5301C613E739}"/>
              </a:ext>
            </a:extLst>
          </p:cNvPr>
          <p:cNvCxnSpPr/>
          <p:nvPr userDrawn="1"/>
        </p:nvCxnSpPr>
        <p:spPr bwMode="auto">
          <a:xfrm>
            <a:off x="3127376" y="1595438"/>
            <a:ext cx="2889250" cy="0"/>
          </a:xfrm>
          <a:prstGeom prst="line">
            <a:avLst/>
          </a:prstGeom>
          <a:ln w="3175">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4" name="Content Placeholder 2">
            <a:extLst>
              <a:ext uri="{FF2B5EF4-FFF2-40B4-BE49-F238E27FC236}">
                <a16:creationId xmlns:a16="http://schemas.microsoft.com/office/drawing/2014/main" id="{4AC5C124-25A6-9649-BCE9-046A901F29CD}"/>
              </a:ext>
            </a:extLst>
          </p:cNvPr>
          <p:cNvSpPr>
            <a:spLocks noGrp="1"/>
          </p:cNvSpPr>
          <p:nvPr>
            <p:ph sz="quarter" idx="13"/>
          </p:nvPr>
        </p:nvSpPr>
        <p:spPr>
          <a:xfrm>
            <a:off x="3127376" y="1833562"/>
            <a:ext cx="2889250" cy="3071813"/>
          </a:xfrm>
          <a:prstGeom prst="rect">
            <a:avLst/>
          </a:prstGeom>
        </p:spPr>
        <p:txBody>
          <a:bodyPr lIns="182880" tIns="182880" rIns="182880" bIns="182880"/>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5" name="Text Placeholder 9">
            <a:extLst>
              <a:ext uri="{FF2B5EF4-FFF2-40B4-BE49-F238E27FC236}">
                <a16:creationId xmlns:a16="http://schemas.microsoft.com/office/drawing/2014/main" id="{7344FE7A-B6BE-9A48-A072-07AABABB399F}"/>
              </a:ext>
            </a:extLst>
          </p:cNvPr>
          <p:cNvSpPr>
            <a:spLocks noGrp="1"/>
          </p:cNvSpPr>
          <p:nvPr>
            <p:ph type="body" sz="quarter" idx="28" hasCustomPrompt="1"/>
          </p:nvPr>
        </p:nvSpPr>
        <p:spPr>
          <a:xfrm>
            <a:off x="3125203" y="238125"/>
            <a:ext cx="2891422" cy="79375"/>
          </a:xfrm>
          <a:prstGeom prst="rect">
            <a:avLst/>
          </a:prstGeom>
          <a:solidFill>
            <a:srgbClr val="002B30"/>
          </a:solidFill>
        </p:spPr>
        <p:txBody>
          <a:bodyPr/>
          <a:lstStyle>
            <a:lvl1pPr>
              <a:defRPr sz="100"/>
            </a:lvl1pPr>
          </a:lstStyle>
          <a:p>
            <a:pPr lvl="0"/>
            <a:r>
              <a:rPr lang="en-US" dirty="0"/>
              <a:t> </a:t>
            </a:r>
          </a:p>
        </p:txBody>
      </p:sp>
      <p:sp>
        <p:nvSpPr>
          <p:cNvPr id="36" name="Text Placeholder 7">
            <a:extLst>
              <a:ext uri="{FF2B5EF4-FFF2-40B4-BE49-F238E27FC236}">
                <a16:creationId xmlns:a16="http://schemas.microsoft.com/office/drawing/2014/main" id="{7AE21654-BA65-204B-A9DA-3CE8ABEA235F}"/>
              </a:ext>
            </a:extLst>
          </p:cNvPr>
          <p:cNvSpPr>
            <a:spLocks noGrp="1"/>
          </p:cNvSpPr>
          <p:nvPr>
            <p:ph type="body" sz="quarter" idx="29" hasCustomPrompt="1"/>
          </p:nvPr>
        </p:nvSpPr>
        <p:spPr>
          <a:xfrm>
            <a:off x="6135688" y="119063"/>
            <a:ext cx="2968625" cy="4905375"/>
          </a:xfrm>
          <a:prstGeom prst="rect">
            <a:avLst/>
          </a:prstGeom>
          <a:ln w="3175">
            <a:solidFill>
              <a:schemeClr val="bg1"/>
            </a:solidFill>
          </a:ln>
        </p:spPr>
        <p:txBody>
          <a:bodyPr lIns="182880" tIns="365760" rIns="182880" bIns="182880"/>
          <a:lstStyle>
            <a:lvl1pPr>
              <a:defRPr sz="750" b="0" i="0">
                <a:latin typeface="IBM Plex Serif" panose="02060503050406000203" pitchFamily="18" charset="77"/>
              </a:defRPr>
            </a:lvl1pPr>
            <a:lvl2pPr marL="0" indent="0">
              <a:buNone/>
              <a:defRPr/>
            </a:lvl2pPr>
          </a:lstStyle>
          <a:p>
            <a:pPr lvl="0"/>
            <a:r>
              <a:rPr lang="en-US" dirty="0"/>
              <a:t>Headline</a:t>
            </a:r>
          </a:p>
        </p:txBody>
      </p:sp>
      <p:sp>
        <p:nvSpPr>
          <p:cNvPr id="37" name="Text Placeholder 8">
            <a:extLst>
              <a:ext uri="{FF2B5EF4-FFF2-40B4-BE49-F238E27FC236}">
                <a16:creationId xmlns:a16="http://schemas.microsoft.com/office/drawing/2014/main" id="{9991060E-FDF6-F349-A5DC-8EEF1F7AFEB6}"/>
              </a:ext>
            </a:extLst>
          </p:cNvPr>
          <p:cNvSpPr>
            <a:spLocks noGrp="1"/>
          </p:cNvSpPr>
          <p:nvPr>
            <p:ph type="body" sz="quarter" idx="30" hasCustomPrompt="1"/>
          </p:nvPr>
        </p:nvSpPr>
        <p:spPr>
          <a:xfrm>
            <a:off x="6175376" y="3541395"/>
            <a:ext cx="2889250" cy="1357313"/>
          </a:xfrm>
          <a:prstGeom prst="rect">
            <a:avLst/>
          </a:prstGeom>
          <a:noFill/>
          <a:ln w="3175">
            <a:solidFill>
              <a:schemeClr val="bg1"/>
            </a:solidFill>
          </a:ln>
        </p:spPr>
        <p:txBody>
          <a:bodyPr lIns="182880" tIns="91440" rIns="182880" bIns="91440"/>
          <a:lstStyle>
            <a:lvl1pPr>
              <a:defRPr sz="1084" b="0" i="0">
                <a:latin typeface="IBM Plex Sans ExtraLight" panose="020B0303050203000203" pitchFamily="34" charset="77"/>
              </a:defRPr>
            </a:lvl1pPr>
          </a:lstStyle>
          <a:p>
            <a:pPr lvl="0"/>
            <a:r>
              <a:rPr lang="en-US" dirty="0"/>
              <a:t>Headline</a:t>
            </a:r>
          </a:p>
        </p:txBody>
      </p:sp>
      <p:sp>
        <p:nvSpPr>
          <p:cNvPr id="38" name="Text Placeholder 10">
            <a:extLst>
              <a:ext uri="{FF2B5EF4-FFF2-40B4-BE49-F238E27FC236}">
                <a16:creationId xmlns:a16="http://schemas.microsoft.com/office/drawing/2014/main" id="{7F4BC625-F886-BD40-9545-30125006DECC}"/>
              </a:ext>
            </a:extLst>
          </p:cNvPr>
          <p:cNvSpPr>
            <a:spLocks noGrp="1"/>
          </p:cNvSpPr>
          <p:nvPr>
            <p:ph type="body" sz="quarter" idx="31" hasCustomPrompt="1"/>
          </p:nvPr>
        </p:nvSpPr>
        <p:spPr>
          <a:xfrm>
            <a:off x="6217946" y="4166235"/>
            <a:ext cx="2806437" cy="578545"/>
          </a:xfrm>
          <a:prstGeom prst="rect">
            <a:avLst/>
          </a:prstGeom>
        </p:spPr>
        <p:txBody>
          <a:bodyPr lIns="0"/>
          <a:lstStyle>
            <a:lvl1pPr>
              <a:spcBef>
                <a:spcPts val="0"/>
              </a:spcBef>
              <a:spcAft>
                <a:spcPts val="125"/>
              </a:spcAft>
              <a:defRPr sz="375" b="0" i="0">
                <a:latin typeface="IBM Plex Sans Light" panose="020B0403050203000203" pitchFamily="34" charset="77"/>
              </a:defRPr>
            </a:lvl1pPr>
          </a:lstStyle>
          <a:p>
            <a:pPr lvl="0"/>
            <a:r>
              <a:rPr lang="en-US" dirty="0"/>
              <a:t>Running text</a:t>
            </a:r>
          </a:p>
        </p:txBody>
      </p:sp>
      <p:sp>
        <p:nvSpPr>
          <p:cNvPr id="39" name="Text Placeholder 8">
            <a:extLst>
              <a:ext uri="{FF2B5EF4-FFF2-40B4-BE49-F238E27FC236}">
                <a16:creationId xmlns:a16="http://schemas.microsoft.com/office/drawing/2014/main" id="{3515D080-27EB-554D-8F3D-74CA9CCB01C0}"/>
              </a:ext>
            </a:extLst>
          </p:cNvPr>
          <p:cNvSpPr>
            <a:spLocks noGrp="1"/>
          </p:cNvSpPr>
          <p:nvPr>
            <p:ph type="body" sz="quarter" idx="32" hasCustomPrompt="1"/>
          </p:nvPr>
        </p:nvSpPr>
        <p:spPr>
          <a:xfrm>
            <a:off x="6175376" y="1833562"/>
            <a:ext cx="2889250" cy="1357313"/>
          </a:xfrm>
          <a:prstGeom prst="rect">
            <a:avLst/>
          </a:prstGeom>
          <a:noFill/>
          <a:ln w="3175">
            <a:solidFill>
              <a:schemeClr val="bg1"/>
            </a:solidFill>
          </a:ln>
        </p:spPr>
        <p:txBody>
          <a:bodyPr lIns="182880" tIns="91440" rIns="182880" bIns="91440"/>
          <a:lstStyle>
            <a:lvl1pPr>
              <a:defRPr sz="1084" b="0" i="0">
                <a:latin typeface="IBM Plex Sans ExtraLight" panose="020B0303050203000203" pitchFamily="34" charset="77"/>
              </a:defRPr>
            </a:lvl1pPr>
          </a:lstStyle>
          <a:p>
            <a:pPr lvl="0"/>
            <a:r>
              <a:rPr lang="en-US" dirty="0"/>
              <a:t>Headline</a:t>
            </a:r>
          </a:p>
        </p:txBody>
      </p:sp>
      <p:sp>
        <p:nvSpPr>
          <p:cNvPr id="40" name="Text Placeholder 10">
            <a:extLst>
              <a:ext uri="{FF2B5EF4-FFF2-40B4-BE49-F238E27FC236}">
                <a16:creationId xmlns:a16="http://schemas.microsoft.com/office/drawing/2014/main" id="{E75D356B-0519-1940-ADCA-AFCC09733181}"/>
              </a:ext>
            </a:extLst>
          </p:cNvPr>
          <p:cNvSpPr>
            <a:spLocks noGrp="1"/>
          </p:cNvSpPr>
          <p:nvPr>
            <p:ph type="body" sz="quarter" idx="33" hasCustomPrompt="1"/>
          </p:nvPr>
        </p:nvSpPr>
        <p:spPr>
          <a:xfrm>
            <a:off x="6217947" y="2452687"/>
            <a:ext cx="2806437" cy="570947"/>
          </a:xfrm>
          <a:prstGeom prst="rect">
            <a:avLst/>
          </a:prstGeom>
        </p:spPr>
        <p:txBody>
          <a:bodyPr lIns="0"/>
          <a:lstStyle>
            <a:lvl1pPr marL="0" marR="0" indent="0" algn="l" defTabSz="190515" rtl="0" eaLnBrk="1" fontAlgn="base" latinLnBrk="0" hangingPunct="1">
              <a:lnSpc>
                <a:spcPct val="100000"/>
              </a:lnSpc>
              <a:spcBef>
                <a:spcPts val="0"/>
              </a:spcBef>
              <a:spcAft>
                <a:spcPts val="125"/>
              </a:spcAft>
              <a:buClr>
                <a:srgbClr val="6D6E70"/>
              </a:buClr>
              <a:buSzPct val="90000"/>
              <a:buFont typeface="Wingdings" pitchFamily="2" charset="2"/>
              <a:buNone/>
              <a:tabLst/>
              <a:defRPr sz="375" b="0" i="0">
                <a:latin typeface="IBM Plex Sans Light" panose="020B0403050203000203" pitchFamily="34" charset="77"/>
              </a:defRPr>
            </a:lvl1pPr>
          </a:lstStyle>
          <a:p>
            <a:pPr marL="0" marR="0" lvl="0" indent="0" algn="l" defTabSz="190515" rtl="0" eaLnBrk="1" fontAlgn="base" latinLnBrk="0" hangingPunct="1">
              <a:lnSpc>
                <a:spcPct val="100000"/>
              </a:lnSpc>
              <a:spcBef>
                <a:spcPts val="366"/>
              </a:spcBef>
              <a:spcAft>
                <a:spcPct val="0"/>
              </a:spcAft>
              <a:buClr>
                <a:srgbClr val="6D6E70"/>
              </a:buClr>
              <a:buSzPct val="90000"/>
              <a:buFont typeface="Wingdings" pitchFamily="2" charset="2"/>
              <a:buNone/>
              <a:tabLst/>
              <a:defRPr/>
            </a:pPr>
            <a:r>
              <a:rPr lang="en-US" dirty="0"/>
              <a:t>Running text</a:t>
            </a:r>
          </a:p>
          <a:p>
            <a:pPr lvl="0"/>
            <a:endParaRPr lang="en-US" dirty="0"/>
          </a:p>
        </p:txBody>
      </p:sp>
      <p:cxnSp>
        <p:nvCxnSpPr>
          <p:cNvPr id="41" name="Straight Connector 40">
            <a:extLst>
              <a:ext uri="{FF2B5EF4-FFF2-40B4-BE49-F238E27FC236}">
                <a16:creationId xmlns:a16="http://schemas.microsoft.com/office/drawing/2014/main" id="{1E4F5633-245C-764C-8EA0-C4DC43E00163}"/>
              </a:ext>
            </a:extLst>
          </p:cNvPr>
          <p:cNvCxnSpPr/>
          <p:nvPr userDrawn="1"/>
        </p:nvCxnSpPr>
        <p:spPr bwMode="auto">
          <a:xfrm>
            <a:off x="6175376" y="1595438"/>
            <a:ext cx="2889250" cy="0"/>
          </a:xfrm>
          <a:prstGeom prst="line">
            <a:avLst/>
          </a:prstGeom>
          <a:ln w="3175">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42" name="Text Placeholder 9">
            <a:extLst>
              <a:ext uri="{FF2B5EF4-FFF2-40B4-BE49-F238E27FC236}">
                <a16:creationId xmlns:a16="http://schemas.microsoft.com/office/drawing/2014/main" id="{D78E3C9C-9BF5-CE4C-A858-9954E86AB56F}"/>
              </a:ext>
            </a:extLst>
          </p:cNvPr>
          <p:cNvSpPr>
            <a:spLocks noGrp="1"/>
          </p:cNvSpPr>
          <p:nvPr>
            <p:ph type="body" sz="quarter" idx="34" hasCustomPrompt="1"/>
          </p:nvPr>
        </p:nvSpPr>
        <p:spPr>
          <a:xfrm>
            <a:off x="6173203" y="238125"/>
            <a:ext cx="2891422" cy="79375"/>
          </a:xfrm>
          <a:prstGeom prst="rect">
            <a:avLst/>
          </a:prstGeom>
          <a:solidFill>
            <a:srgbClr val="002B30"/>
          </a:solidFill>
        </p:spPr>
        <p:txBody>
          <a:bodyPr/>
          <a:lstStyle>
            <a:lvl1pPr>
              <a:defRPr sz="100"/>
            </a:lvl1pPr>
          </a:lstStyle>
          <a:p>
            <a:pPr lvl="0"/>
            <a:r>
              <a:rPr lang="en-US" dirty="0"/>
              <a:t> </a:t>
            </a:r>
          </a:p>
        </p:txBody>
      </p:sp>
    </p:spTree>
    <p:extLst>
      <p:ext uri="{BB962C8B-B14F-4D97-AF65-F5344CB8AC3E}">
        <p14:creationId xmlns:p14="http://schemas.microsoft.com/office/powerpoint/2010/main" val="384035530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2" name="Title"/>
          <p:cNvSpPr>
            <a:spLocks noGrp="1"/>
          </p:cNvSpPr>
          <p:nvPr>
            <p:ph type="title"/>
          </p:nvPr>
        </p:nvSpPr>
        <p:spPr>
          <a:xfrm>
            <a:off x="210313" y="201168"/>
            <a:ext cx="5562535" cy="4294632"/>
          </a:xfrm>
        </p:spPr>
        <p:txBody>
          <a:bodyPr/>
          <a:lstStyle/>
          <a:p>
            <a:r>
              <a:rPr lang="en-US"/>
              <a:t>Click to edit Master title style</a:t>
            </a:r>
            <a:endParaRPr lang="en-US" dirty="0"/>
          </a:p>
        </p:txBody>
      </p:sp>
    </p:spTree>
    <p:extLst>
      <p:ext uri="{BB962C8B-B14F-4D97-AF65-F5344CB8AC3E}">
        <p14:creationId xmlns:p14="http://schemas.microsoft.com/office/powerpoint/2010/main" val="1677631116"/>
      </p:ext>
    </p:extLst>
  </p:cSld>
  <p:clrMapOvr>
    <a:masterClrMapping/>
  </p:clrMapOvr>
</p:sldLayout>
</file>

<file path=ppt/slideLayouts/slideLayout70.xml><?xml version="1.0" encoding="utf-8"?>
<p:sldLayout xmlns:a="http://schemas.openxmlformats.org/drawingml/2006/main" xmlns:r="http://schemas.openxmlformats.org/officeDocument/2006/relationships" xmlns:p="http://schemas.openxmlformats.org/presentationml/2006/main" userDrawn="1">
  <p:cSld name="Blank 3 column">
    <p:spTree>
      <p:nvGrpSpPr>
        <p:cNvPr id="1" name=""/>
        <p:cNvGrpSpPr/>
        <p:nvPr/>
      </p:nvGrpSpPr>
      <p:grpSpPr>
        <a:xfrm>
          <a:off x="0" y="0"/>
          <a:ext cx="0" cy="0"/>
          <a:chOff x="0" y="0"/>
          <a:chExt cx="0" cy="0"/>
        </a:xfrm>
      </p:grpSpPr>
      <p:sp>
        <p:nvSpPr>
          <p:cNvPr id="6" name="Slide Number Placeholder 7">
            <a:extLst>
              <a:ext uri="{FF2B5EF4-FFF2-40B4-BE49-F238E27FC236}">
                <a16:creationId xmlns:a16="http://schemas.microsoft.com/office/drawing/2014/main" id="{C46CF08E-48BA-1841-A986-BEBCC7E5422B}"/>
              </a:ext>
            </a:extLst>
          </p:cNvPr>
          <p:cNvSpPr>
            <a:spLocks noGrp="1"/>
          </p:cNvSpPr>
          <p:nvPr>
            <p:ph type="sldNum" sz="quarter" idx="4"/>
          </p:nvPr>
        </p:nvSpPr>
        <p:spPr>
          <a:xfrm>
            <a:off x="8533072" y="4941859"/>
            <a:ext cx="372803" cy="130205"/>
          </a:xfrm>
          <a:prstGeom prst="rect">
            <a:avLst/>
          </a:prstGeom>
        </p:spPr>
        <p:txBody>
          <a:bodyPr vert="horz" lIns="0" tIns="0" rIns="0" bIns="0" rtlCol="0" anchor="ctr"/>
          <a:lstStyle>
            <a:lvl1pPr algn="r">
              <a:defRPr sz="167">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196872078"/>
      </p:ext>
    </p:extLst>
  </p:cSld>
  <p:clrMapOvr>
    <a:masterClrMapping/>
  </p:clrMapOvr>
</p:sldLayout>
</file>

<file path=ppt/slideLayouts/slideLayout71.xml><?xml version="1.0" encoding="utf-8"?>
<p:sldLayout xmlns:a="http://schemas.openxmlformats.org/drawingml/2006/main" xmlns:r="http://schemas.openxmlformats.org/officeDocument/2006/relationships" xmlns:p="http://schemas.openxmlformats.org/presentationml/2006/main" userDrawn="1">
  <p:cSld name="No body content/rule">
    <p:spTree>
      <p:nvGrpSpPr>
        <p:cNvPr id="1" name=""/>
        <p:cNvGrpSpPr/>
        <p:nvPr/>
      </p:nvGrpSpPr>
      <p:grpSpPr>
        <a:xfrm>
          <a:off x="0" y="0"/>
          <a:ext cx="0" cy="0"/>
          <a:chOff x="0" y="0"/>
          <a:chExt cx="0" cy="0"/>
        </a:xfrm>
      </p:grpSpPr>
      <p:sp>
        <p:nvSpPr>
          <p:cNvPr id="8" name="Text Placeholder 7">
            <a:extLst>
              <a:ext uri="{FF2B5EF4-FFF2-40B4-BE49-F238E27FC236}">
                <a16:creationId xmlns:a16="http://schemas.microsoft.com/office/drawing/2014/main" id="{58FFF5A7-1C67-5645-A411-A9BAD1A9E8D0}"/>
              </a:ext>
            </a:extLst>
          </p:cNvPr>
          <p:cNvSpPr>
            <a:spLocks noGrp="1"/>
          </p:cNvSpPr>
          <p:nvPr>
            <p:ph type="body" sz="quarter" idx="12" hasCustomPrompt="1"/>
          </p:nvPr>
        </p:nvSpPr>
        <p:spPr>
          <a:xfrm>
            <a:off x="238125" y="357188"/>
            <a:ext cx="8667750" cy="619125"/>
          </a:xfrm>
          <a:prstGeom prst="rect">
            <a:avLst/>
          </a:prstGeom>
          <a:ln w="3175">
            <a:noFill/>
          </a:ln>
        </p:spPr>
        <p:txBody>
          <a:bodyPr lIns="0" tIns="0" rIns="0" bIns="0"/>
          <a:lstStyle>
            <a:lvl1pPr>
              <a:defRPr sz="833" b="0" i="0">
                <a:latin typeface="IBM Plex Sans Light" panose="020B0403050203000203" pitchFamily="34" charset="77"/>
              </a:defRPr>
            </a:lvl1pPr>
            <a:lvl2pPr marL="0" indent="0">
              <a:buNone/>
              <a:defRPr/>
            </a:lvl2pPr>
          </a:lstStyle>
          <a:p>
            <a:pPr lvl="0"/>
            <a:r>
              <a:rPr lang="en-US" dirty="0"/>
              <a:t>Headline</a:t>
            </a:r>
          </a:p>
        </p:txBody>
      </p:sp>
      <p:sp>
        <p:nvSpPr>
          <p:cNvPr id="12" name="Text Placeholder 9">
            <a:extLst>
              <a:ext uri="{FF2B5EF4-FFF2-40B4-BE49-F238E27FC236}">
                <a16:creationId xmlns:a16="http://schemas.microsoft.com/office/drawing/2014/main" id="{66A65AF7-782C-3640-A279-5C9E886959BD}"/>
              </a:ext>
            </a:extLst>
          </p:cNvPr>
          <p:cNvSpPr>
            <a:spLocks noGrp="1"/>
          </p:cNvSpPr>
          <p:nvPr>
            <p:ph type="body" sz="quarter" idx="26" hasCustomPrompt="1"/>
          </p:nvPr>
        </p:nvSpPr>
        <p:spPr>
          <a:xfrm>
            <a:off x="238125" y="0"/>
            <a:ext cx="8667750" cy="238125"/>
          </a:xfrm>
          <a:prstGeom prst="rect">
            <a:avLst/>
          </a:prstGeom>
          <a:solidFill>
            <a:srgbClr val="051243"/>
          </a:solidFill>
        </p:spPr>
        <p:txBody>
          <a:bodyPr/>
          <a:lstStyle>
            <a:lvl1pPr>
              <a:defRPr sz="100"/>
            </a:lvl1pPr>
          </a:lstStyle>
          <a:p>
            <a:pPr lvl="0"/>
            <a:r>
              <a:rPr lang="en-US" dirty="0"/>
              <a:t> </a:t>
            </a:r>
          </a:p>
        </p:txBody>
      </p:sp>
      <p:sp>
        <p:nvSpPr>
          <p:cNvPr id="6" name="Slide Number Placeholder 7">
            <a:extLst>
              <a:ext uri="{FF2B5EF4-FFF2-40B4-BE49-F238E27FC236}">
                <a16:creationId xmlns:a16="http://schemas.microsoft.com/office/drawing/2014/main" id="{AA54FF09-A12E-824C-9CB6-069A38A54668}"/>
              </a:ext>
            </a:extLst>
          </p:cNvPr>
          <p:cNvSpPr>
            <a:spLocks noGrp="1"/>
          </p:cNvSpPr>
          <p:nvPr>
            <p:ph type="sldNum" sz="quarter" idx="4"/>
          </p:nvPr>
        </p:nvSpPr>
        <p:spPr>
          <a:xfrm>
            <a:off x="8533072" y="4941859"/>
            <a:ext cx="372803" cy="130205"/>
          </a:xfrm>
          <a:prstGeom prst="rect">
            <a:avLst/>
          </a:prstGeom>
        </p:spPr>
        <p:txBody>
          <a:bodyPr vert="horz" lIns="0" tIns="0" rIns="0" bIns="0" rtlCol="0" anchor="ctr"/>
          <a:lstStyle>
            <a:lvl1pPr algn="r">
              <a:defRPr sz="167">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851755298"/>
      </p:ext>
    </p:extLst>
  </p:cSld>
  <p:clrMapOvr>
    <a:masterClrMapping/>
  </p:clrMapOvr>
</p:sldLayout>
</file>

<file path=ppt/slideLayouts/slideLayout72.xml><?xml version="1.0" encoding="utf-8"?>
<p:sldLayout xmlns:a="http://schemas.openxmlformats.org/drawingml/2006/main" xmlns:r="http://schemas.openxmlformats.org/officeDocument/2006/relationships" xmlns:p="http://schemas.openxmlformats.org/presentationml/2006/main" userDrawn="1">
  <p:cSld name="4_divider">
    <p:spTree>
      <p:nvGrpSpPr>
        <p:cNvPr id="1" name=""/>
        <p:cNvGrpSpPr/>
        <p:nvPr/>
      </p:nvGrpSpPr>
      <p:grpSpPr>
        <a:xfrm>
          <a:off x="0" y="0"/>
          <a:ext cx="0" cy="0"/>
          <a:chOff x="0" y="0"/>
          <a:chExt cx="0" cy="0"/>
        </a:xfrm>
      </p:grpSpPr>
      <p:sp>
        <p:nvSpPr>
          <p:cNvPr id="17" name="Text Placeholder 8">
            <a:extLst>
              <a:ext uri="{FF2B5EF4-FFF2-40B4-BE49-F238E27FC236}">
                <a16:creationId xmlns:a16="http://schemas.microsoft.com/office/drawing/2014/main" id="{0E65BFAD-7CA9-0644-873B-453C29EB6C57}"/>
              </a:ext>
            </a:extLst>
          </p:cNvPr>
          <p:cNvSpPr>
            <a:spLocks noGrp="1"/>
          </p:cNvSpPr>
          <p:nvPr>
            <p:ph type="body" sz="quarter" idx="14" hasCustomPrompt="1"/>
          </p:nvPr>
        </p:nvSpPr>
        <p:spPr>
          <a:xfrm>
            <a:off x="238125" y="3440430"/>
            <a:ext cx="8667750" cy="1458278"/>
          </a:xfrm>
          <a:prstGeom prst="rect">
            <a:avLst/>
          </a:prstGeom>
          <a:solidFill>
            <a:srgbClr val="051B75"/>
          </a:solidFill>
        </p:spPr>
        <p:txBody>
          <a:bodyPr lIns="182880" tIns="91440" rIns="182880" bIns="91440"/>
          <a:lstStyle>
            <a:lvl1pPr>
              <a:defRPr sz="1084" b="0" i="0">
                <a:latin typeface="IBM Plex Sans ExtraLight" panose="020B0303050203000203" pitchFamily="34" charset="77"/>
              </a:defRPr>
            </a:lvl1pPr>
          </a:lstStyle>
          <a:p>
            <a:pPr lvl="0"/>
            <a:r>
              <a:rPr lang="en-US" dirty="0"/>
              <a:t>Headline</a:t>
            </a:r>
          </a:p>
        </p:txBody>
      </p:sp>
      <p:sp>
        <p:nvSpPr>
          <p:cNvPr id="11" name="Text Placeholder 10">
            <a:extLst>
              <a:ext uri="{FF2B5EF4-FFF2-40B4-BE49-F238E27FC236}">
                <a16:creationId xmlns:a16="http://schemas.microsoft.com/office/drawing/2014/main" id="{5AF7966B-9174-5346-A340-A81BB81FA2D4}"/>
              </a:ext>
            </a:extLst>
          </p:cNvPr>
          <p:cNvSpPr>
            <a:spLocks noGrp="1"/>
          </p:cNvSpPr>
          <p:nvPr>
            <p:ph type="body" sz="quarter" idx="15" hasCustomPrompt="1"/>
          </p:nvPr>
        </p:nvSpPr>
        <p:spPr>
          <a:xfrm>
            <a:off x="365839" y="4166235"/>
            <a:ext cx="3211712" cy="238125"/>
          </a:xfrm>
          <a:prstGeom prst="rect">
            <a:avLst/>
          </a:prstGeom>
        </p:spPr>
        <p:txBody>
          <a:bodyPr lIns="0"/>
          <a:lstStyle>
            <a:lvl1pPr>
              <a:defRPr sz="417" b="1" i="0">
                <a:latin typeface="IBM Plex Sans" panose="020B0503050203000203" pitchFamily="34" charset="77"/>
              </a:defRPr>
            </a:lvl1pPr>
          </a:lstStyle>
          <a:p>
            <a:pPr lvl="0"/>
            <a:r>
              <a:rPr lang="en-US" dirty="0"/>
              <a:t>Subhead</a:t>
            </a:r>
          </a:p>
        </p:txBody>
      </p:sp>
      <p:sp>
        <p:nvSpPr>
          <p:cNvPr id="19" name="Text Placeholder 8">
            <a:extLst>
              <a:ext uri="{FF2B5EF4-FFF2-40B4-BE49-F238E27FC236}">
                <a16:creationId xmlns:a16="http://schemas.microsoft.com/office/drawing/2014/main" id="{93634341-67F2-934B-B806-DCE52B2E9133}"/>
              </a:ext>
            </a:extLst>
          </p:cNvPr>
          <p:cNvSpPr>
            <a:spLocks noGrp="1"/>
          </p:cNvSpPr>
          <p:nvPr>
            <p:ph type="body" sz="quarter" idx="16" hasCustomPrompt="1"/>
          </p:nvPr>
        </p:nvSpPr>
        <p:spPr>
          <a:xfrm>
            <a:off x="238125" y="1714500"/>
            <a:ext cx="8667750" cy="1476375"/>
          </a:xfrm>
          <a:prstGeom prst="rect">
            <a:avLst/>
          </a:prstGeom>
          <a:solidFill>
            <a:srgbClr val="0530AD"/>
          </a:solidFill>
        </p:spPr>
        <p:txBody>
          <a:bodyPr lIns="182880" tIns="91440" rIns="182880" bIns="91440"/>
          <a:lstStyle>
            <a:lvl1pPr>
              <a:defRPr sz="1084" b="0" i="0">
                <a:latin typeface="IBM Plex Sans ExtraLight" panose="020B0303050203000203" pitchFamily="34" charset="77"/>
              </a:defRPr>
            </a:lvl1pPr>
          </a:lstStyle>
          <a:p>
            <a:pPr lvl="0"/>
            <a:r>
              <a:rPr lang="en-US" dirty="0"/>
              <a:t>Headline</a:t>
            </a:r>
          </a:p>
        </p:txBody>
      </p:sp>
      <p:sp>
        <p:nvSpPr>
          <p:cNvPr id="20" name="Text Placeholder 10">
            <a:extLst>
              <a:ext uri="{FF2B5EF4-FFF2-40B4-BE49-F238E27FC236}">
                <a16:creationId xmlns:a16="http://schemas.microsoft.com/office/drawing/2014/main" id="{8DA47EDB-5103-2C47-AC02-EDAA78A8A26C}"/>
              </a:ext>
            </a:extLst>
          </p:cNvPr>
          <p:cNvSpPr>
            <a:spLocks noGrp="1"/>
          </p:cNvSpPr>
          <p:nvPr>
            <p:ph type="body" sz="quarter" idx="17" hasCustomPrompt="1"/>
          </p:nvPr>
        </p:nvSpPr>
        <p:spPr>
          <a:xfrm>
            <a:off x="365839" y="2458402"/>
            <a:ext cx="3211712" cy="238125"/>
          </a:xfrm>
          <a:prstGeom prst="rect">
            <a:avLst/>
          </a:prstGeom>
        </p:spPr>
        <p:txBody>
          <a:bodyPr lIns="0"/>
          <a:lstStyle>
            <a:lvl1pPr>
              <a:defRPr sz="417" b="1" i="0">
                <a:latin typeface="IBM Plex Sans" panose="020B0503050203000203" pitchFamily="34" charset="77"/>
              </a:defRPr>
            </a:lvl1pPr>
          </a:lstStyle>
          <a:p>
            <a:pPr lvl="0"/>
            <a:r>
              <a:rPr lang="en-US" dirty="0"/>
              <a:t>Subhead</a:t>
            </a:r>
          </a:p>
        </p:txBody>
      </p:sp>
      <p:sp>
        <p:nvSpPr>
          <p:cNvPr id="10" name="Text Placeholder 9">
            <a:extLst>
              <a:ext uri="{FF2B5EF4-FFF2-40B4-BE49-F238E27FC236}">
                <a16:creationId xmlns:a16="http://schemas.microsoft.com/office/drawing/2014/main" id="{CE13EEEA-677E-4246-ABBF-4BDA3B2C9307}"/>
              </a:ext>
            </a:extLst>
          </p:cNvPr>
          <p:cNvSpPr>
            <a:spLocks noGrp="1"/>
          </p:cNvSpPr>
          <p:nvPr>
            <p:ph type="body" sz="quarter" idx="26" hasCustomPrompt="1"/>
          </p:nvPr>
        </p:nvSpPr>
        <p:spPr>
          <a:xfrm>
            <a:off x="238125" y="0"/>
            <a:ext cx="8667750" cy="238125"/>
          </a:xfrm>
          <a:prstGeom prst="rect">
            <a:avLst/>
          </a:prstGeom>
          <a:solidFill>
            <a:srgbClr val="051243"/>
          </a:solidFill>
        </p:spPr>
        <p:txBody>
          <a:bodyPr/>
          <a:lstStyle>
            <a:lvl1pPr>
              <a:defRPr sz="100"/>
            </a:lvl1pPr>
          </a:lstStyle>
          <a:p>
            <a:pPr lvl="0"/>
            <a:r>
              <a:rPr lang="en-US" dirty="0"/>
              <a:t> </a:t>
            </a:r>
          </a:p>
        </p:txBody>
      </p:sp>
      <p:sp>
        <p:nvSpPr>
          <p:cNvPr id="12" name="Text Placeholder 2">
            <a:extLst>
              <a:ext uri="{FF2B5EF4-FFF2-40B4-BE49-F238E27FC236}">
                <a16:creationId xmlns:a16="http://schemas.microsoft.com/office/drawing/2014/main" id="{4E4F5E1B-EEFC-2945-8880-FCAE84BB4297}"/>
              </a:ext>
            </a:extLst>
          </p:cNvPr>
          <p:cNvSpPr>
            <a:spLocks noGrp="1"/>
          </p:cNvSpPr>
          <p:nvPr>
            <p:ph type="body" sz="quarter" idx="27" hasCustomPrompt="1"/>
          </p:nvPr>
        </p:nvSpPr>
        <p:spPr>
          <a:xfrm>
            <a:off x="238125" y="357198"/>
            <a:ext cx="8667750" cy="619115"/>
          </a:xfrm>
          <a:prstGeom prst="rect">
            <a:avLst/>
          </a:prstGeom>
        </p:spPr>
        <p:txBody>
          <a:bodyPr lIns="0" tIns="0" rIns="0" bIns="0"/>
          <a:lstStyle>
            <a:lvl1pPr>
              <a:defRPr sz="833"/>
            </a:lvl1pPr>
          </a:lstStyle>
          <a:p>
            <a:pPr lvl="0"/>
            <a:r>
              <a:rPr lang="en-US" dirty="0"/>
              <a:t>Headline</a:t>
            </a:r>
          </a:p>
        </p:txBody>
      </p:sp>
      <p:cxnSp>
        <p:nvCxnSpPr>
          <p:cNvPr id="14" name="Straight Connector 13">
            <a:extLst>
              <a:ext uri="{FF2B5EF4-FFF2-40B4-BE49-F238E27FC236}">
                <a16:creationId xmlns:a16="http://schemas.microsoft.com/office/drawing/2014/main" id="{0EE043FB-F03E-C846-ABA4-3FC99A04E80D}"/>
              </a:ext>
            </a:extLst>
          </p:cNvPr>
          <p:cNvCxnSpPr/>
          <p:nvPr userDrawn="1"/>
        </p:nvCxnSpPr>
        <p:spPr bwMode="auto">
          <a:xfrm>
            <a:off x="238125" y="1480880"/>
            <a:ext cx="8667750" cy="0"/>
          </a:xfrm>
          <a:prstGeom prst="line">
            <a:avLst/>
          </a:prstGeom>
          <a:ln w="3175">
            <a:solidFill>
              <a:schemeClr val="bg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15" name="Slide Number Placeholder 7">
            <a:extLst>
              <a:ext uri="{FF2B5EF4-FFF2-40B4-BE49-F238E27FC236}">
                <a16:creationId xmlns:a16="http://schemas.microsoft.com/office/drawing/2014/main" id="{DCBE4C29-5A8E-D749-8198-ABE6BCE08447}"/>
              </a:ext>
            </a:extLst>
          </p:cNvPr>
          <p:cNvSpPr>
            <a:spLocks noGrp="1"/>
          </p:cNvSpPr>
          <p:nvPr>
            <p:ph type="sldNum" sz="quarter" idx="4"/>
          </p:nvPr>
        </p:nvSpPr>
        <p:spPr>
          <a:xfrm>
            <a:off x="8533072" y="4941859"/>
            <a:ext cx="372803" cy="130205"/>
          </a:xfrm>
          <a:prstGeom prst="rect">
            <a:avLst/>
          </a:prstGeom>
        </p:spPr>
        <p:txBody>
          <a:bodyPr vert="horz" lIns="0" tIns="0" rIns="0" bIns="0" rtlCol="0" anchor="ctr"/>
          <a:lstStyle>
            <a:lvl1pPr algn="r">
              <a:defRPr sz="167">
                <a:solidFill>
                  <a:schemeClr val="bg1"/>
                </a:solidFill>
              </a:defRPr>
            </a:lvl1p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107687440"/>
      </p:ext>
    </p:extLst>
  </p:cSld>
  <p:clrMapOvr>
    <a:masterClrMapping/>
  </p:clrMapOvr>
</p:sldLayout>
</file>

<file path=ppt/slideLayouts/slideLayout73.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620288B-E345-5542-98E5-3160B36F95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50D489C-CB09-9B4C-BD55-044177A2BD2C}"/>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890132168"/>
      </p:ext>
    </p:extLst>
  </p:cSld>
  <p:clrMapOvr>
    <a:masterClrMapping/>
  </p:clrMapOvr>
</p:sldLayout>
</file>

<file path=ppt/slideLayouts/slideLayout74.xml><?xml version="1.0" encoding="utf-8"?>
<p:sldLayout xmlns:a="http://schemas.openxmlformats.org/drawingml/2006/main" xmlns:r="http://schemas.openxmlformats.org/officeDocument/2006/relationships" xmlns:p="http://schemas.openxmlformats.org/presentationml/2006/main">
  <p:cSld name="blank (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2265324150"/>
      </p:ext>
    </p:extLst>
  </p:cSld>
  <p:clrMapOvr>
    <a:masterClrMapping/>
  </p:clrMapOvr>
</p:sldLayout>
</file>

<file path=ppt/slideLayouts/slideLayout75.xml><?xml version="1.0" encoding="utf-8"?>
<p:sldLayout xmlns:a="http://schemas.openxmlformats.org/drawingml/2006/main" xmlns:r="http://schemas.openxmlformats.org/officeDocument/2006/relationships" xmlns:p="http://schemas.openxmlformats.org/presentationml/2006/main" userDrawn="1">
  <p:cSld name="title, blank">
    <p:spTree>
      <p:nvGrpSpPr>
        <p:cNvPr id="1" name=""/>
        <p:cNvGrpSpPr/>
        <p:nvPr/>
      </p:nvGrpSpPr>
      <p:grpSpPr>
        <a:xfrm>
          <a:off x="0" y="0"/>
          <a:ext cx="0" cy="0"/>
          <a:chOff x="0" y="0"/>
          <a:chExt cx="0" cy="0"/>
        </a:xfrm>
      </p:grpSpPr>
      <p:sp>
        <p:nvSpPr>
          <p:cNvPr id="2" name="Title 1"/>
          <p:cNvSpPr>
            <a:spLocks noGrp="1"/>
          </p:cNvSpPr>
          <p:nvPr>
            <p:ph type="title"/>
          </p:nvPr>
        </p:nvSpPr>
        <p:spPr>
          <a:xfrm>
            <a:off x="210312" y="201168"/>
            <a:ext cx="4142232" cy="804672"/>
          </a:xfrm>
        </p:spPr>
        <p:txBody>
          <a:bodyPr/>
          <a:lstStyle/>
          <a:p>
            <a:r>
              <a:rPr lang="en-US" dirty="0"/>
              <a:t>Click to edit Master title style</a:t>
            </a:r>
          </a:p>
        </p:txBody>
      </p:sp>
      <p:sp>
        <p:nvSpPr>
          <p:cNvPr id="3" name="Footer Placeholder 2"/>
          <p:cNvSpPr>
            <a:spLocks noGrp="1"/>
          </p:cNvSpPr>
          <p:nvPr>
            <p:ph type="ftr" sz="quarter" idx="10"/>
          </p:nvPr>
        </p:nvSpPr>
        <p:spPr/>
        <p:txBody>
          <a:bodyPr/>
          <a:lstStyle>
            <a:lvl1pPr>
              <a:defRPr/>
            </a:lvl1pPr>
          </a:lstStyle>
          <a:p>
            <a:r>
              <a:rPr lang="en-US" dirty="0"/>
              <a:t>IBM Confidential | © IBM Corporation 2020</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1517040341"/>
      </p:ext>
    </p:extLst>
  </p:cSld>
  <p:clrMapOvr>
    <a:masterClrMapping/>
  </p:clrMapOvr>
</p:sldLayout>
</file>

<file path=ppt/slideLayouts/slideLayout76.xml><?xml version="1.0" encoding="utf-8"?>
<p:sldLayout xmlns:a="http://schemas.openxmlformats.org/drawingml/2006/main" xmlns:r="http://schemas.openxmlformats.org/officeDocument/2006/relationships" xmlns:p="http://schemas.openxmlformats.org/presentationml/2006/main" userDrawn="1">
  <p:cSld name="divider">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Footer Placeholder 2"/>
          <p:cNvSpPr>
            <a:spLocks noGrp="1"/>
          </p:cNvSpPr>
          <p:nvPr>
            <p:ph type="ftr" sz="quarter" idx="10"/>
          </p:nvPr>
        </p:nvSpPr>
        <p:spPr/>
        <p:txBody>
          <a:bodyPr/>
          <a:lstStyle/>
          <a:p>
            <a:r>
              <a:rPr lang="en-US" dirty="0"/>
              <a:t>IBM Confidential | © IBM Corporation 2020</a:t>
            </a:r>
          </a:p>
        </p:txBody>
      </p:sp>
      <p:sp>
        <p:nvSpPr>
          <p:cNvPr id="4" name="Slide Number Placeholder 3"/>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410018008"/>
      </p:ext>
    </p:extLst>
  </p:cSld>
  <p:clrMapOvr>
    <a:masterClrMapping/>
  </p:clrMapOvr>
</p:sldLayout>
</file>

<file path=ppt/slideLayouts/slideLayout77.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076D7BD-A5D0-4543-B947-E3DC1DB3E634}"/>
              </a:ext>
            </a:extLst>
          </p:cNvPr>
          <p:cNvSpPr>
            <a:spLocks noGrp="1"/>
          </p:cNvSpPr>
          <p:nvPr>
            <p:ph type="dt" sz="half" idx="10"/>
          </p:nvPr>
        </p:nvSpPr>
        <p:spPr/>
        <p:txBody>
          <a:bodyPr/>
          <a:lstStyle/>
          <a:p>
            <a:endParaRPr lang="en-US" dirty="0"/>
          </a:p>
        </p:txBody>
      </p:sp>
      <p:sp>
        <p:nvSpPr>
          <p:cNvPr id="3" name="Footer Placeholder 2">
            <a:extLst>
              <a:ext uri="{FF2B5EF4-FFF2-40B4-BE49-F238E27FC236}">
                <a16:creationId xmlns:a16="http://schemas.microsoft.com/office/drawing/2014/main" id="{FC43EE95-8253-F44A-8357-7D16DC8EE00B}"/>
              </a:ext>
            </a:extLst>
          </p:cNvPr>
          <p:cNvSpPr>
            <a:spLocks noGrp="1"/>
          </p:cNvSpPr>
          <p:nvPr>
            <p:ph type="ftr" sz="quarter" idx="11"/>
          </p:nvPr>
        </p:nvSpPr>
        <p:spPr/>
        <p:txBody>
          <a:bodyPr/>
          <a:lstStyle/>
          <a:p>
            <a:r>
              <a:rPr lang="en-US" dirty="0"/>
              <a:t>IBM Confidential | © IBM Corporation 2020</a:t>
            </a:r>
          </a:p>
        </p:txBody>
      </p:sp>
      <p:sp>
        <p:nvSpPr>
          <p:cNvPr id="4" name="Slide Number Placeholder 3">
            <a:extLst>
              <a:ext uri="{FF2B5EF4-FFF2-40B4-BE49-F238E27FC236}">
                <a16:creationId xmlns:a16="http://schemas.microsoft.com/office/drawing/2014/main" id="{843F8BC6-58E2-9549-856A-5BDA042EE0D2}"/>
              </a:ext>
            </a:extLst>
          </p:cNvPr>
          <p:cNvSpPr>
            <a:spLocks noGrp="1"/>
          </p:cNvSpPr>
          <p:nvPr>
            <p:ph type="sldNum" sz="quarter" idx="12"/>
          </p:nvPr>
        </p:nvSpPr>
        <p:spPr/>
        <p:txBody>
          <a:bodyPr/>
          <a:lstStyle/>
          <a:p>
            <a:fld id="{00E400A1-B184-454F-BD82-A3F5EFA45AC6}" type="slidenum">
              <a:rPr lang="en-US" smtClean="0"/>
              <a:t>‹#›</a:t>
            </a:fld>
            <a:endParaRPr lang="en-US" dirty="0"/>
          </a:p>
        </p:txBody>
      </p:sp>
    </p:spTree>
    <p:extLst>
      <p:ext uri="{BB962C8B-B14F-4D97-AF65-F5344CB8AC3E}">
        <p14:creationId xmlns:p14="http://schemas.microsoft.com/office/powerpoint/2010/main" val="931061401"/>
      </p:ext>
    </p:extLst>
  </p:cSld>
  <p:clrMapOvr>
    <a:masterClrMapping/>
  </p:clrMapOvr>
</p:sldLayout>
</file>

<file path=ppt/slideLayouts/slideLayout78.xml><?xml version="1.0" encoding="utf-8"?>
<p:sldLayout xmlns:a="http://schemas.openxmlformats.org/drawingml/2006/main" xmlns:r="http://schemas.openxmlformats.org/officeDocument/2006/relationships" xmlns:p="http://schemas.openxmlformats.org/presentationml/2006/main">
  <p:cSld name="title, image">
    <p:spTree>
      <p:nvGrpSpPr>
        <p:cNvPr id="1" name=""/>
        <p:cNvGrpSpPr/>
        <p:nvPr/>
      </p:nvGrpSpPr>
      <p:grpSpPr>
        <a:xfrm>
          <a:off x="0" y="0"/>
          <a:ext cx="0" cy="0"/>
          <a:chOff x="0" y="0"/>
          <a:chExt cx="0" cy="0"/>
        </a:xfrm>
      </p:grpSpPr>
      <p:sp>
        <p:nvSpPr>
          <p:cNvPr id="2" name="Title 1"/>
          <p:cNvSpPr>
            <a:spLocks noGrp="1"/>
          </p:cNvSpPr>
          <p:nvPr>
            <p:ph type="title"/>
          </p:nvPr>
        </p:nvSpPr>
        <p:spPr>
          <a:xfrm>
            <a:off x="228600" y="201169"/>
            <a:ext cx="4114800" cy="4402899"/>
          </a:xfrm>
        </p:spPr>
        <p:txBody>
          <a:body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p>
            <a:fld id="{D0BE6F14-FF48-0F4F-A8AA-2E3F25371E4A}" type="slidenum">
              <a:rPr lang="en-US" smtClean="0"/>
              <a:pPr/>
              <a:t>‹#›</a:t>
            </a:fld>
            <a:endParaRPr lang="en-US" dirty="0"/>
          </a:p>
        </p:txBody>
      </p:sp>
      <p:sp>
        <p:nvSpPr>
          <p:cNvPr id="8" name="Picture Placeholder 7"/>
          <p:cNvSpPr>
            <a:spLocks noGrp="1"/>
          </p:cNvSpPr>
          <p:nvPr>
            <p:ph type="pic" sz="quarter" idx="15"/>
          </p:nvPr>
        </p:nvSpPr>
        <p:spPr>
          <a:xfrm>
            <a:off x="4572000" y="0"/>
            <a:ext cx="4572000" cy="5143500"/>
          </a:xfrm>
        </p:spPr>
        <p:txBody>
          <a:bodyPr/>
          <a:lstStyle/>
          <a:p>
            <a:r>
              <a:rPr lang="en-US" dirty="0"/>
              <a:t>Drag picture to placeholder or click icon to add</a:t>
            </a:r>
          </a:p>
        </p:txBody>
      </p:sp>
      <p:sp>
        <p:nvSpPr>
          <p:cNvPr id="6" name="Footer Placeholder 3">
            <a:extLst>
              <a:ext uri="{FF2B5EF4-FFF2-40B4-BE49-F238E27FC236}">
                <a16:creationId xmlns:a16="http://schemas.microsoft.com/office/drawing/2014/main" id="{90D8882D-CBEC-FC44-8691-C944B0316314}"/>
              </a:ext>
            </a:extLst>
          </p:cNvPr>
          <p:cNvSpPr>
            <a:spLocks noGrp="1"/>
          </p:cNvSpPr>
          <p:nvPr>
            <p:ph type="ftr" sz="quarter" idx="11"/>
          </p:nvPr>
        </p:nvSpPr>
        <p:spPr>
          <a:xfrm>
            <a:off x="228600" y="4826480"/>
            <a:ext cx="6400800" cy="137160"/>
          </a:xfrm>
        </p:spPr>
        <p:txBody>
          <a:bodyPr/>
          <a:lstStyle>
            <a:lvl1pPr>
              <a:defRPr>
                <a:solidFill>
                  <a:schemeClr val="tx1"/>
                </a:solidFill>
              </a:defRPr>
            </a:lvl1pPr>
          </a:lstStyle>
          <a:p>
            <a:r>
              <a:rPr lang="de-DE"/>
              <a:t>IBM Confidential | © IBM Corporation 2020</a:t>
            </a:r>
            <a:endParaRPr lang="en-US" dirty="0"/>
          </a:p>
        </p:txBody>
      </p:sp>
    </p:spTree>
    <p:extLst>
      <p:ext uri="{BB962C8B-B14F-4D97-AF65-F5344CB8AC3E}">
        <p14:creationId xmlns:p14="http://schemas.microsoft.com/office/powerpoint/2010/main" val="3560644120"/>
      </p:ext>
    </p:extLst>
  </p:cSld>
  <p:clrMapOvr>
    <a:masterClrMapping/>
  </p:clrMapOvr>
</p:sldLayout>
</file>

<file path=ppt/slideLayouts/slideLayout79.xml><?xml version="1.0" encoding="utf-8"?>
<p:sldLayout xmlns:a="http://schemas.openxmlformats.org/drawingml/2006/main" xmlns:r="http://schemas.openxmlformats.org/officeDocument/2006/relationships" xmlns:p="http://schemas.openxmlformats.org/presentationml/2006/main">
  <p:cSld name="section, title, text, half-image">
    <p:spTree>
      <p:nvGrpSpPr>
        <p:cNvPr id="1" name=""/>
        <p:cNvGrpSpPr/>
        <p:nvPr/>
      </p:nvGrpSpPr>
      <p:grpSpPr>
        <a:xfrm>
          <a:off x="0" y="0"/>
          <a:ext cx="0" cy="0"/>
          <a:chOff x="0" y="0"/>
          <a:chExt cx="0" cy="0"/>
        </a:xfrm>
      </p:grpSpPr>
      <p:sp>
        <p:nvSpPr>
          <p:cNvPr id="8" name="Picture Placeholder 7"/>
          <p:cNvSpPr>
            <a:spLocks noGrp="1"/>
          </p:cNvSpPr>
          <p:nvPr>
            <p:ph type="pic" sz="quarter" idx="15"/>
          </p:nvPr>
        </p:nvSpPr>
        <p:spPr>
          <a:xfrm>
            <a:off x="4572000" y="0"/>
            <a:ext cx="4572000" cy="5143500"/>
          </a:xfrm>
        </p:spPr>
        <p:txBody>
          <a:bodyPr/>
          <a:lstStyle>
            <a:lvl1pPr>
              <a:defRPr/>
            </a:lvl1pPr>
          </a:lstStyle>
          <a:p>
            <a:r>
              <a:rPr lang="en-US" dirty="0"/>
              <a:t>Click icon to add picture</a:t>
            </a:r>
          </a:p>
        </p:txBody>
      </p:sp>
      <p:sp>
        <p:nvSpPr>
          <p:cNvPr id="2" name="Title 1"/>
          <p:cNvSpPr>
            <a:spLocks noGrp="1"/>
          </p:cNvSpPr>
          <p:nvPr>
            <p:ph type="title"/>
          </p:nvPr>
        </p:nvSpPr>
        <p:spPr>
          <a:xfrm>
            <a:off x="228600" y="411480"/>
            <a:ext cx="4114800" cy="640080"/>
          </a:xfrm>
        </p:spPr>
        <p:txBody>
          <a:bodyPr/>
          <a:lstStyle>
            <a:lvl1pPr>
              <a:defRPr/>
            </a:lvl1pPr>
          </a:lstStyle>
          <a:p>
            <a:r>
              <a:rPr lang="en-US" dirty="0"/>
              <a:t>Click to edit Master title style</a:t>
            </a:r>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dirty="0">
                <a:solidFill>
                  <a:srgbClr val="000000"/>
                </a:solidFill>
              </a:rPr>
              <a:t>© 2019 IBM Corporation</a:t>
            </a:r>
          </a:p>
        </p:txBody>
      </p:sp>
      <p:sp>
        <p:nvSpPr>
          <p:cNvPr id="12" name="Text Placeholder 11"/>
          <p:cNvSpPr>
            <a:spLocks noGrp="1"/>
          </p:cNvSpPr>
          <p:nvPr>
            <p:ph type="body" sz="quarter" idx="13"/>
          </p:nvPr>
        </p:nvSpPr>
        <p:spPr>
          <a:xfrm>
            <a:off x="228600" y="201171"/>
            <a:ext cx="4114800" cy="300037"/>
          </a:xfrm>
        </p:spPr>
        <p:txBody>
          <a:bodyPr/>
          <a:lstStyle>
            <a:lvl1pPr>
              <a:defRPr sz="1100"/>
            </a:lvl1pPr>
          </a:lstStyle>
          <a:p>
            <a:pPr lvl="0"/>
            <a:r>
              <a:rPr lang="en-US" dirty="0"/>
              <a:t>Edit Master text styles</a:t>
            </a:r>
          </a:p>
        </p:txBody>
      </p:sp>
      <p:sp>
        <p:nvSpPr>
          <p:cNvPr id="7" name="Text Placeholder 6"/>
          <p:cNvSpPr>
            <a:spLocks noGrp="1"/>
          </p:cNvSpPr>
          <p:nvPr>
            <p:ph type="body" sz="quarter" idx="14"/>
          </p:nvPr>
        </p:nvSpPr>
        <p:spPr>
          <a:xfrm>
            <a:off x="228600" y="1097283"/>
            <a:ext cx="4114800" cy="3585845"/>
          </a:xfrm>
        </p:spPr>
        <p:txBody>
          <a:bodyPr/>
          <a:lstStyle>
            <a:lvl1pPr>
              <a:defRPr sz="1600"/>
            </a:lvl1pPr>
            <a:lvl2pPr>
              <a:defRPr/>
            </a:lvl2pPr>
            <a:lvl3pPr>
              <a:defRPr/>
            </a:lvl3pPr>
            <a:lvl4pPr>
              <a:defRPr/>
            </a:lvl4pPr>
            <a:lvl5pPr>
              <a:defRPr/>
            </a:lvl5p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145016870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4294632"/>
          </a:xfrm>
        </p:spPr>
        <p:txBody>
          <a:bodyPr/>
          <a:lstStyle/>
          <a:p>
            <a:r>
              <a:rPr lang="en-US"/>
              <a:t>Click to edit Master title style</a:t>
            </a:r>
            <a:endParaRPr lang="en-US" dirty="0"/>
          </a:p>
        </p:txBody>
      </p:sp>
      <p:sp>
        <p:nvSpPr>
          <p:cNvPr id="6" name="Text Placeholder"/>
          <p:cNvSpPr>
            <a:spLocks noGrp="1"/>
          </p:cNvSpPr>
          <p:nvPr>
            <p:ph type="body" sz="quarter" idx="12"/>
          </p:nvPr>
        </p:nvSpPr>
        <p:spPr>
          <a:xfrm>
            <a:off x="4791456" y="201168"/>
            <a:ext cx="4123944" cy="429463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684599642"/>
      </p:ext>
    </p:extLst>
  </p:cSld>
  <p:clrMapOvr>
    <a:masterClrMapping/>
  </p:clrMapOvr>
</p:sldLayout>
</file>

<file path=ppt/slideLayouts/slideLayout80.xml><?xml version="1.0" encoding="utf-8"?>
<p:sldLayout xmlns:a="http://schemas.openxmlformats.org/drawingml/2006/main" xmlns:r="http://schemas.openxmlformats.org/officeDocument/2006/relationships" xmlns:p="http://schemas.openxmlformats.org/presentationml/2006/main" type="tx">
  <p:cSld name="Title Dark">
    <p:spTree>
      <p:nvGrpSpPr>
        <p:cNvPr id="1" name=""/>
        <p:cNvGrpSpPr/>
        <p:nvPr/>
      </p:nvGrpSpPr>
      <p:grpSpPr>
        <a:xfrm>
          <a:off x="0" y="0"/>
          <a:ext cx="0" cy="0"/>
          <a:chOff x="0" y="0"/>
          <a:chExt cx="0" cy="0"/>
        </a:xfrm>
      </p:grpSpPr>
      <p:sp>
        <p:nvSpPr>
          <p:cNvPr id="13" name="Slide Number"/>
          <p:cNvSpPr txBox="1">
            <a:spLocks noGrp="1"/>
          </p:cNvSpPr>
          <p:nvPr>
            <p:ph type="sldNum" sz="quarter" idx="2"/>
          </p:nvPr>
        </p:nvSpPr>
        <p:spPr>
          <a:prstGeom prst="rect">
            <a:avLst/>
          </a:prstGeom>
        </p:spPr>
        <p:txBody>
          <a:bodyPr/>
          <a:lstStyle/>
          <a:p>
            <a:fld id="{86CB4B4D-7CA3-9044-876B-883B54F8677D}" type="slidenum">
              <a:t>‹#›</a:t>
            </a:fld>
            <a:endParaRPr dirty="0"/>
          </a:p>
        </p:txBody>
      </p:sp>
    </p:spTree>
    <p:extLst>
      <p:ext uri="{BB962C8B-B14F-4D97-AF65-F5344CB8AC3E}">
        <p14:creationId xmlns:p14="http://schemas.microsoft.com/office/powerpoint/2010/main" val="2955830294"/>
      </p:ext>
    </p:extLst>
  </p:cSld>
  <p:clrMapOvr>
    <a:masterClrMapping/>
  </p:clrMapOvr>
  <p:transition spd="med"/>
</p:sldLayout>
</file>

<file path=ppt/slideLayouts/slideLayout81.xml><?xml version="1.0" encoding="utf-8"?>
<p:sldLayout xmlns:a="http://schemas.openxmlformats.org/drawingml/2006/main" xmlns:r="http://schemas.openxmlformats.org/officeDocument/2006/relationships" xmlns:p="http://schemas.openxmlformats.org/presentationml/2006/main">
  <p:cSld name="3_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8824030" y="4822927"/>
            <a:ext cx="216406" cy="144271"/>
          </a:xfrm>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dirty="0">
                <a:solidFill>
                  <a:srgbClr val="000000"/>
                </a:solidFill>
              </a:rPr>
              <a:t>Think 2018 / DOC ID / Month XX, 2018 / © 2018 IBM Corporation</a:t>
            </a:r>
          </a:p>
        </p:txBody>
      </p:sp>
      <p:sp>
        <p:nvSpPr>
          <p:cNvPr id="6" name="Title 5"/>
          <p:cNvSpPr>
            <a:spLocks noGrp="1"/>
          </p:cNvSpPr>
          <p:nvPr>
            <p:ph type="title"/>
          </p:nvPr>
        </p:nvSpPr>
        <p:spPr>
          <a:xfrm>
            <a:off x="4" y="-1"/>
            <a:ext cx="9143999" cy="1290639"/>
          </a:xfrm>
          <a:solidFill>
            <a:schemeClr val="tx1"/>
          </a:solidFill>
        </p:spPr>
        <p:txBody>
          <a:bodyPr lIns="228600" tIns="201168" rIns="228600" bIns="228600"/>
          <a:lstStyle>
            <a:lvl1pPr>
              <a:defRPr sz="2400">
                <a:solidFill>
                  <a:schemeClr val="bg2"/>
                </a:solidFill>
              </a:defRPr>
            </a:lvl1pPr>
          </a:lstStyle>
          <a:p>
            <a:r>
              <a:rPr lang="en-US" dirty="0"/>
              <a:t>Click to edit Master title style</a:t>
            </a:r>
          </a:p>
        </p:txBody>
      </p:sp>
    </p:spTree>
    <p:extLst>
      <p:ext uri="{BB962C8B-B14F-4D97-AF65-F5344CB8AC3E}">
        <p14:creationId xmlns:p14="http://schemas.microsoft.com/office/powerpoint/2010/main" val="800271059"/>
      </p:ext>
    </p:extLst>
  </p:cSld>
  <p:clrMapOvr>
    <a:masterClrMapping/>
  </p:clrMapOvr>
  <p:hf hdr="0" dt="0"/>
</p:sldLayout>
</file>

<file path=ppt/slideLayouts/slideLayout82.xml><?xml version="1.0" encoding="utf-8"?>
<p:sldLayout xmlns:a="http://schemas.openxmlformats.org/drawingml/2006/main" xmlns:r="http://schemas.openxmlformats.org/officeDocument/2006/relationships" xmlns:p="http://schemas.openxmlformats.org/presentationml/2006/main" type="tx">
  <p:cSld name="1_fact, number">
    <p:spTree>
      <p:nvGrpSpPr>
        <p:cNvPr id="1" name=""/>
        <p:cNvGrpSpPr/>
        <p:nvPr/>
      </p:nvGrpSpPr>
      <p:grpSpPr>
        <a:xfrm>
          <a:off x="0" y="0"/>
          <a:ext cx="0" cy="0"/>
          <a:chOff x="0" y="0"/>
          <a:chExt cx="0" cy="0"/>
        </a:xfrm>
      </p:grpSpPr>
      <p:sp>
        <p:nvSpPr>
          <p:cNvPr id="38" name="Shape 38"/>
          <p:cNvSpPr>
            <a:spLocks noGrp="1"/>
          </p:cNvSpPr>
          <p:nvPr>
            <p:ph type="title"/>
          </p:nvPr>
        </p:nvSpPr>
        <p:spPr>
          <a:xfrm>
            <a:off x="228600" y="177802"/>
            <a:ext cx="4114800" cy="1003808"/>
          </a:xfrm>
          <a:prstGeom prst="rect">
            <a:avLst/>
          </a:prstGeom>
        </p:spPr>
        <p:txBody>
          <a:bodyPr>
            <a:normAutofit/>
          </a:bodyPr>
          <a:lstStyle>
            <a:lvl1pPr>
              <a:defRPr sz="1601"/>
            </a:lvl1pPr>
          </a:lstStyle>
          <a:p>
            <a:r>
              <a:t>Title Text</a:t>
            </a:r>
          </a:p>
        </p:txBody>
      </p:sp>
      <p:sp>
        <p:nvSpPr>
          <p:cNvPr id="39" name="Shape 39"/>
          <p:cNvSpPr>
            <a:spLocks noGrp="1"/>
          </p:cNvSpPr>
          <p:nvPr>
            <p:ph type="sldNum" sz="quarter" idx="2"/>
          </p:nvPr>
        </p:nvSpPr>
        <p:spPr>
          <a:xfrm>
            <a:off x="8824032" y="4848896"/>
            <a:ext cx="91371" cy="92333"/>
          </a:xfrm>
          <a:prstGeom prst="rect">
            <a:avLst/>
          </a:prstGeom>
        </p:spPr>
        <p:txBody>
          <a:bodyPr/>
          <a:lstStyle/>
          <a:p>
            <a:fld id="{86CB4B4D-7CA3-9044-876B-883B54F8677D}" type="slidenum">
              <a:rPr/>
              <a:pPr/>
              <a:t>‹#›</a:t>
            </a:fld>
            <a:endParaRPr dirty="0"/>
          </a:p>
        </p:txBody>
      </p:sp>
      <p:sp>
        <p:nvSpPr>
          <p:cNvPr id="40" name="Shape 40"/>
          <p:cNvSpPr>
            <a:spLocks noGrp="1"/>
          </p:cNvSpPr>
          <p:nvPr>
            <p:ph type="body" sz="half" idx="1"/>
          </p:nvPr>
        </p:nvSpPr>
        <p:spPr>
          <a:xfrm>
            <a:off x="228600" y="1325883"/>
            <a:ext cx="4114800" cy="3108962"/>
          </a:xfrm>
          <a:prstGeom prst="rect">
            <a:avLst/>
          </a:prstGeom>
        </p:spPr>
        <p:txBody>
          <a:bodyPr>
            <a:normAutofit/>
          </a:bodyPr>
          <a:lstStyle>
            <a:lvl1pPr>
              <a:lnSpc>
                <a:spcPct val="90000"/>
              </a:lnSpc>
              <a:spcBef>
                <a:spcPts val="0"/>
              </a:spcBef>
              <a:defRPr sz="9600" b="1"/>
            </a:lvl1pPr>
            <a:lvl2pPr marL="1186547" indent="-1186547">
              <a:lnSpc>
                <a:spcPct val="90000"/>
              </a:lnSpc>
              <a:spcBef>
                <a:spcPts val="0"/>
              </a:spcBef>
              <a:defRPr sz="9600" b="1"/>
            </a:lvl2pPr>
            <a:lvl3pPr marL="1410384" indent="-1186547">
              <a:lnSpc>
                <a:spcPct val="90000"/>
              </a:lnSpc>
              <a:spcBef>
                <a:spcPts val="0"/>
              </a:spcBef>
              <a:defRPr sz="9600" b="1"/>
            </a:lvl3pPr>
            <a:lvl4pPr marL="1611086" indent="-1153886">
              <a:lnSpc>
                <a:spcPct val="90000"/>
              </a:lnSpc>
              <a:spcBef>
                <a:spcPts val="0"/>
              </a:spcBef>
              <a:defRPr sz="9600" b="1"/>
            </a:lvl4pPr>
            <a:lvl5pPr marL="1816784" indent="-1186547">
              <a:lnSpc>
                <a:spcPct val="90000"/>
              </a:lnSpc>
              <a:spcBef>
                <a:spcPts val="0"/>
              </a:spcBef>
              <a:defRPr sz="9600" b="1"/>
            </a:lvl5pPr>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265936343"/>
      </p:ext>
    </p:extLst>
  </p:cSld>
  <p:clrMapOvr>
    <a:masterClrMapping/>
  </p:clrMapOvr>
  <p:transition spd="med"/>
</p:sldLayout>
</file>

<file path=ppt/slideLayouts/slideLayout83.xml><?xml version="1.0" encoding="utf-8"?>
<p:sldLayout xmlns:a="http://schemas.openxmlformats.org/drawingml/2006/main" xmlns:r="http://schemas.openxmlformats.org/officeDocument/2006/relationships" xmlns:p="http://schemas.openxmlformats.org/presentationml/2006/main" userDrawn="1">
  <p:cSld name="Medium Text">
    <p:spTree>
      <p:nvGrpSpPr>
        <p:cNvPr id="1" name=""/>
        <p:cNvGrpSpPr/>
        <p:nvPr/>
      </p:nvGrpSpPr>
      <p:grpSpPr>
        <a:xfrm>
          <a:off x="0" y="0"/>
          <a:ext cx="0" cy="0"/>
          <a:chOff x="0" y="0"/>
          <a:chExt cx="0" cy="0"/>
        </a:xfrm>
      </p:grpSpPr>
      <p:sp>
        <p:nvSpPr>
          <p:cNvPr id="8" name="Text Placeholder 1"/>
          <p:cNvSpPr>
            <a:spLocks noGrp="1"/>
          </p:cNvSpPr>
          <p:nvPr>
            <p:ph type="body" sz="quarter" idx="13"/>
          </p:nvPr>
        </p:nvSpPr>
        <p:spPr>
          <a:xfrm>
            <a:off x="27069565" y="615708"/>
            <a:ext cx="1837944" cy="3252216"/>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Automation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9" name="Text Placeholder 8">
            <a:extLst>
              <a:ext uri="{FF2B5EF4-FFF2-40B4-BE49-F238E27FC236}">
                <a16:creationId xmlns:a16="http://schemas.microsoft.com/office/drawing/2014/main" id="{2D5DC9E6-FED1-F24A-B598-2760C1CB43CB}"/>
              </a:ext>
            </a:extLst>
          </p:cNvPr>
          <p:cNvSpPr>
            <a:spLocks noGrp="1"/>
          </p:cNvSpPr>
          <p:nvPr>
            <p:ph type="body" sz="quarter" idx="14" hasCustomPrompt="1"/>
          </p:nvPr>
        </p:nvSpPr>
        <p:spPr>
          <a:xfrm>
            <a:off x="219457" y="200982"/>
            <a:ext cx="1837944" cy="453257"/>
          </a:xfrm>
        </p:spPr>
        <p:txBody>
          <a:bodyPr/>
          <a:lstStyle/>
          <a:p>
            <a:pPr lvl="4"/>
            <a:r>
              <a:rPr lang="en-US" dirty="0"/>
              <a:t>Fifth level</a:t>
            </a:r>
          </a:p>
        </p:txBody>
      </p:sp>
      <p:sp>
        <p:nvSpPr>
          <p:cNvPr id="11" name="Text Placeholder 10">
            <a:extLst>
              <a:ext uri="{FF2B5EF4-FFF2-40B4-BE49-F238E27FC236}">
                <a16:creationId xmlns:a16="http://schemas.microsoft.com/office/drawing/2014/main" id="{E12AAB8C-A181-5944-B209-CE1BF6CB0A49}"/>
              </a:ext>
            </a:extLst>
          </p:cNvPr>
          <p:cNvSpPr>
            <a:spLocks noGrp="1"/>
          </p:cNvSpPr>
          <p:nvPr>
            <p:ph type="body" sz="quarter" idx="15"/>
          </p:nvPr>
        </p:nvSpPr>
        <p:spPr>
          <a:xfrm>
            <a:off x="27366913" y="1930201"/>
            <a:ext cx="1697831" cy="191751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itle 4">
            <a:extLst>
              <a:ext uri="{FF2B5EF4-FFF2-40B4-BE49-F238E27FC236}">
                <a16:creationId xmlns:a16="http://schemas.microsoft.com/office/drawing/2014/main" id="{1C169A08-ED1F-744D-898A-36677ED76EC1}"/>
              </a:ext>
            </a:extLst>
          </p:cNvPr>
          <p:cNvSpPr>
            <a:spLocks noGrp="1"/>
          </p:cNvSpPr>
          <p:nvPr>
            <p:ph type="title" hasCustomPrompt="1"/>
          </p:nvPr>
        </p:nvSpPr>
        <p:spPr>
          <a:xfrm>
            <a:off x="195874" y="1230884"/>
            <a:ext cx="6890726" cy="1979244"/>
          </a:xfrm>
        </p:spPr>
        <p:txBody>
          <a:bodyPr/>
          <a:lstStyle>
            <a:lvl1pPr>
              <a:defRPr sz="2398"/>
            </a:lvl1pPr>
          </a:lstStyle>
          <a:p>
            <a:r>
              <a:rPr lang="en-US" dirty="0"/>
              <a:t>Change this type size to 96 </a:t>
            </a:r>
            <a:br>
              <a:rPr lang="en-US" dirty="0"/>
            </a:br>
            <a:r>
              <a:rPr lang="en-US" dirty="0"/>
              <a:t>before typing your headline</a:t>
            </a:r>
          </a:p>
        </p:txBody>
      </p:sp>
    </p:spTree>
    <p:extLst>
      <p:ext uri="{BB962C8B-B14F-4D97-AF65-F5344CB8AC3E}">
        <p14:creationId xmlns:p14="http://schemas.microsoft.com/office/powerpoint/2010/main" val="2796421612"/>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cSld name="title (black box) over image(s)">
    <p:spTree>
      <p:nvGrpSpPr>
        <p:cNvPr id="1" name=""/>
        <p:cNvGrpSpPr/>
        <p:nvPr/>
      </p:nvGrpSpPr>
      <p:grpSpPr>
        <a:xfrm>
          <a:off x="0" y="0"/>
          <a:ext cx="0" cy="0"/>
          <a:chOff x="0" y="0"/>
          <a:chExt cx="0" cy="0"/>
        </a:xfrm>
      </p:grpSpPr>
      <p:sp>
        <p:nvSpPr>
          <p:cNvPr id="3" name="Slide Number Placeholder 2"/>
          <p:cNvSpPr>
            <a:spLocks noGrp="1"/>
          </p:cNvSpPr>
          <p:nvPr>
            <p:ph type="sldNum" sz="quarter" idx="10"/>
          </p:nvPr>
        </p:nvSpPr>
        <p:spPr>
          <a:xfrm>
            <a:off x="8824034" y="4848939"/>
            <a:ext cx="91371" cy="92248"/>
          </a:xfrm>
        </p:spPr>
        <p:txBody>
          <a:bodyPr/>
          <a:lstStyle/>
          <a:p>
            <a:fld id="{D0BE6F14-FF48-0F4F-A8AA-2E3F25371E4A}" type="slidenum">
              <a:rPr lang="en-US" smtClean="0"/>
              <a:pPr/>
              <a:t>‹#›</a:t>
            </a:fld>
            <a:endParaRPr lang="en-US" dirty="0"/>
          </a:p>
        </p:txBody>
      </p:sp>
      <p:sp>
        <p:nvSpPr>
          <p:cNvPr id="4" name="Footer Placeholder 3"/>
          <p:cNvSpPr>
            <a:spLocks noGrp="1"/>
          </p:cNvSpPr>
          <p:nvPr>
            <p:ph type="ftr" sz="quarter" idx="11"/>
          </p:nvPr>
        </p:nvSpPr>
        <p:spPr/>
        <p:txBody>
          <a:bodyPr/>
          <a:lstStyle/>
          <a:p>
            <a:r>
              <a:rPr lang="en-US" dirty="0"/>
              <a:t>Cloud Integration Business – IBM Hybrid Cloud  /  Feb. 7, 2019  /  © 2019 IBM Corporation – For Internal Use Only</a:t>
            </a:r>
          </a:p>
        </p:txBody>
      </p:sp>
      <p:sp>
        <p:nvSpPr>
          <p:cNvPr id="6" name="Title 5"/>
          <p:cNvSpPr>
            <a:spLocks noGrp="1"/>
          </p:cNvSpPr>
          <p:nvPr>
            <p:ph type="title"/>
          </p:nvPr>
        </p:nvSpPr>
        <p:spPr>
          <a:xfrm>
            <a:off x="2" y="-1"/>
            <a:ext cx="9143999" cy="1290639"/>
          </a:xfrm>
          <a:solidFill>
            <a:schemeClr val="tx1"/>
          </a:solidFill>
        </p:spPr>
        <p:txBody>
          <a:bodyPr lIns="228600" tIns="201168" rIns="228600" bIns="228600"/>
          <a:lstStyle>
            <a:lvl1pPr>
              <a:defRPr sz="2398">
                <a:solidFill>
                  <a:schemeClr val="bg2"/>
                </a:solidFill>
              </a:defRPr>
            </a:lvl1pPr>
          </a:lstStyle>
          <a:p>
            <a:r>
              <a:rPr lang="en-US"/>
              <a:t>Click to edit Master title style</a:t>
            </a:r>
            <a:endParaRPr lang="en-US" dirty="0"/>
          </a:p>
        </p:txBody>
      </p:sp>
    </p:spTree>
    <p:extLst>
      <p:ext uri="{BB962C8B-B14F-4D97-AF65-F5344CB8AC3E}">
        <p14:creationId xmlns:p14="http://schemas.microsoft.com/office/powerpoint/2010/main" val="335741121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IE"/>
          </a:p>
        </p:txBody>
      </p:sp>
      <p:sp>
        <p:nvSpPr>
          <p:cNvPr id="3" name="Rectangle 7"/>
          <p:cNvSpPr>
            <a:spLocks noGrp="1" noChangeArrowheads="1"/>
          </p:cNvSpPr>
          <p:nvPr>
            <p:ph type="sldNum" sz="quarter" idx="10"/>
          </p:nvPr>
        </p:nvSpPr>
        <p:spPr>
          <a:xfrm>
            <a:off x="8824034" y="4848939"/>
            <a:ext cx="91371" cy="92248"/>
          </a:xfrm>
        </p:spPr>
        <p:txBody>
          <a:bodyPr/>
          <a:lstStyle>
            <a:lvl1pPr defTabSz="683402" fontAlgn="auto">
              <a:spcBef>
                <a:spcPts val="0"/>
              </a:spcBef>
              <a:spcAft>
                <a:spcPts val="0"/>
              </a:spcAft>
              <a:defRPr>
                <a:ea typeface="+mn-ea"/>
              </a:defRPr>
            </a:lvl1pPr>
          </a:lstStyle>
          <a:p>
            <a:pPr>
              <a:defRPr/>
            </a:pPr>
            <a:fld id="{0BEF4BFD-9AF7-45FE-9A84-C72D54CE61E9}" type="slidenum">
              <a:rPr lang="en-US" altLang="en-US"/>
              <a:pPr>
                <a:defRPr/>
              </a:pPr>
              <a:t>‹#›</a:t>
            </a:fld>
            <a:endParaRPr lang="en-US" altLang="en-US" dirty="0"/>
          </a:p>
        </p:txBody>
      </p:sp>
      <p:sp>
        <p:nvSpPr>
          <p:cNvPr id="4" name="Rectangle 8"/>
          <p:cNvSpPr>
            <a:spLocks noGrp="1" noChangeArrowheads="1"/>
          </p:cNvSpPr>
          <p:nvPr>
            <p:ph type="ftr" sz="quarter" idx="11"/>
          </p:nvPr>
        </p:nvSpPr>
        <p:spPr/>
        <p:txBody>
          <a:bodyPr/>
          <a:lstStyle>
            <a:lvl1pPr defTabSz="683402" fontAlgn="auto">
              <a:spcBef>
                <a:spcPts val="0"/>
              </a:spcBef>
              <a:spcAft>
                <a:spcPts val="0"/>
              </a:spcAft>
              <a:defRPr>
                <a:ea typeface="+mn-ea"/>
              </a:defRPr>
            </a:lvl1pPr>
          </a:lstStyle>
          <a:p>
            <a:pPr>
              <a:defRPr/>
            </a:pPr>
            <a:endParaRPr lang="en-US" altLang="en-US" dirty="0"/>
          </a:p>
        </p:txBody>
      </p:sp>
      <p:sp>
        <p:nvSpPr>
          <p:cNvPr id="5" name="Rectangle 9"/>
          <p:cNvSpPr>
            <a:spLocks noGrp="1" noChangeArrowheads="1"/>
          </p:cNvSpPr>
          <p:nvPr>
            <p:ph type="dt" sz="half" idx="12"/>
          </p:nvPr>
        </p:nvSpPr>
        <p:spPr/>
        <p:txBody>
          <a:bodyPr/>
          <a:lstStyle>
            <a:lvl1pPr defTabSz="683402" fontAlgn="auto">
              <a:spcBef>
                <a:spcPts val="0"/>
              </a:spcBef>
              <a:spcAft>
                <a:spcPts val="0"/>
              </a:spcAft>
              <a:defRPr>
                <a:ea typeface="+mn-ea"/>
              </a:defRPr>
            </a:lvl1pPr>
          </a:lstStyle>
          <a:p>
            <a:pPr>
              <a:defRPr/>
            </a:pPr>
            <a:endParaRPr lang="en-US" altLang="en-US" dirty="0"/>
          </a:p>
        </p:txBody>
      </p:sp>
    </p:spTree>
    <p:extLst>
      <p:ext uri="{BB962C8B-B14F-4D97-AF65-F5344CB8AC3E}">
        <p14:creationId xmlns:p14="http://schemas.microsoft.com/office/powerpoint/2010/main" val="4239411377"/>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userDrawn="1">
  <p:cSld name="1_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420593" tIns="411450" rIns="420593" bIns="420593"/>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34" tIns="91434" rIns="91434" bIns="91434"/>
          <a:lstStyle/>
          <a:p>
            <a:r>
              <a:rPr lang="en-US" dirty="0"/>
              <a:t>Click icon to add picture</a:t>
            </a:r>
          </a:p>
        </p:txBody>
      </p:sp>
      <p:sp>
        <p:nvSpPr>
          <p:cNvPr id="3" name="Footer Placeholder"/>
          <p:cNvSpPr>
            <a:spLocks noGrp="1"/>
          </p:cNvSpPr>
          <p:nvPr>
            <p:ph type="ftr" sz="quarter" idx="10"/>
          </p:nvPr>
        </p:nvSpPr>
        <p:spPr/>
        <p:txBody>
          <a:bodyPr/>
          <a:lstStyle/>
          <a:p>
            <a:r>
              <a:rPr lang="en-US" dirty="0"/>
              <a:t>IBM Automation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2829475922"/>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userDrawn="1">
  <p:cSld name="1_divid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p>
            <a:r>
              <a:rPr lang="en-US" dirty="0"/>
              <a:t>Click to edit Master title style</a:t>
            </a:r>
          </a:p>
        </p:txBody>
      </p:sp>
      <p:sp>
        <p:nvSpPr>
          <p:cNvPr id="3" name="Footer Placeholder"/>
          <p:cNvSpPr>
            <a:spLocks noGrp="1"/>
          </p:cNvSpPr>
          <p:nvPr>
            <p:ph type="ftr" sz="quarter" idx="10"/>
          </p:nvPr>
        </p:nvSpPr>
        <p:spPr/>
        <p:txBody>
          <a:bodyPr/>
          <a:lstStyle/>
          <a:p>
            <a:r>
              <a:rPr lang="en-US" dirty="0"/>
              <a:t>IBM Automation / © 2021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
        <p:nvSpPr>
          <p:cNvPr id="6" name="Text Placeholder 5">
            <a:extLst>
              <a:ext uri="{FF2B5EF4-FFF2-40B4-BE49-F238E27FC236}">
                <a16:creationId xmlns:a16="http://schemas.microsoft.com/office/drawing/2014/main" id="{44123976-2A5D-4F4E-AFA7-2B4E15E734B3}"/>
              </a:ext>
            </a:extLst>
          </p:cNvPr>
          <p:cNvSpPr>
            <a:spLocks noGrp="1"/>
          </p:cNvSpPr>
          <p:nvPr>
            <p:ph type="body" sz="quarter" idx="12"/>
          </p:nvPr>
        </p:nvSpPr>
        <p:spPr>
          <a:xfrm>
            <a:off x="27301032" y="237905"/>
            <a:ext cx="2874169" cy="297222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5">
            <a:extLst>
              <a:ext uri="{FF2B5EF4-FFF2-40B4-BE49-F238E27FC236}">
                <a16:creationId xmlns:a16="http://schemas.microsoft.com/office/drawing/2014/main" id="{22A16D73-BA7F-9949-BFD4-9E96BE9E27FF}"/>
              </a:ext>
            </a:extLst>
          </p:cNvPr>
          <p:cNvSpPr>
            <a:spLocks noGrp="1"/>
          </p:cNvSpPr>
          <p:nvPr>
            <p:ph type="body" sz="quarter" idx="13" hasCustomPrompt="1"/>
          </p:nvPr>
        </p:nvSpPr>
        <p:spPr>
          <a:xfrm>
            <a:off x="30708600" y="237905"/>
            <a:ext cx="2874169" cy="2972223"/>
          </a:xfrm>
        </p:spPr>
        <p:txBody>
          <a:bodyPr/>
          <a:lstStyle/>
          <a:p>
            <a:pPr lvl="4"/>
            <a:r>
              <a:rPr lang="en-US" dirty="0"/>
              <a:t>Fifth level</a:t>
            </a:r>
          </a:p>
        </p:txBody>
      </p:sp>
    </p:spTree>
    <p:extLst>
      <p:ext uri="{BB962C8B-B14F-4D97-AF65-F5344CB8AC3E}">
        <p14:creationId xmlns:p14="http://schemas.microsoft.com/office/powerpoint/2010/main" val="377872464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cSld name="insight, text, boxes">
    <p:spTree>
      <p:nvGrpSpPr>
        <p:cNvPr id="1" name=""/>
        <p:cNvGrpSpPr/>
        <p:nvPr/>
      </p:nvGrpSpPr>
      <p:grpSpPr>
        <a:xfrm>
          <a:off x="0" y="0"/>
          <a:ext cx="0" cy="0"/>
          <a:chOff x="0" y="0"/>
          <a:chExt cx="0" cy="0"/>
        </a:xfrm>
      </p:grpSpPr>
      <p:sp>
        <p:nvSpPr>
          <p:cNvPr id="14" name="Content Placeholder 13"/>
          <p:cNvSpPr>
            <a:spLocks noGrp="1"/>
          </p:cNvSpPr>
          <p:nvPr>
            <p:ph sz="quarter" idx="17"/>
          </p:nvPr>
        </p:nvSpPr>
        <p:spPr>
          <a:xfrm>
            <a:off x="4572001" y="2571750"/>
            <a:ext cx="4572000" cy="2571750"/>
          </a:xfrm>
          <a:solidFill>
            <a:schemeClr val="accent2"/>
          </a:solidFill>
        </p:spPr>
        <p:txBody>
          <a:bodyPr lIns="228582" tIns="192011" rIns="228582" bIns="228582"/>
          <a:lstStyle>
            <a:lvl1pPr>
              <a:defRPr sz="1399">
                <a:solidFill>
                  <a:schemeClr val="bg2"/>
                </a:solidFill>
              </a:defRPr>
            </a:lvl1pPr>
          </a:lstStyle>
          <a:p>
            <a:pPr lvl="0"/>
            <a:r>
              <a:rPr lang="en-US"/>
              <a:t>Click to edit Master text styles</a:t>
            </a:r>
          </a:p>
        </p:txBody>
      </p:sp>
      <p:sp>
        <p:nvSpPr>
          <p:cNvPr id="3" name="Slide Number Placeholder 2"/>
          <p:cNvSpPr>
            <a:spLocks noGrp="1"/>
          </p:cNvSpPr>
          <p:nvPr>
            <p:ph type="sldNum" sz="quarter" idx="10"/>
          </p:nvPr>
        </p:nvSpPr>
        <p:spPr/>
        <p:txBody>
          <a:bodyPr/>
          <a:lstStyle/>
          <a:p>
            <a:fld id="{3FD999D4-B456-9943-89B7-30D56181CE18}" type="slidenum">
              <a:rPr lang="en-US" smtClean="0"/>
              <a:t>‹#›</a:t>
            </a:fld>
            <a:endParaRPr lang="en-US" dirty="0"/>
          </a:p>
        </p:txBody>
      </p:sp>
      <p:sp>
        <p:nvSpPr>
          <p:cNvPr id="4" name="Footer Placeholder 3"/>
          <p:cNvSpPr>
            <a:spLocks noGrp="1"/>
          </p:cNvSpPr>
          <p:nvPr>
            <p:ph type="ftr" sz="quarter" idx="11"/>
          </p:nvPr>
        </p:nvSpPr>
        <p:spPr/>
        <p:txBody>
          <a:bodyPr/>
          <a:lstStyle/>
          <a:p>
            <a:r>
              <a:rPr lang="en-US" dirty="0"/>
              <a:t>Think 2020 / Analyst Preview / May 4, 2020 / © 2020 IBM Corporation</a:t>
            </a:r>
          </a:p>
        </p:txBody>
      </p:sp>
      <p:sp>
        <p:nvSpPr>
          <p:cNvPr id="12" name="Text Placeholder 11"/>
          <p:cNvSpPr>
            <a:spLocks noGrp="1"/>
          </p:cNvSpPr>
          <p:nvPr>
            <p:ph type="body" sz="quarter" idx="13"/>
          </p:nvPr>
        </p:nvSpPr>
        <p:spPr>
          <a:xfrm>
            <a:off x="228600" y="182882"/>
            <a:ext cx="4114800" cy="300038"/>
          </a:xfrm>
        </p:spPr>
        <p:txBody>
          <a:bodyPr/>
          <a:lstStyle>
            <a:lvl1pPr>
              <a:defRPr sz="1598"/>
            </a:lvl1pPr>
          </a:lstStyle>
          <a:p>
            <a:pPr lvl="0"/>
            <a:r>
              <a:rPr lang="en-US"/>
              <a:t>Click to edit Master text styles</a:t>
            </a:r>
          </a:p>
        </p:txBody>
      </p:sp>
      <p:sp>
        <p:nvSpPr>
          <p:cNvPr id="7" name="Text Placeholder 6"/>
          <p:cNvSpPr>
            <a:spLocks noGrp="1"/>
          </p:cNvSpPr>
          <p:nvPr>
            <p:ph type="body" sz="quarter" idx="14"/>
          </p:nvPr>
        </p:nvSpPr>
        <p:spPr>
          <a:xfrm>
            <a:off x="228600" y="1097284"/>
            <a:ext cx="4114800" cy="3488732"/>
          </a:xfrm>
        </p:spPr>
        <p:txBody>
          <a:bodyPr/>
          <a:lstStyle>
            <a:lvl1pPr>
              <a:defRPr sz="1598"/>
            </a:lvl1pPr>
            <a:lvl2pPr>
              <a:defRPr sz="1399"/>
            </a:lvl2pPr>
            <a:lvl3pPr>
              <a:defRPr sz="1399"/>
            </a:lvl3pPr>
            <a:lvl4pPr>
              <a:defRPr sz="1399"/>
            </a:lvl4pPr>
            <a:lvl5pPr>
              <a:defRPr sz="1399"/>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8" name="Content Placeholder 7"/>
          <p:cNvSpPr>
            <a:spLocks noGrp="1"/>
          </p:cNvSpPr>
          <p:nvPr>
            <p:ph sz="quarter" idx="15"/>
          </p:nvPr>
        </p:nvSpPr>
        <p:spPr>
          <a:xfrm>
            <a:off x="6858000" y="0"/>
            <a:ext cx="2286000" cy="2571750"/>
          </a:xfrm>
          <a:solidFill>
            <a:schemeClr val="bg1"/>
          </a:solidFill>
        </p:spPr>
        <p:txBody>
          <a:bodyPr lIns="228582" tIns="192011" rIns="228582" bIns="228582"/>
          <a:lstStyle>
            <a:lvl1pPr>
              <a:defRPr sz="1399">
                <a:solidFill>
                  <a:schemeClr val="bg2"/>
                </a:solidFill>
              </a:defRPr>
            </a:lvl1pPr>
          </a:lstStyle>
          <a:p>
            <a:pPr lvl="0"/>
            <a:r>
              <a:rPr lang="en-US"/>
              <a:t>Click to edit Master text styles</a:t>
            </a:r>
          </a:p>
        </p:txBody>
      </p:sp>
      <p:sp>
        <p:nvSpPr>
          <p:cNvPr id="10" name="Content Placeholder 9"/>
          <p:cNvSpPr>
            <a:spLocks noGrp="1"/>
          </p:cNvSpPr>
          <p:nvPr>
            <p:ph sz="quarter" idx="16"/>
          </p:nvPr>
        </p:nvSpPr>
        <p:spPr>
          <a:xfrm>
            <a:off x="4572000" y="0"/>
            <a:ext cx="2286000" cy="2571750"/>
          </a:xfrm>
          <a:solidFill>
            <a:schemeClr val="accent3"/>
          </a:solidFill>
        </p:spPr>
        <p:txBody>
          <a:bodyPr lIns="228582" tIns="192011" rIns="228582" bIns="228582"/>
          <a:lstStyle>
            <a:lvl1pPr>
              <a:defRPr sz="1399">
                <a:solidFill>
                  <a:schemeClr val="bg2"/>
                </a:solidFill>
              </a:defRPr>
            </a:lvl1pPr>
          </a:lstStyle>
          <a:p>
            <a:pPr lvl="0"/>
            <a:r>
              <a:rPr lang="en-US"/>
              <a:t>Click to edit Master text styles</a:t>
            </a:r>
          </a:p>
        </p:txBody>
      </p:sp>
    </p:spTree>
    <p:extLst>
      <p:ext uri="{BB962C8B-B14F-4D97-AF65-F5344CB8AC3E}">
        <p14:creationId xmlns:p14="http://schemas.microsoft.com/office/powerpoint/2010/main" val="2355271626"/>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userDrawn="1">
  <p:cSld name="Image slide">
    <p:bg>
      <p:bgPr>
        <a:solidFill>
          <a:srgbClr val="FFFFFF"/>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92934" y="594173"/>
            <a:ext cx="2739230" cy="582852"/>
          </a:xfrm>
        </p:spPr>
        <p:txBody>
          <a:bodyPr>
            <a:spAutoFit/>
          </a:bodyPr>
          <a:lstStyle>
            <a:lvl1pPr>
              <a:lnSpc>
                <a:spcPts val="2244"/>
              </a:lnSpc>
              <a:defRPr sz="2095" baseline="0">
                <a:solidFill>
                  <a:schemeClr val="accent5"/>
                </a:solidFill>
              </a:defRPr>
            </a:lvl1pPr>
          </a:lstStyle>
          <a:p>
            <a:r>
              <a:rPr lang="en-US" dirty="0"/>
              <a:t>Click to edit Master title</a:t>
            </a:r>
          </a:p>
        </p:txBody>
      </p:sp>
      <p:sp>
        <p:nvSpPr>
          <p:cNvPr id="11" name="Rectangle 10"/>
          <p:cNvSpPr/>
          <p:nvPr userDrawn="1"/>
        </p:nvSpPr>
        <p:spPr>
          <a:xfrm>
            <a:off x="2792614" y="4867676"/>
            <a:ext cx="308062" cy="69121"/>
          </a:xfrm>
          <a:prstGeom prst="rect">
            <a:avLst/>
          </a:prstGeom>
        </p:spPr>
        <p:txBody>
          <a:bodyPr wrap="square" lIns="0" tIns="0" rIns="0" bIns="0">
            <a:spAutoFit/>
          </a:bodyPr>
          <a:lstStyle/>
          <a:p>
            <a:fld id="{655362CE-4ABE-4CB4-8947-B1242CDD9D94}" type="slidenum">
              <a:rPr lang="en-US" sz="449" baseline="0" smtClean="0">
                <a:solidFill>
                  <a:srgbClr val="5A5A5A"/>
                </a:solidFill>
                <a:latin typeface="Arial" panose="020B0604020202020204" pitchFamily="34" charset="0"/>
                <a:cs typeface="Arial" panose="020B0604020202020204" pitchFamily="34" charset="0"/>
              </a:rPr>
              <a:t>‹#›</a:t>
            </a:fld>
            <a:endParaRPr lang="en-US" sz="449" baseline="0" dirty="0">
              <a:solidFill>
                <a:srgbClr val="5A5A5A"/>
              </a:solidFill>
              <a:latin typeface="Arial" panose="020B0604020202020204" pitchFamily="34" charset="0"/>
              <a:cs typeface="Arial" panose="020B0604020202020204" pitchFamily="34" charset="0"/>
            </a:endParaRPr>
          </a:p>
        </p:txBody>
      </p:sp>
      <p:sp>
        <p:nvSpPr>
          <p:cNvPr id="13" name="Rectangle 12"/>
          <p:cNvSpPr/>
          <p:nvPr userDrawn="1"/>
        </p:nvSpPr>
        <p:spPr>
          <a:xfrm>
            <a:off x="2591201" y="4867676"/>
            <a:ext cx="196145" cy="69121"/>
          </a:xfrm>
          <a:prstGeom prst="rect">
            <a:avLst/>
          </a:prstGeom>
        </p:spPr>
        <p:txBody>
          <a:bodyPr wrap="square" lIns="0" tIns="0" rIns="0" bIns="0">
            <a:spAutoFit/>
          </a:bodyPr>
          <a:lstStyle/>
          <a:p>
            <a:r>
              <a:rPr lang="en-US" sz="449" baseline="0" dirty="0">
                <a:solidFill>
                  <a:srgbClr val="5A5A5A"/>
                </a:solidFill>
                <a:latin typeface="Arial" panose="020B0604020202020204" pitchFamily="34" charset="0"/>
                <a:cs typeface="Arial" panose="020B0604020202020204" pitchFamily="34" charset="0"/>
              </a:rPr>
              <a:t>Page</a:t>
            </a:r>
          </a:p>
        </p:txBody>
      </p:sp>
      <p:sp>
        <p:nvSpPr>
          <p:cNvPr id="14" name="Rectangle 13"/>
          <p:cNvSpPr/>
          <p:nvPr userDrawn="1"/>
        </p:nvSpPr>
        <p:spPr>
          <a:xfrm>
            <a:off x="613173" y="4867676"/>
            <a:ext cx="1192212" cy="69121"/>
          </a:xfrm>
          <a:prstGeom prst="rect">
            <a:avLst/>
          </a:prstGeom>
        </p:spPr>
        <p:txBody>
          <a:bodyPr wrap="square" lIns="0" tIns="0" rIns="0" bIns="0">
            <a:spAutoFit/>
          </a:bodyPr>
          <a:lstStyle/>
          <a:p>
            <a:r>
              <a:rPr lang="en-US" sz="449" baseline="0" dirty="0">
                <a:solidFill>
                  <a:srgbClr val="5A5A5A"/>
                </a:solidFill>
                <a:latin typeface="Arial" panose="020B0604020202020204" pitchFamily="34" charset="0"/>
                <a:cs typeface="Arial" panose="020B0604020202020204" pitchFamily="34" charset="0"/>
              </a:rPr>
              <a:t>© 2021 IBM Corporation</a:t>
            </a:r>
          </a:p>
        </p:txBody>
      </p:sp>
    </p:spTree>
    <p:extLst>
      <p:ext uri="{BB962C8B-B14F-4D97-AF65-F5344CB8AC3E}">
        <p14:creationId xmlns:p14="http://schemas.microsoft.com/office/powerpoint/2010/main" val="295565492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text (two columns)">
    <p:spTree>
      <p:nvGrpSpPr>
        <p:cNvPr id="1" name=""/>
        <p:cNvGrpSpPr/>
        <p:nvPr/>
      </p:nvGrpSpPr>
      <p:grpSpPr>
        <a:xfrm>
          <a:off x="0" y="0"/>
          <a:ext cx="0" cy="0"/>
          <a:chOff x="0" y="0"/>
          <a:chExt cx="0" cy="0"/>
        </a:xfrm>
      </p:grpSpPr>
      <p:sp>
        <p:nvSpPr>
          <p:cNvPr id="2" name="Title"/>
          <p:cNvSpPr>
            <a:spLocks noGrp="1"/>
          </p:cNvSpPr>
          <p:nvPr>
            <p:ph type="title"/>
          </p:nvPr>
        </p:nvSpPr>
        <p:spPr>
          <a:xfrm>
            <a:off x="210312" y="201168"/>
            <a:ext cx="4142232" cy="804672"/>
          </a:xfrm>
        </p:spPr>
        <p:txBody>
          <a:bodyPr/>
          <a:lstStyle/>
          <a:p>
            <a:r>
              <a:rPr lang="en-US"/>
              <a:t>Click to edit Master title style</a:t>
            </a:r>
            <a:endParaRPr lang="en-US" dirty="0"/>
          </a:p>
        </p:txBody>
      </p:sp>
      <p:sp>
        <p:nvSpPr>
          <p:cNvPr id="8" name="Text Placeholder"/>
          <p:cNvSpPr>
            <a:spLocks noGrp="1"/>
          </p:cNvSpPr>
          <p:nvPr>
            <p:ph type="body" sz="quarter" idx="13"/>
          </p:nvPr>
        </p:nvSpPr>
        <p:spPr>
          <a:xfrm>
            <a:off x="219456" y="1243584"/>
            <a:ext cx="4123944"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6" name="Text Placeholder"/>
          <p:cNvSpPr>
            <a:spLocks noGrp="1"/>
          </p:cNvSpPr>
          <p:nvPr>
            <p:ph type="body" sz="quarter" idx="12"/>
          </p:nvPr>
        </p:nvSpPr>
        <p:spPr>
          <a:xfrm>
            <a:off x="4791457" y="1243584"/>
            <a:ext cx="4123876" cy="325221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Tree>
    <p:extLst>
      <p:ext uri="{BB962C8B-B14F-4D97-AF65-F5344CB8AC3E}">
        <p14:creationId xmlns:p14="http://schemas.microsoft.com/office/powerpoint/2010/main" val="1443717724"/>
      </p:ext>
    </p:extLst>
  </p:cSld>
  <p:clrMapOvr>
    <a:masterClrMapping/>
  </p:clrMapOvr>
</p:sldLayout>
</file>

<file path=ppt/slideLayouts/slideLayout90.xml><?xml version="1.0" encoding="utf-8"?>
<p:sldLayout xmlns:a="http://schemas.openxmlformats.org/drawingml/2006/main" xmlns:r="http://schemas.openxmlformats.org/officeDocument/2006/relationships" xmlns:p="http://schemas.openxmlformats.org/presentationml/2006/main" userDrawn="1">
  <p:cSld name="title, text">
    <p:spTree>
      <p:nvGrpSpPr>
        <p:cNvPr id="1" name=""/>
        <p:cNvGrpSpPr/>
        <p:nvPr/>
      </p:nvGrpSpPr>
      <p:grpSpPr>
        <a:xfrm>
          <a:off x="0" y="0"/>
          <a:ext cx="0" cy="0"/>
          <a:chOff x="0" y="0"/>
          <a:chExt cx="0" cy="0"/>
        </a:xfrm>
      </p:grpSpPr>
      <p:sp>
        <p:nvSpPr>
          <p:cNvPr id="2" name="Title"/>
          <p:cNvSpPr>
            <a:spLocks noGrp="1"/>
          </p:cNvSpPr>
          <p:nvPr>
            <p:ph type="title"/>
          </p:nvPr>
        </p:nvSpPr>
        <p:spPr>
          <a:xfrm>
            <a:off x="210312" y="201169"/>
            <a:ext cx="4142232" cy="4294632"/>
          </a:xfrm>
        </p:spPr>
        <p:txBody>
          <a:bodyPr/>
          <a:lstStyle/>
          <a:p>
            <a:r>
              <a:rPr lang="en-US"/>
              <a:t>Click </a:t>
            </a:r>
            <a:r>
              <a:rPr lang="en-US" dirty="0"/>
              <a:t>to edit Master title style</a:t>
            </a:r>
          </a:p>
        </p:txBody>
      </p:sp>
      <p:sp>
        <p:nvSpPr>
          <p:cNvPr id="6" name="Text Placeholder"/>
          <p:cNvSpPr>
            <a:spLocks noGrp="1"/>
          </p:cNvSpPr>
          <p:nvPr>
            <p:ph type="body" sz="quarter" idx="12"/>
          </p:nvPr>
        </p:nvSpPr>
        <p:spPr>
          <a:xfrm>
            <a:off x="4791456" y="201169"/>
            <a:ext cx="4123944" cy="429463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3" name="Footer Placeholder"/>
          <p:cNvSpPr>
            <a:spLocks noGrp="1"/>
          </p:cNvSpPr>
          <p:nvPr>
            <p:ph type="ftr" sz="quarter" idx="10"/>
          </p:nvPr>
        </p:nvSpPr>
        <p:spPr/>
        <p:txBody>
          <a:bodyPr/>
          <a:lstStyle/>
          <a:p>
            <a:r>
              <a:rPr lang="en-US" dirty="0"/>
              <a:t>IBM Cloud / Date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3928496337"/>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D1720-620B-B54C-8F3D-1A098B4427D9}"/>
              </a:ext>
            </a:extLst>
          </p:cNvPr>
          <p:cNvSpPr>
            <a:spLocks noGrp="1"/>
          </p:cNvSpPr>
          <p:nvPr>
            <p:ph type="ctrTitle"/>
          </p:nvPr>
        </p:nvSpPr>
        <p:spPr>
          <a:xfrm>
            <a:off x="1143000" y="841772"/>
            <a:ext cx="6858000" cy="1790700"/>
          </a:xfrm>
        </p:spPr>
        <p:txBody>
          <a:bodyPr anchor="b"/>
          <a:lstStyle>
            <a:lvl1pPr algn="ctr">
              <a:defRPr sz="4496"/>
            </a:lvl1pPr>
          </a:lstStyle>
          <a:p>
            <a:r>
              <a:rPr lang="en-US"/>
              <a:t>Click to edit Master title style</a:t>
            </a:r>
          </a:p>
        </p:txBody>
      </p:sp>
      <p:sp>
        <p:nvSpPr>
          <p:cNvPr id="3" name="Subtitle 2">
            <a:extLst>
              <a:ext uri="{FF2B5EF4-FFF2-40B4-BE49-F238E27FC236}">
                <a16:creationId xmlns:a16="http://schemas.microsoft.com/office/drawing/2014/main" id="{991D5E9A-F38E-5F46-9AD4-E19D84ED51F8}"/>
              </a:ext>
            </a:extLst>
          </p:cNvPr>
          <p:cNvSpPr>
            <a:spLocks noGrp="1"/>
          </p:cNvSpPr>
          <p:nvPr>
            <p:ph type="subTitle" idx="1"/>
          </p:nvPr>
        </p:nvSpPr>
        <p:spPr>
          <a:xfrm>
            <a:off x="1143000" y="2701528"/>
            <a:ext cx="6858000" cy="1241822"/>
          </a:xfrm>
        </p:spPr>
        <p:txBody>
          <a:bodyPr/>
          <a:lstStyle>
            <a:lvl1pPr marL="0" indent="0" algn="ctr">
              <a:buNone/>
              <a:defRPr sz="1799"/>
            </a:lvl1pPr>
            <a:lvl2pPr marL="342557" indent="0" algn="ctr">
              <a:buNone/>
              <a:defRPr sz="1499"/>
            </a:lvl2pPr>
            <a:lvl3pPr marL="685115" indent="0" algn="ctr">
              <a:buNone/>
              <a:defRPr sz="1349"/>
            </a:lvl3pPr>
            <a:lvl4pPr marL="1027671" indent="0" algn="ctr">
              <a:buNone/>
              <a:defRPr sz="1199"/>
            </a:lvl4pPr>
            <a:lvl5pPr marL="1370228" indent="0" algn="ctr">
              <a:buNone/>
              <a:defRPr sz="1199"/>
            </a:lvl5pPr>
            <a:lvl6pPr marL="1712786" indent="0" algn="ctr">
              <a:buNone/>
              <a:defRPr sz="1199"/>
            </a:lvl6pPr>
            <a:lvl7pPr marL="2055343" indent="0" algn="ctr">
              <a:buNone/>
              <a:defRPr sz="1199"/>
            </a:lvl7pPr>
            <a:lvl8pPr marL="2397900" indent="0" algn="ctr">
              <a:buNone/>
              <a:defRPr sz="1199"/>
            </a:lvl8pPr>
            <a:lvl9pPr marL="2740457" indent="0" algn="ctr">
              <a:buNone/>
              <a:defRPr sz="1199"/>
            </a:lvl9pPr>
          </a:lstStyle>
          <a:p>
            <a:r>
              <a:rPr lang="en-US"/>
              <a:t>Click to edit Master subtitle style</a:t>
            </a:r>
          </a:p>
        </p:txBody>
      </p:sp>
      <p:sp>
        <p:nvSpPr>
          <p:cNvPr id="4" name="Date Placeholder 3">
            <a:extLst>
              <a:ext uri="{FF2B5EF4-FFF2-40B4-BE49-F238E27FC236}">
                <a16:creationId xmlns:a16="http://schemas.microsoft.com/office/drawing/2014/main" id="{247E0381-3A9F-5F4F-A491-131E63B86893}"/>
              </a:ext>
            </a:extLst>
          </p:cNvPr>
          <p:cNvSpPr>
            <a:spLocks noGrp="1"/>
          </p:cNvSpPr>
          <p:nvPr>
            <p:ph type="dt" sz="half" idx="10"/>
          </p:nvPr>
        </p:nvSpPr>
        <p:spPr/>
        <p:txBody>
          <a:bodyPr/>
          <a:lstStyle/>
          <a:p>
            <a:fld id="{1CA6FEDA-341F-9146-A05D-1B5FA1ECB3CE}" type="datetimeFigureOut">
              <a:rPr lang="en-US" smtClean="0"/>
              <a:t>5/17/23</a:t>
            </a:fld>
            <a:endParaRPr lang="en-US" dirty="0"/>
          </a:p>
        </p:txBody>
      </p:sp>
      <p:sp>
        <p:nvSpPr>
          <p:cNvPr id="5" name="Footer Placeholder 4">
            <a:extLst>
              <a:ext uri="{FF2B5EF4-FFF2-40B4-BE49-F238E27FC236}">
                <a16:creationId xmlns:a16="http://schemas.microsoft.com/office/drawing/2014/main" id="{5501E8A0-F1EA-0345-8FC6-7021A4ADD3DA}"/>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E4D13D3D-BDB0-E444-BE09-2D2A19C4FB92}"/>
              </a:ext>
            </a:extLst>
          </p:cNvPr>
          <p:cNvSpPr>
            <a:spLocks noGrp="1"/>
          </p:cNvSpPr>
          <p:nvPr>
            <p:ph type="sldNum" sz="quarter" idx="12"/>
          </p:nvPr>
        </p:nvSpPr>
        <p:spPr/>
        <p:txBody>
          <a:bodyPr/>
          <a:lstStyle/>
          <a:p>
            <a:fld id="{CDB0233D-4CEA-AE42-8122-D41DC671F284}" type="slidenum">
              <a:rPr lang="en-US" smtClean="0"/>
              <a:t>‹#›</a:t>
            </a:fld>
            <a:endParaRPr lang="en-US" dirty="0"/>
          </a:p>
        </p:txBody>
      </p:sp>
    </p:spTree>
    <p:extLst>
      <p:ext uri="{BB962C8B-B14F-4D97-AF65-F5344CB8AC3E}">
        <p14:creationId xmlns:p14="http://schemas.microsoft.com/office/powerpoint/2010/main" val="2677869906"/>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userDrawn="1">
  <p:cSld name="5_title (black box) over image(s)">
    <p:spTree>
      <p:nvGrpSpPr>
        <p:cNvPr id="1" name=""/>
        <p:cNvGrpSpPr/>
        <p:nvPr/>
      </p:nvGrpSpPr>
      <p:grpSpPr>
        <a:xfrm>
          <a:off x="0" y="0"/>
          <a:ext cx="0" cy="0"/>
          <a:chOff x="0" y="0"/>
          <a:chExt cx="0" cy="0"/>
        </a:xfrm>
      </p:grpSpPr>
      <p:sp>
        <p:nvSpPr>
          <p:cNvPr id="2" name="Title"/>
          <p:cNvSpPr>
            <a:spLocks noGrp="1"/>
          </p:cNvSpPr>
          <p:nvPr>
            <p:ph type="title"/>
          </p:nvPr>
        </p:nvSpPr>
        <p:spPr>
          <a:xfrm>
            <a:off x="0" y="0"/>
            <a:ext cx="9144000" cy="1276350"/>
          </a:xfrm>
          <a:solidFill>
            <a:schemeClr val="tx1"/>
          </a:solidFill>
        </p:spPr>
        <p:txBody>
          <a:bodyPr lIns="210312" tIns="201168" rIns="228600" bIns="228600"/>
          <a:lstStyle>
            <a:lvl1pPr>
              <a:defRPr>
                <a:solidFill>
                  <a:schemeClr val="bg1"/>
                </a:solidFill>
              </a:defRPr>
            </a:lvl1pPr>
          </a:lstStyle>
          <a:p>
            <a:r>
              <a:rPr lang="en-US"/>
              <a:t>Click to edit Master title style</a:t>
            </a:r>
            <a:endParaRPr lang="en-US" dirty="0"/>
          </a:p>
        </p:txBody>
      </p:sp>
      <p:sp>
        <p:nvSpPr>
          <p:cNvPr id="6" name="Picture Placeholder"/>
          <p:cNvSpPr>
            <a:spLocks noGrp="1"/>
          </p:cNvSpPr>
          <p:nvPr>
            <p:ph type="pic" sz="quarter" idx="12"/>
          </p:nvPr>
        </p:nvSpPr>
        <p:spPr>
          <a:xfrm>
            <a:off x="0" y="1276350"/>
            <a:ext cx="9144000" cy="3867150"/>
          </a:xfrm>
        </p:spPr>
        <p:txBody>
          <a:bodyPr lIns="91440" tIns="91440" rIns="91440" bIns="91440"/>
          <a:lstStyle/>
          <a:p>
            <a:r>
              <a:rPr lang="en-US" dirty="0"/>
              <a:t>Click icon to add picture</a:t>
            </a:r>
          </a:p>
        </p:txBody>
      </p:sp>
      <p:sp>
        <p:nvSpPr>
          <p:cNvPr id="3" name="Footer Placeholder"/>
          <p:cNvSpPr>
            <a:spLocks noGrp="1"/>
          </p:cNvSpPr>
          <p:nvPr>
            <p:ph type="ftr" sz="quarter" idx="10"/>
          </p:nvPr>
        </p:nvSpPr>
        <p:spPr/>
        <p:txBody>
          <a:bodyPr/>
          <a:lstStyle/>
          <a:p>
            <a:r>
              <a:rPr lang="en-US" dirty="0"/>
              <a:t>IBM Cloud / © 2020 IBM Corporation</a:t>
            </a:r>
          </a:p>
        </p:txBody>
      </p:sp>
      <p:sp>
        <p:nvSpPr>
          <p:cNvPr id="4" name="Slide Number Placeholder"/>
          <p:cNvSpPr>
            <a:spLocks noGrp="1"/>
          </p:cNvSpPr>
          <p:nvPr>
            <p:ph type="sldNum" sz="quarter" idx="11"/>
          </p:nvPr>
        </p:nvSpPr>
        <p:spPr/>
        <p:txBody>
          <a:bodyPr/>
          <a:lstStyle/>
          <a:p>
            <a:fld id="{59395FB3-9C97-154F-86B2-7E381B951268}" type="slidenum">
              <a:rPr lang="en-US" smtClean="0"/>
              <a:pPr/>
              <a:t>‹#›</a:t>
            </a:fld>
            <a:endParaRPr lang="en-US" dirty="0"/>
          </a:p>
        </p:txBody>
      </p:sp>
    </p:spTree>
    <p:extLst>
      <p:ext uri="{BB962C8B-B14F-4D97-AF65-F5344CB8AC3E}">
        <p14:creationId xmlns:p14="http://schemas.microsoft.com/office/powerpoint/2010/main" val="403868853"/>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userDrawn="1">
  <p:cSld name="Title Only - Blue">
    <p:spTree>
      <p:nvGrpSpPr>
        <p:cNvPr id="1" name=""/>
        <p:cNvGrpSpPr/>
        <p:nvPr/>
      </p:nvGrpSpPr>
      <p:grpSpPr>
        <a:xfrm>
          <a:off x="0" y="0"/>
          <a:ext cx="0" cy="0"/>
          <a:chOff x="0" y="0"/>
          <a:chExt cx="0" cy="0"/>
        </a:xfrm>
      </p:grpSpPr>
      <p:sp>
        <p:nvSpPr>
          <p:cNvPr id="17" name="Text Placeholder 6"/>
          <p:cNvSpPr>
            <a:spLocks noGrp="1"/>
          </p:cNvSpPr>
          <p:nvPr>
            <p:ph type="body" sz="quarter" idx="12" hasCustomPrompt="1"/>
          </p:nvPr>
        </p:nvSpPr>
        <p:spPr>
          <a:xfrm>
            <a:off x="122217" y="114300"/>
            <a:ext cx="7772400" cy="548640"/>
          </a:xfrm>
        </p:spPr>
        <p:txBody>
          <a:bodyPr lIns="0" tIns="0" rIns="0" bIns="0" anchor="t" anchorCtr="0">
            <a:noAutofit/>
          </a:bodyPr>
          <a:lstStyle>
            <a:lvl1pPr marL="0" indent="0">
              <a:spcBef>
                <a:spcPts val="450"/>
              </a:spcBef>
              <a:buNone/>
              <a:defRPr lang="en-US" sz="2100" b="1" kern="0" spc="-17" dirty="0">
                <a:solidFill>
                  <a:srgbClr val="009EE2"/>
                </a:solidFill>
                <a:latin typeface="Arial"/>
                <a:ea typeface="MS PGothic" pitchFamily="34" charset="-128"/>
                <a:cs typeface="Arial" panose="020B0604020202020204" pitchFamily="34" charset="0"/>
              </a:defRPr>
            </a:lvl1pPr>
            <a:lvl2pPr>
              <a:defRPr>
                <a:solidFill>
                  <a:schemeClr val="bg1"/>
                </a:solidFill>
              </a:defRPr>
            </a:lvl2pPr>
            <a:lvl3pPr>
              <a:defRPr>
                <a:solidFill>
                  <a:schemeClr val="bg1"/>
                </a:solidFill>
              </a:defRPr>
            </a:lvl3pPr>
            <a:lvl4pPr>
              <a:defRPr>
                <a:solidFill>
                  <a:schemeClr val="bg1"/>
                </a:solidFill>
              </a:defRPr>
            </a:lvl4pPr>
            <a:lvl5pPr>
              <a:defRPr>
                <a:solidFill>
                  <a:schemeClr val="bg1"/>
                </a:solidFill>
              </a:defRPr>
            </a:lvl5pPr>
          </a:lstStyle>
          <a:p>
            <a:pPr lvl="0"/>
            <a:r>
              <a:rPr lang="en-US" dirty="0"/>
              <a:t>Enter Heading</a:t>
            </a:r>
          </a:p>
        </p:txBody>
      </p:sp>
      <p:pic>
        <p:nvPicPr>
          <p:cNvPr id="5" name="Picture 4" descr="cloud_only copy.png"/>
          <p:cNvPicPr>
            <a:picLocks noChangeAspect="1"/>
          </p:cNvPicPr>
          <p:nvPr userDrawn="1"/>
        </p:nvPicPr>
        <p:blipFill rotWithShape="1">
          <a:blip r:embed="rId2" cstate="screen">
            <a:alphaModFix/>
            <a:extLst>
              <a:ext uri="{28A0092B-C50C-407E-A947-70E740481C1C}">
                <a14:useLocalDpi xmlns:a14="http://schemas.microsoft.com/office/drawing/2010/main"/>
              </a:ext>
            </a:extLst>
          </a:blip>
          <a:srcRect l="-2" r="-749"/>
          <a:stretch/>
        </p:blipFill>
        <p:spPr>
          <a:xfrm>
            <a:off x="236896" y="4654180"/>
            <a:ext cx="597936" cy="336182"/>
          </a:xfrm>
          <a:prstGeom prst="rect">
            <a:avLst/>
          </a:prstGeom>
        </p:spPr>
      </p:pic>
      <p:cxnSp>
        <p:nvCxnSpPr>
          <p:cNvPr id="9" name="Straight Connector 8"/>
          <p:cNvCxnSpPr/>
          <p:nvPr userDrawn="1"/>
        </p:nvCxnSpPr>
        <p:spPr bwMode="auto">
          <a:xfrm>
            <a:off x="0" y="457200"/>
            <a:ext cx="8686800" cy="0"/>
          </a:xfrm>
          <a:prstGeom prst="line">
            <a:avLst/>
          </a:prstGeom>
          <a:noFill/>
          <a:ln w="9525" cap="flat" cmpd="sng" algn="ctr">
            <a:solidFill>
              <a:schemeClr val="accent5">
                <a:lumMod val="75000"/>
              </a:schemeClr>
            </a:solidFill>
            <a:prstDash val="solid"/>
            <a:round/>
            <a:headEnd type="none" w="med" len="med"/>
            <a:tailEnd type="none" w="med" len="med"/>
          </a:ln>
          <a:effectLst/>
        </p:spPr>
      </p:cxnSp>
    </p:spTree>
    <p:extLst>
      <p:ext uri="{BB962C8B-B14F-4D97-AF65-F5344CB8AC3E}">
        <p14:creationId xmlns:p14="http://schemas.microsoft.com/office/powerpoint/2010/main" val="2954120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p:cSld name="big text">
    <p:spTree>
      <p:nvGrpSpPr>
        <p:cNvPr id="1" name=""/>
        <p:cNvGrpSpPr/>
        <p:nvPr/>
      </p:nvGrpSpPr>
      <p:grpSpPr>
        <a:xfrm>
          <a:off x="0" y="0"/>
          <a:ext cx="0" cy="0"/>
          <a:chOff x="0" y="0"/>
          <a:chExt cx="0" cy="0"/>
        </a:xfrm>
      </p:grpSpPr>
      <p:sp>
        <p:nvSpPr>
          <p:cNvPr id="2" name="Title 1"/>
          <p:cNvSpPr>
            <a:spLocks noGrp="1"/>
          </p:cNvSpPr>
          <p:nvPr>
            <p:ph type="title"/>
          </p:nvPr>
        </p:nvSpPr>
        <p:spPr>
          <a:xfrm>
            <a:off x="156408" y="84704"/>
            <a:ext cx="8686800" cy="4473575"/>
          </a:xfrm>
        </p:spPr>
        <p:txBody>
          <a:bodyPr/>
          <a:lstStyle>
            <a:lvl1pPr>
              <a:lnSpc>
                <a:spcPct val="90000"/>
              </a:lnSpc>
              <a:defRPr sz="9600" b="1" i="0">
                <a:latin typeface="+mj-lt"/>
                <a:ea typeface="IBM Plex Mono" charset="0"/>
                <a:cs typeface="IBM Plex Mono" charset="0"/>
              </a:defRPr>
            </a:lvl1pPr>
          </a:lstStyle>
          <a:p>
            <a:r>
              <a:rPr lang="en-US"/>
              <a:t>Click to edit Master title style</a:t>
            </a:r>
            <a:endParaRPr lang="en-US" dirty="0"/>
          </a:p>
        </p:txBody>
      </p:sp>
      <p:sp>
        <p:nvSpPr>
          <p:cNvPr id="3" name="Slide Number Placeholder 2"/>
          <p:cNvSpPr>
            <a:spLocks noGrp="1"/>
          </p:cNvSpPr>
          <p:nvPr>
            <p:ph type="sldNum" sz="quarter" idx="10"/>
          </p:nvPr>
        </p:nvSpPr>
        <p:spPr/>
        <p:txBody>
          <a:bodyPr/>
          <a:lstStyle>
            <a:lvl1pPr>
              <a:defRPr/>
            </a:lvl1pPr>
          </a:lstStyle>
          <a:p>
            <a:fld id="{3FD999D4-B456-9943-89B7-30D56181CE18}" type="slidenum">
              <a:rPr lang="en-US" smtClean="0">
                <a:solidFill>
                  <a:srgbClr val="000000"/>
                </a:solidFill>
              </a:rPr>
              <a:pPr/>
              <a:t>‹#›</a:t>
            </a:fld>
            <a:endParaRPr lang="en-US" dirty="0">
              <a:solidFill>
                <a:srgbClr val="000000"/>
              </a:solidFill>
            </a:endParaRPr>
          </a:p>
        </p:txBody>
      </p:sp>
      <p:sp>
        <p:nvSpPr>
          <p:cNvPr id="4" name="Footer Placeholder 3"/>
          <p:cNvSpPr>
            <a:spLocks noGrp="1"/>
          </p:cNvSpPr>
          <p:nvPr>
            <p:ph type="ftr" sz="quarter" idx="11"/>
          </p:nvPr>
        </p:nvSpPr>
        <p:spPr/>
        <p:txBody>
          <a:bodyPr/>
          <a:lstStyle>
            <a:lvl1pPr>
              <a:defRPr/>
            </a:lvl1pPr>
          </a:lstStyle>
          <a:p>
            <a:r>
              <a:rPr lang="en-US" dirty="0">
                <a:solidFill>
                  <a:srgbClr val="000000"/>
                </a:solidFill>
              </a:rPr>
              <a:t>© 2019 IBM Corporation</a:t>
            </a:r>
          </a:p>
        </p:txBody>
      </p:sp>
    </p:spTree>
    <p:extLst>
      <p:ext uri="{BB962C8B-B14F-4D97-AF65-F5344CB8AC3E}">
        <p14:creationId xmlns:p14="http://schemas.microsoft.com/office/powerpoint/2010/main" val="820979838"/>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cSld name="Cover Slide">
    <p:bg>
      <p:bgPr>
        <a:gradFill>
          <a:gsLst>
            <a:gs pos="0">
              <a:schemeClr val="accent2"/>
            </a:gs>
            <a:gs pos="100000">
              <a:schemeClr val="tx1"/>
            </a:gs>
          </a:gsLst>
          <a:lin ang="0" scaled="0"/>
        </a:gradFill>
        <a:effectLst/>
      </p:bgPr>
    </p:bg>
    <p:spTree>
      <p:nvGrpSpPr>
        <p:cNvPr id="1" name=""/>
        <p:cNvGrpSpPr/>
        <p:nvPr/>
      </p:nvGrpSpPr>
      <p:grpSpPr>
        <a:xfrm>
          <a:off x="0" y="0"/>
          <a:ext cx="0" cy="0"/>
          <a:chOff x="0" y="0"/>
          <a:chExt cx="0" cy="0"/>
        </a:xfrm>
      </p:grpSpPr>
      <p:sp>
        <p:nvSpPr>
          <p:cNvPr id="2" name="Footer Placeholder 1"/>
          <p:cNvSpPr>
            <a:spLocks noGrp="1"/>
          </p:cNvSpPr>
          <p:nvPr>
            <p:ph type="ftr" sz="quarter" idx="10"/>
          </p:nvPr>
        </p:nvSpPr>
        <p:spPr>
          <a:xfrm>
            <a:off x="228600" y="4828032"/>
            <a:ext cx="6400800" cy="137160"/>
          </a:xfrm>
        </p:spPr>
        <p:txBody>
          <a:bodyPr/>
          <a:lstStyle>
            <a:lvl1pPr>
              <a:defRPr>
                <a:solidFill>
                  <a:schemeClr val="bg2"/>
                </a:solidFill>
              </a:defRPr>
            </a:lvl1pPr>
          </a:lstStyle>
          <a:p>
            <a:r>
              <a:rPr lang="en-US" dirty="0"/>
              <a:t>© 2019 IBM Corporation</a:t>
            </a:r>
          </a:p>
        </p:txBody>
      </p:sp>
      <p:sp>
        <p:nvSpPr>
          <p:cNvPr id="4" name="Title 3"/>
          <p:cNvSpPr>
            <a:spLocks noGrp="1"/>
          </p:cNvSpPr>
          <p:nvPr>
            <p:ph type="title"/>
          </p:nvPr>
        </p:nvSpPr>
        <p:spPr>
          <a:xfrm>
            <a:off x="228602" y="203782"/>
            <a:ext cx="4114801" cy="4479344"/>
          </a:xfrm>
        </p:spPr>
        <p:txBody>
          <a:bodyPr/>
          <a:lstStyle>
            <a:lvl1pPr>
              <a:lnSpc>
                <a:spcPct val="90000"/>
              </a:lnSpc>
              <a:defRPr sz="2400" b="0">
                <a:solidFill>
                  <a:schemeClr val="bg2"/>
                </a:solidFill>
              </a:defRPr>
            </a:lvl1pPr>
          </a:lstStyle>
          <a:p>
            <a:r>
              <a:rPr lang="en-US" dirty="0"/>
              <a:t>Click to edit Master title style</a:t>
            </a:r>
          </a:p>
        </p:txBody>
      </p:sp>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8393813" y="241301"/>
            <a:ext cx="521589" cy="211455"/>
          </a:xfrm>
          <a:prstGeom prst="rect">
            <a:avLst/>
          </a:prstGeom>
        </p:spPr>
      </p:pic>
      <p:pic>
        <p:nvPicPr>
          <p:cNvPr id="9" name="BCK_PEG_[01].png"/>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3497298" y="1621626"/>
            <a:ext cx="2149404" cy="1900252"/>
          </a:xfrm>
          <a:prstGeom prst="rect">
            <a:avLst/>
          </a:prstGeom>
          <a:ln w="12700">
            <a:miter lim="400000"/>
          </a:ln>
        </p:spPr>
      </p:pic>
      <p:pic>
        <p:nvPicPr>
          <p:cNvPr id="3" name="Picture 2">
            <a:extLst>
              <a:ext uri="{FF2B5EF4-FFF2-40B4-BE49-F238E27FC236}">
                <a16:creationId xmlns:a16="http://schemas.microsoft.com/office/drawing/2014/main" id="{7BC1E7D1-F892-4F54-ACCB-873945D3AFED}"/>
              </a:ext>
            </a:extLst>
          </p:cNvPr>
          <p:cNvPicPr>
            <a:picLocks noChangeAspect="1"/>
          </p:cNvPicPr>
          <p:nvPr userDrawn="1"/>
        </p:nvPicPr>
        <p:blipFill rotWithShape="1">
          <a:blip r:embed="rId4" cstate="hqprint">
            <a:extLst>
              <a:ext uri="{28A0092B-C50C-407E-A947-70E740481C1C}">
                <a14:useLocalDpi xmlns:a14="http://schemas.microsoft.com/office/drawing/2010/main"/>
              </a:ext>
            </a:extLst>
          </a:blip>
          <a:srcRect/>
          <a:stretch/>
        </p:blipFill>
        <p:spPr>
          <a:xfrm>
            <a:off x="7031665" y="4440473"/>
            <a:ext cx="1819940" cy="456141"/>
          </a:xfrm>
          <a:prstGeom prst="rect">
            <a:avLst/>
          </a:prstGeom>
        </p:spPr>
      </p:pic>
    </p:spTree>
    <p:extLst>
      <p:ext uri="{BB962C8B-B14F-4D97-AF65-F5344CB8AC3E}">
        <p14:creationId xmlns:p14="http://schemas.microsoft.com/office/powerpoint/2010/main" val="2605833514"/>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ver">
    <p:spTree>
      <p:nvGrpSpPr>
        <p:cNvPr id="1" name=""/>
        <p:cNvGrpSpPr/>
        <p:nvPr/>
      </p:nvGrpSpPr>
      <p:grpSpPr>
        <a:xfrm>
          <a:off x="0" y="0"/>
          <a:ext cx="0" cy="0"/>
          <a:chOff x="0" y="0"/>
          <a:chExt cx="0" cy="0"/>
        </a:xfrm>
      </p:grpSpPr>
      <p:sp>
        <p:nvSpPr>
          <p:cNvPr id="2" name="Title"/>
          <p:cNvSpPr>
            <a:spLocks noGrp="1"/>
          </p:cNvSpPr>
          <p:nvPr>
            <p:ph type="title"/>
          </p:nvPr>
        </p:nvSpPr>
        <p:spPr/>
        <p:txBody>
          <a:bodyPr/>
          <a:lstStyle>
            <a:lvl1pPr>
              <a:defRPr>
                <a:solidFill>
                  <a:schemeClr val="accent2"/>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6" name="Picture"/>
          <p:cNvPicPr>
            <a:picLocks noChangeAspect="1"/>
          </p:cNvPicPr>
          <p:nvPr userDrawn="1"/>
        </p:nvPicPr>
        <p:blipFill>
          <a:blip r:embed="rId2"/>
          <a:srcRect/>
          <a:stretch/>
        </p:blipFill>
        <p:spPr>
          <a:xfrm>
            <a:off x="8393814" y="4705254"/>
            <a:ext cx="521587" cy="208108"/>
          </a:xfrm>
          <a:prstGeom prst="rect">
            <a:avLst/>
          </a:prstGeom>
        </p:spPr>
      </p:pic>
    </p:spTree>
    <p:extLst>
      <p:ext uri="{BB962C8B-B14F-4D97-AF65-F5344CB8AC3E}">
        <p14:creationId xmlns:p14="http://schemas.microsoft.com/office/powerpoint/2010/main" val="3797268160"/>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ver, image 1">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6" y="458"/>
            <a:ext cx="9133548" cy="5142585"/>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10" name="Picture">
            <a:extLst>
              <a:ext uri="{FF2B5EF4-FFF2-40B4-BE49-F238E27FC236}">
                <a16:creationId xmlns:a16="http://schemas.microsoft.com/office/drawing/2014/main" id="{AF27D010-9F2C-E24B-9425-1712E900993B}"/>
              </a:ext>
            </a:extLst>
          </p:cNvPr>
          <p:cNvPicPr>
            <a:picLocks noChangeAspect="1"/>
          </p:cNvPicPr>
          <p:nvPr userDrawn="1"/>
        </p:nvPicPr>
        <p:blipFill>
          <a:blip r:embed="rId3"/>
          <a:srcRect/>
          <a:stretch/>
        </p:blipFill>
        <p:spPr>
          <a:xfrm>
            <a:off x="8393814" y="4705254"/>
            <a:ext cx="521587" cy="208108"/>
          </a:xfrm>
          <a:prstGeom prst="rect">
            <a:avLst/>
          </a:prstGeom>
        </p:spPr>
      </p:pic>
    </p:spTree>
    <p:extLst>
      <p:ext uri="{BB962C8B-B14F-4D97-AF65-F5344CB8AC3E}">
        <p14:creationId xmlns:p14="http://schemas.microsoft.com/office/powerpoint/2010/main" val="3456690539"/>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ver, image 2">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6" y="457"/>
            <a:ext cx="9133548" cy="514258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F7EA8AAE-0BDE-7D4C-B52A-496FD9C298D3}"/>
              </a:ext>
            </a:extLst>
          </p:cNvPr>
          <p:cNvPicPr>
            <a:picLocks noChangeAspect="1"/>
          </p:cNvPicPr>
          <p:nvPr userDrawn="1"/>
        </p:nvPicPr>
        <p:blipFill>
          <a:blip r:embed="rId3"/>
          <a:srcRect/>
          <a:stretch/>
        </p:blipFill>
        <p:spPr>
          <a:xfrm>
            <a:off x="8393814" y="4705254"/>
            <a:ext cx="521587" cy="208108"/>
          </a:xfrm>
          <a:prstGeom prst="rect">
            <a:avLst/>
          </a:prstGeom>
        </p:spPr>
      </p:pic>
    </p:spTree>
    <p:extLst>
      <p:ext uri="{BB962C8B-B14F-4D97-AF65-F5344CB8AC3E}">
        <p14:creationId xmlns:p14="http://schemas.microsoft.com/office/powerpoint/2010/main" val="4131844100"/>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ver, image 3">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E5294B2E-D14F-AA48-8098-37C0747481A2}"/>
              </a:ext>
            </a:extLst>
          </p:cNvPr>
          <p:cNvPicPr>
            <a:picLocks noChangeAspect="1"/>
          </p:cNvPicPr>
          <p:nvPr userDrawn="1"/>
        </p:nvPicPr>
        <p:blipFill>
          <a:blip r:embed="rId2"/>
          <a:srcRect/>
          <a:stretch/>
        </p:blipFill>
        <p:spPr>
          <a:xfrm>
            <a:off x="5228" y="457"/>
            <a:ext cx="9133546" cy="5142584"/>
          </a:xfrm>
          <a:prstGeom prst="rect">
            <a:avLst/>
          </a:prstGeom>
        </p:spPr>
      </p:pic>
      <p:sp>
        <p:nvSpPr>
          <p:cNvPr id="2" name="Title"/>
          <p:cNvSpPr>
            <a:spLocks noGrp="1"/>
          </p:cNvSpPr>
          <p:nvPr>
            <p:ph type="title"/>
          </p:nvPr>
        </p:nvSpPr>
        <p:spPr/>
        <p:txBody>
          <a:bodyPr/>
          <a:lstStyle>
            <a:lvl1pPr>
              <a:defRPr>
                <a:solidFill>
                  <a:schemeClr val="accent1"/>
                </a:solidFill>
              </a:defRPr>
            </a:lvl1pPr>
          </a:lstStyle>
          <a:p>
            <a:r>
              <a:rPr lang="en-US"/>
              <a:t>Click to edit Master title style</a:t>
            </a:r>
            <a:endParaRPr lang="en-US" dirty="0"/>
          </a:p>
        </p:txBody>
      </p:sp>
      <p:sp>
        <p:nvSpPr>
          <p:cNvPr id="3" name="Footer Placeholder"/>
          <p:cNvSpPr>
            <a:spLocks noGrp="1"/>
          </p:cNvSpPr>
          <p:nvPr>
            <p:ph type="ftr" sz="quarter" idx="10"/>
          </p:nvPr>
        </p:nvSpPr>
        <p:spPr/>
        <p:txBody>
          <a:bodyPr/>
          <a:lstStyle>
            <a:lvl1pPr>
              <a:defRPr>
                <a:solidFill>
                  <a:schemeClr val="tx1"/>
                </a:solidFill>
              </a:defRPr>
            </a:lvl1pPr>
          </a:lstStyle>
          <a:p>
            <a:r>
              <a:rPr lang="en-US"/>
              <a:t>Group Name / DOC ID / Month XX, 2022 / © 2022 IBM Corporation</a:t>
            </a:r>
            <a:endParaRPr lang="en-US" dirty="0"/>
          </a:p>
        </p:txBody>
      </p:sp>
      <p:pic>
        <p:nvPicPr>
          <p:cNvPr id="9" name="Picture">
            <a:extLst>
              <a:ext uri="{FF2B5EF4-FFF2-40B4-BE49-F238E27FC236}">
                <a16:creationId xmlns:a16="http://schemas.microsoft.com/office/drawing/2014/main" id="{2F8C8987-724F-6B47-A6B9-8E11DF00B812}"/>
              </a:ext>
            </a:extLst>
          </p:cNvPr>
          <p:cNvPicPr>
            <a:picLocks noChangeAspect="1"/>
          </p:cNvPicPr>
          <p:nvPr userDrawn="1"/>
        </p:nvPicPr>
        <p:blipFill>
          <a:blip r:embed="rId3"/>
          <a:srcRect/>
          <a:stretch/>
        </p:blipFill>
        <p:spPr>
          <a:xfrm>
            <a:off x="8393814" y="4705254"/>
            <a:ext cx="521587" cy="208108"/>
          </a:xfrm>
          <a:prstGeom prst="rect">
            <a:avLst/>
          </a:prstGeom>
        </p:spPr>
      </p:pic>
    </p:spTree>
    <p:extLst>
      <p:ext uri="{BB962C8B-B14F-4D97-AF65-F5344CB8AC3E}">
        <p14:creationId xmlns:p14="http://schemas.microsoft.com/office/powerpoint/2010/main" val="248535239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8" Type="http://schemas.openxmlformats.org/officeDocument/2006/relationships/slideLayout" Target="../slideLayouts/slideLayout8.xml"/></Relationships>
</file>

<file path=ppt/slideMasters/_rels/slideMaster10.xml.rels><?xml version="1.0" encoding="UTF-8" standalone="yes"?>
<Relationships xmlns="http://schemas.openxmlformats.org/package/2006/relationships"><Relationship Id="rId13" Type="http://schemas.openxmlformats.org/officeDocument/2006/relationships/slideLayout" Target="../slideLayouts/slideLayout388.xml"/><Relationship Id="rId18" Type="http://schemas.openxmlformats.org/officeDocument/2006/relationships/slideLayout" Target="../slideLayouts/slideLayout393.xml"/><Relationship Id="rId26" Type="http://schemas.openxmlformats.org/officeDocument/2006/relationships/slideLayout" Target="../slideLayouts/slideLayout401.xml"/><Relationship Id="rId39" Type="http://schemas.openxmlformats.org/officeDocument/2006/relationships/tags" Target="../tags/tag3.xml"/><Relationship Id="rId21" Type="http://schemas.openxmlformats.org/officeDocument/2006/relationships/slideLayout" Target="../slideLayouts/slideLayout396.xml"/><Relationship Id="rId34" Type="http://schemas.openxmlformats.org/officeDocument/2006/relationships/slideLayout" Target="../slideLayouts/slideLayout409.xml"/><Relationship Id="rId42" Type="http://schemas.openxmlformats.org/officeDocument/2006/relationships/image" Target="../media/image28.emf"/><Relationship Id="rId7" Type="http://schemas.openxmlformats.org/officeDocument/2006/relationships/slideLayout" Target="../slideLayouts/slideLayout382.xml"/><Relationship Id="rId2" Type="http://schemas.openxmlformats.org/officeDocument/2006/relationships/slideLayout" Target="../slideLayouts/slideLayout377.xml"/><Relationship Id="rId16" Type="http://schemas.openxmlformats.org/officeDocument/2006/relationships/slideLayout" Target="../slideLayouts/slideLayout391.xml"/><Relationship Id="rId20" Type="http://schemas.openxmlformats.org/officeDocument/2006/relationships/slideLayout" Target="../slideLayouts/slideLayout395.xml"/><Relationship Id="rId29" Type="http://schemas.openxmlformats.org/officeDocument/2006/relationships/slideLayout" Target="../slideLayouts/slideLayout404.xml"/><Relationship Id="rId41" Type="http://schemas.openxmlformats.org/officeDocument/2006/relationships/oleObject" Target="../embeddings/oleObject2.bin"/><Relationship Id="rId1" Type="http://schemas.openxmlformats.org/officeDocument/2006/relationships/slideLayout" Target="../slideLayouts/slideLayout376.xml"/><Relationship Id="rId6" Type="http://schemas.openxmlformats.org/officeDocument/2006/relationships/slideLayout" Target="../slideLayouts/slideLayout381.xml"/><Relationship Id="rId11" Type="http://schemas.openxmlformats.org/officeDocument/2006/relationships/slideLayout" Target="../slideLayouts/slideLayout386.xml"/><Relationship Id="rId24" Type="http://schemas.openxmlformats.org/officeDocument/2006/relationships/slideLayout" Target="../slideLayouts/slideLayout399.xml"/><Relationship Id="rId32" Type="http://schemas.openxmlformats.org/officeDocument/2006/relationships/slideLayout" Target="../slideLayouts/slideLayout407.xml"/><Relationship Id="rId37" Type="http://schemas.openxmlformats.org/officeDocument/2006/relationships/slideLayout" Target="../slideLayouts/slideLayout412.xml"/><Relationship Id="rId40" Type="http://schemas.openxmlformats.org/officeDocument/2006/relationships/tags" Target="../tags/tag4.xml"/><Relationship Id="rId5" Type="http://schemas.openxmlformats.org/officeDocument/2006/relationships/slideLayout" Target="../slideLayouts/slideLayout380.xml"/><Relationship Id="rId15" Type="http://schemas.openxmlformats.org/officeDocument/2006/relationships/slideLayout" Target="../slideLayouts/slideLayout390.xml"/><Relationship Id="rId23" Type="http://schemas.openxmlformats.org/officeDocument/2006/relationships/slideLayout" Target="../slideLayouts/slideLayout398.xml"/><Relationship Id="rId28" Type="http://schemas.openxmlformats.org/officeDocument/2006/relationships/slideLayout" Target="../slideLayouts/slideLayout403.xml"/><Relationship Id="rId36" Type="http://schemas.openxmlformats.org/officeDocument/2006/relationships/slideLayout" Target="../slideLayouts/slideLayout411.xml"/><Relationship Id="rId10" Type="http://schemas.openxmlformats.org/officeDocument/2006/relationships/slideLayout" Target="../slideLayouts/slideLayout385.xml"/><Relationship Id="rId19" Type="http://schemas.openxmlformats.org/officeDocument/2006/relationships/slideLayout" Target="../slideLayouts/slideLayout394.xml"/><Relationship Id="rId31" Type="http://schemas.openxmlformats.org/officeDocument/2006/relationships/slideLayout" Target="../slideLayouts/slideLayout406.xml"/><Relationship Id="rId4" Type="http://schemas.openxmlformats.org/officeDocument/2006/relationships/slideLayout" Target="../slideLayouts/slideLayout379.xml"/><Relationship Id="rId9" Type="http://schemas.openxmlformats.org/officeDocument/2006/relationships/slideLayout" Target="../slideLayouts/slideLayout384.xml"/><Relationship Id="rId14" Type="http://schemas.openxmlformats.org/officeDocument/2006/relationships/slideLayout" Target="../slideLayouts/slideLayout389.xml"/><Relationship Id="rId22" Type="http://schemas.openxmlformats.org/officeDocument/2006/relationships/slideLayout" Target="../slideLayouts/slideLayout397.xml"/><Relationship Id="rId27" Type="http://schemas.openxmlformats.org/officeDocument/2006/relationships/slideLayout" Target="../slideLayouts/slideLayout402.xml"/><Relationship Id="rId30" Type="http://schemas.openxmlformats.org/officeDocument/2006/relationships/slideLayout" Target="../slideLayouts/slideLayout405.xml"/><Relationship Id="rId35" Type="http://schemas.openxmlformats.org/officeDocument/2006/relationships/slideLayout" Target="../slideLayouts/slideLayout410.xml"/><Relationship Id="rId8" Type="http://schemas.openxmlformats.org/officeDocument/2006/relationships/slideLayout" Target="../slideLayouts/slideLayout383.xml"/><Relationship Id="rId3" Type="http://schemas.openxmlformats.org/officeDocument/2006/relationships/slideLayout" Target="../slideLayouts/slideLayout378.xml"/><Relationship Id="rId12" Type="http://schemas.openxmlformats.org/officeDocument/2006/relationships/slideLayout" Target="../slideLayouts/slideLayout387.xml"/><Relationship Id="rId17" Type="http://schemas.openxmlformats.org/officeDocument/2006/relationships/slideLayout" Target="../slideLayouts/slideLayout392.xml"/><Relationship Id="rId25" Type="http://schemas.openxmlformats.org/officeDocument/2006/relationships/slideLayout" Target="../slideLayouts/slideLayout400.xml"/><Relationship Id="rId33" Type="http://schemas.openxmlformats.org/officeDocument/2006/relationships/slideLayout" Target="../slideLayouts/slideLayout408.xml"/><Relationship Id="rId38" Type="http://schemas.openxmlformats.org/officeDocument/2006/relationships/theme" Target="../theme/theme10.xml"/></Relationships>
</file>

<file path=ppt/slideMasters/_rels/slideMaster11.xml.rels><?xml version="1.0" encoding="UTF-8" standalone="yes"?>
<Relationships xmlns="http://schemas.openxmlformats.org/package/2006/relationships"><Relationship Id="rId13" Type="http://schemas.openxmlformats.org/officeDocument/2006/relationships/slideLayout" Target="../slideLayouts/slideLayout425.xml"/><Relationship Id="rId18" Type="http://schemas.openxmlformats.org/officeDocument/2006/relationships/slideLayout" Target="../slideLayouts/slideLayout430.xml"/><Relationship Id="rId26" Type="http://schemas.openxmlformats.org/officeDocument/2006/relationships/slideLayout" Target="../slideLayouts/slideLayout438.xml"/><Relationship Id="rId3" Type="http://schemas.openxmlformats.org/officeDocument/2006/relationships/slideLayout" Target="../slideLayouts/slideLayout415.xml"/><Relationship Id="rId21" Type="http://schemas.openxmlformats.org/officeDocument/2006/relationships/slideLayout" Target="../slideLayouts/slideLayout433.xml"/><Relationship Id="rId7" Type="http://schemas.openxmlformats.org/officeDocument/2006/relationships/slideLayout" Target="../slideLayouts/slideLayout419.xml"/><Relationship Id="rId12" Type="http://schemas.openxmlformats.org/officeDocument/2006/relationships/slideLayout" Target="../slideLayouts/slideLayout424.xml"/><Relationship Id="rId17" Type="http://schemas.openxmlformats.org/officeDocument/2006/relationships/slideLayout" Target="../slideLayouts/slideLayout429.xml"/><Relationship Id="rId25" Type="http://schemas.openxmlformats.org/officeDocument/2006/relationships/slideLayout" Target="../slideLayouts/slideLayout437.xml"/><Relationship Id="rId33" Type="http://schemas.openxmlformats.org/officeDocument/2006/relationships/theme" Target="../theme/theme11.xml"/><Relationship Id="rId2" Type="http://schemas.openxmlformats.org/officeDocument/2006/relationships/slideLayout" Target="../slideLayouts/slideLayout414.xml"/><Relationship Id="rId16" Type="http://schemas.openxmlformats.org/officeDocument/2006/relationships/slideLayout" Target="../slideLayouts/slideLayout428.xml"/><Relationship Id="rId20" Type="http://schemas.openxmlformats.org/officeDocument/2006/relationships/slideLayout" Target="../slideLayouts/slideLayout432.xml"/><Relationship Id="rId29" Type="http://schemas.openxmlformats.org/officeDocument/2006/relationships/slideLayout" Target="../slideLayouts/slideLayout441.xml"/><Relationship Id="rId1" Type="http://schemas.openxmlformats.org/officeDocument/2006/relationships/slideLayout" Target="../slideLayouts/slideLayout413.xml"/><Relationship Id="rId6" Type="http://schemas.openxmlformats.org/officeDocument/2006/relationships/slideLayout" Target="../slideLayouts/slideLayout418.xml"/><Relationship Id="rId11" Type="http://schemas.openxmlformats.org/officeDocument/2006/relationships/slideLayout" Target="../slideLayouts/slideLayout423.xml"/><Relationship Id="rId24" Type="http://schemas.openxmlformats.org/officeDocument/2006/relationships/slideLayout" Target="../slideLayouts/slideLayout436.xml"/><Relationship Id="rId32" Type="http://schemas.openxmlformats.org/officeDocument/2006/relationships/slideLayout" Target="../slideLayouts/slideLayout444.xml"/><Relationship Id="rId5" Type="http://schemas.openxmlformats.org/officeDocument/2006/relationships/slideLayout" Target="../slideLayouts/slideLayout417.xml"/><Relationship Id="rId15" Type="http://schemas.openxmlformats.org/officeDocument/2006/relationships/slideLayout" Target="../slideLayouts/slideLayout427.xml"/><Relationship Id="rId23" Type="http://schemas.openxmlformats.org/officeDocument/2006/relationships/slideLayout" Target="../slideLayouts/slideLayout435.xml"/><Relationship Id="rId28" Type="http://schemas.openxmlformats.org/officeDocument/2006/relationships/slideLayout" Target="../slideLayouts/slideLayout440.xml"/><Relationship Id="rId10" Type="http://schemas.openxmlformats.org/officeDocument/2006/relationships/slideLayout" Target="../slideLayouts/slideLayout422.xml"/><Relationship Id="rId19" Type="http://schemas.openxmlformats.org/officeDocument/2006/relationships/slideLayout" Target="../slideLayouts/slideLayout431.xml"/><Relationship Id="rId31" Type="http://schemas.openxmlformats.org/officeDocument/2006/relationships/slideLayout" Target="../slideLayouts/slideLayout443.xml"/><Relationship Id="rId4" Type="http://schemas.openxmlformats.org/officeDocument/2006/relationships/slideLayout" Target="../slideLayouts/slideLayout416.xml"/><Relationship Id="rId9" Type="http://schemas.openxmlformats.org/officeDocument/2006/relationships/slideLayout" Target="../slideLayouts/slideLayout421.xml"/><Relationship Id="rId14" Type="http://schemas.openxmlformats.org/officeDocument/2006/relationships/slideLayout" Target="../slideLayouts/slideLayout426.xml"/><Relationship Id="rId22" Type="http://schemas.openxmlformats.org/officeDocument/2006/relationships/slideLayout" Target="../slideLayouts/slideLayout434.xml"/><Relationship Id="rId27" Type="http://schemas.openxmlformats.org/officeDocument/2006/relationships/slideLayout" Target="../slideLayouts/slideLayout439.xml"/><Relationship Id="rId30" Type="http://schemas.openxmlformats.org/officeDocument/2006/relationships/slideLayout" Target="../slideLayouts/slideLayout442.xml"/><Relationship Id="rId8" Type="http://schemas.openxmlformats.org/officeDocument/2006/relationships/slideLayout" Target="../slideLayouts/slideLayout420.xml"/></Relationships>
</file>

<file path=ppt/slideMasters/_rels/slideMaster12.xml.rels><?xml version="1.0" encoding="UTF-8" standalone="yes"?>
<Relationships xmlns="http://schemas.openxmlformats.org/package/2006/relationships"><Relationship Id="rId13" Type="http://schemas.openxmlformats.org/officeDocument/2006/relationships/slideLayout" Target="../slideLayouts/slideLayout457.xml"/><Relationship Id="rId18" Type="http://schemas.openxmlformats.org/officeDocument/2006/relationships/slideLayout" Target="../slideLayouts/slideLayout462.xml"/><Relationship Id="rId26" Type="http://schemas.openxmlformats.org/officeDocument/2006/relationships/slideLayout" Target="../slideLayouts/slideLayout470.xml"/><Relationship Id="rId3" Type="http://schemas.openxmlformats.org/officeDocument/2006/relationships/slideLayout" Target="../slideLayouts/slideLayout447.xml"/><Relationship Id="rId21" Type="http://schemas.openxmlformats.org/officeDocument/2006/relationships/slideLayout" Target="../slideLayouts/slideLayout465.xml"/><Relationship Id="rId34" Type="http://schemas.openxmlformats.org/officeDocument/2006/relationships/slideLayout" Target="../slideLayouts/slideLayout478.xml"/><Relationship Id="rId7" Type="http://schemas.openxmlformats.org/officeDocument/2006/relationships/slideLayout" Target="../slideLayouts/slideLayout451.xml"/><Relationship Id="rId12" Type="http://schemas.openxmlformats.org/officeDocument/2006/relationships/slideLayout" Target="../slideLayouts/slideLayout456.xml"/><Relationship Id="rId17" Type="http://schemas.openxmlformats.org/officeDocument/2006/relationships/slideLayout" Target="../slideLayouts/slideLayout461.xml"/><Relationship Id="rId25" Type="http://schemas.openxmlformats.org/officeDocument/2006/relationships/slideLayout" Target="../slideLayouts/slideLayout469.xml"/><Relationship Id="rId33" Type="http://schemas.openxmlformats.org/officeDocument/2006/relationships/slideLayout" Target="../slideLayouts/slideLayout477.xml"/><Relationship Id="rId2" Type="http://schemas.openxmlformats.org/officeDocument/2006/relationships/slideLayout" Target="../slideLayouts/slideLayout446.xml"/><Relationship Id="rId16" Type="http://schemas.openxmlformats.org/officeDocument/2006/relationships/slideLayout" Target="../slideLayouts/slideLayout460.xml"/><Relationship Id="rId20" Type="http://schemas.openxmlformats.org/officeDocument/2006/relationships/slideLayout" Target="../slideLayouts/slideLayout464.xml"/><Relationship Id="rId29" Type="http://schemas.openxmlformats.org/officeDocument/2006/relationships/slideLayout" Target="../slideLayouts/slideLayout473.xml"/><Relationship Id="rId1" Type="http://schemas.openxmlformats.org/officeDocument/2006/relationships/slideLayout" Target="../slideLayouts/slideLayout445.xml"/><Relationship Id="rId6" Type="http://schemas.openxmlformats.org/officeDocument/2006/relationships/slideLayout" Target="../slideLayouts/slideLayout450.xml"/><Relationship Id="rId11" Type="http://schemas.openxmlformats.org/officeDocument/2006/relationships/slideLayout" Target="../slideLayouts/slideLayout455.xml"/><Relationship Id="rId24" Type="http://schemas.openxmlformats.org/officeDocument/2006/relationships/slideLayout" Target="../slideLayouts/slideLayout468.xml"/><Relationship Id="rId32" Type="http://schemas.openxmlformats.org/officeDocument/2006/relationships/slideLayout" Target="../slideLayouts/slideLayout476.xml"/><Relationship Id="rId5" Type="http://schemas.openxmlformats.org/officeDocument/2006/relationships/slideLayout" Target="../slideLayouts/slideLayout449.xml"/><Relationship Id="rId15" Type="http://schemas.openxmlformats.org/officeDocument/2006/relationships/slideLayout" Target="../slideLayouts/slideLayout459.xml"/><Relationship Id="rId23" Type="http://schemas.openxmlformats.org/officeDocument/2006/relationships/slideLayout" Target="../slideLayouts/slideLayout467.xml"/><Relationship Id="rId28" Type="http://schemas.openxmlformats.org/officeDocument/2006/relationships/slideLayout" Target="../slideLayouts/slideLayout472.xml"/><Relationship Id="rId10" Type="http://schemas.openxmlformats.org/officeDocument/2006/relationships/slideLayout" Target="../slideLayouts/slideLayout454.xml"/><Relationship Id="rId19" Type="http://schemas.openxmlformats.org/officeDocument/2006/relationships/slideLayout" Target="../slideLayouts/slideLayout463.xml"/><Relationship Id="rId31" Type="http://schemas.openxmlformats.org/officeDocument/2006/relationships/slideLayout" Target="../slideLayouts/slideLayout475.xml"/><Relationship Id="rId4" Type="http://schemas.openxmlformats.org/officeDocument/2006/relationships/slideLayout" Target="../slideLayouts/slideLayout448.xml"/><Relationship Id="rId9" Type="http://schemas.openxmlformats.org/officeDocument/2006/relationships/slideLayout" Target="../slideLayouts/slideLayout453.xml"/><Relationship Id="rId14" Type="http://schemas.openxmlformats.org/officeDocument/2006/relationships/slideLayout" Target="../slideLayouts/slideLayout458.xml"/><Relationship Id="rId22" Type="http://schemas.openxmlformats.org/officeDocument/2006/relationships/slideLayout" Target="../slideLayouts/slideLayout466.xml"/><Relationship Id="rId27" Type="http://schemas.openxmlformats.org/officeDocument/2006/relationships/slideLayout" Target="../slideLayouts/slideLayout471.xml"/><Relationship Id="rId30" Type="http://schemas.openxmlformats.org/officeDocument/2006/relationships/slideLayout" Target="../slideLayouts/slideLayout474.xml"/><Relationship Id="rId35" Type="http://schemas.openxmlformats.org/officeDocument/2006/relationships/theme" Target="../theme/theme12.xml"/><Relationship Id="rId8" Type="http://schemas.openxmlformats.org/officeDocument/2006/relationships/slideLayout" Target="../slideLayouts/slideLayout45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486.xml"/><Relationship Id="rId13" Type="http://schemas.openxmlformats.org/officeDocument/2006/relationships/slideLayout" Target="../slideLayouts/slideLayout491.xml"/><Relationship Id="rId3" Type="http://schemas.openxmlformats.org/officeDocument/2006/relationships/slideLayout" Target="../slideLayouts/slideLayout481.xml"/><Relationship Id="rId7" Type="http://schemas.openxmlformats.org/officeDocument/2006/relationships/slideLayout" Target="../slideLayouts/slideLayout485.xml"/><Relationship Id="rId12" Type="http://schemas.openxmlformats.org/officeDocument/2006/relationships/slideLayout" Target="../slideLayouts/slideLayout490.xml"/><Relationship Id="rId2" Type="http://schemas.openxmlformats.org/officeDocument/2006/relationships/slideLayout" Target="../slideLayouts/slideLayout480.xml"/><Relationship Id="rId16" Type="http://schemas.openxmlformats.org/officeDocument/2006/relationships/theme" Target="../theme/theme13.xml"/><Relationship Id="rId1" Type="http://schemas.openxmlformats.org/officeDocument/2006/relationships/slideLayout" Target="../slideLayouts/slideLayout479.xml"/><Relationship Id="rId6" Type="http://schemas.openxmlformats.org/officeDocument/2006/relationships/slideLayout" Target="../slideLayouts/slideLayout484.xml"/><Relationship Id="rId11" Type="http://schemas.openxmlformats.org/officeDocument/2006/relationships/slideLayout" Target="../slideLayouts/slideLayout489.xml"/><Relationship Id="rId5" Type="http://schemas.openxmlformats.org/officeDocument/2006/relationships/slideLayout" Target="../slideLayouts/slideLayout483.xml"/><Relationship Id="rId15" Type="http://schemas.openxmlformats.org/officeDocument/2006/relationships/slideLayout" Target="../slideLayouts/slideLayout493.xml"/><Relationship Id="rId10" Type="http://schemas.openxmlformats.org/officeDocument/2006/relationships/slideLayout" Target="../slideLayouts/slideLayout488.xml"/><Relationship Id="rId4" Type="http://schemas.openxmlformats.org/officeDocument/2006/relationships/slideLayout" Target="../slideLayouts/slideLayout482.xml"/><Relationship Id="rId9" Type="http://schemas.openxmlformats.org/officeDocument/2006/relationships/slideLayout" Target="../slideLayouts/slideLayout487.xml"/><Relationship Id="rId14" Type="http://schemas.openxmlformats.org/officeDocument/2006/relationships/slideLayout" Target="../slideLayouts/slideLayout492.xml"/></Relationships>
</file>

<file path=ppt/slideMasters/_rels/slideMaster14.xml.rels><?xml version="1.0" encoding="UTF-8" standalone="yes"?>
<Relationships xmlns="http://schemas.openxmlformats.org/package/2006/relationships"><Relationship Id="rId13" Type="http://schemas.openxmlformats.org/officeDocument/2006/relationships/slideLayout" Target="../slideLayouts/slideLayout506.xml"/><Relationship Id="rId18" Type="http://schemas.openxmlformats.org/officeDocument/2006/relationships/slideLayout" Target="../slideLayouts/slideLayout511.xml"/><Relationship Id="rId26" Type="http://schemas.openxmlformats.org/officeDocument/2006/relationships/slideLayout" Target="../slideLayouts/slideLayout519.xml"/><Relationship Id="rId39" Type="http://schemas.openxmlformats.org/officeDocument/2006/relationships/slideLayout" Target="../slideLayouts/slideLayout532.xml"/><Relationship Id="rId21" Type="http://schemas.openxmlformats.org/officeDocument/2006/relationships/slideLayout" Target="../slideLayouts/slideLayout514.xml"/><Relationship Id="rId34" Type="http://schemas.openxmlformats.org/officeDocument/2006/relationships/slideLayout" Target="../slideLayouts/slideLayout527.xml"/><Relationship Id="rId42" Type="http://schemas.openxmlformats.org/officeDocument/2006/relationships/slideLayout" Target="../slideLayouts/slideLayout535.xml"/><Relationship Id="rId7" Type="http://schemas.openxmlformats.org/officeDocument/2006/relationships/slideLayout" Target="../slideLayouts/slideLayout500.xml"/><Relationship Id="rId2" Type="http://schemas.openxmlformats.org/officeDocument/2006/relationships/slideLayout" Target="../slideLayouts/slideLayout495.xml"/><Relationship Id="rId16" Type="http://schemas.openxmlformats.org/officeDocument/2006/relationships/slideLayout" Target="../slideLayouts/slideLayout509.xml"/><Relationship Id="rId29" Type="http://schemas.openxmlformats.org/officeDocument/2006/relationships/slideLayout" Target="../slideLayouts/slideLayout522.xml"/><Relationship Id="rId1" Type="http://schemas.openxmlformats.org/officeDocument/2006/relationships/slideLayout" Target="../slideLayouts/slideLayout494.xml"/><Relationship Id="rId6" Type="http://schemas.openxmlformats.org/officeDocument/2006/relationships/slideLayout" Target="../slideLayouts/slideLayout499.xml"/><Relationship Id="rId11" Type="http://schemas.openxmlformats.org/officeDocument/2006/relationships/slideLayout" Target="../slideLayouts/slideLayout504.xml"/><Relationship Id="rId24" Type="http://schemas.openxmlformats.org/officeDocument/2006/relationships/slideLayout" Target="../slideLayouts/slideLayout517.xml"/><Relationship Id="rId32" Type="http://schemas.openxmlformats.org/officeDocument/2006/relationships/slideLayout" Target="../slideLayouts/slideLayout525.xml"/><Relationship Id="rId37" Type="http://schemas.openxmlformats.org/officeDocument/2006/relationships/slideLayout" Target="../slideLayouts/slideLayout530.xml"/><Relationship Id="rId40" Type="http://schemas.openxmlformats.org/officeDocument/2006/relationships/slideLayout" Target="../slideLayouts/slideLayout533.xml"/><Relationship Id="rId45" Type="http://schemas.openxmlformats.org/officeDocument/2006/relationships/slideLayout" Target="../slideLayouts/slideLayout538.xml"/><Relationship Id="rId5" Type="http://schemas.openxmlformats.org/officeDocument/2006/relationships/slideLayout" Target="../slideLayouts/slideLayout498.xml"/><Relationship Id="rId15" Type="http://schemas.openxmlformats.org/officeDocument/2006/relationships/slideLayout" Target="../slideLayouts/slideLayout508.xml"/><Relationship Id="rId23" Type="http://schemas.openxmlformats.org/officeDocument/2006/relationships/slideLayout" Target="../slideLayouts/slideLayout516.xml"/><Relationship Id="rId28" Type="http://schemas.openxmlformats.org/officeDocument/2006/relationships/slideLayout" Target="../slideLayouts/slideLayout521.xml"/><Relationship Id="rId36" Type="http://schemas.openxmlformats.org/officeDocument/2006/relationships/slideLayout" Target="../slideLayouts/slideLayout529.xml"/><Relationship Id="rId10" Type="http://schemas.openxmlformats.org/officeDocument/2006/relationships/slideLayout" Target="../slideLayouts/slideLayout503.xml"/><Relationship Id="rId19" Type="http://schemas.openxmlformats.org/officeDocument/2006/relationships/slideLayout" Target="../slideLayouts/slideLayout512.xml"/><Relationship Id="rId31" Type="http://schemas.openxmlformats.org/officeDocument/2006/relationships/slideLayout" Target="../slideLayouts/slideLayout524.xml"/><Relationship Id="rId44" Type="http://schemas.openxmlformats.org/officeDocument/2006/relationships/slideLayout" Target="../slideLayouts/slideLayout537.xml"/><Relationship Id="rId4" Type="http://schemas.openxmlformats.org/officeDocument/2006/relationships/slideLayout" Target="../slideLayouts/slideLayout497.xml"/><Relationship Id="rId9" Type="http://schemas.openxmlformats.org/officeDocument/2006/relationships/slideLayout" Target="../slideLayouts/slideLayout502.xml"/><Relationship Id="rId14" Type="http://schemas.openxmlformats.org/officeDocument/2006/relationships/slideLayout" Target="../slideLayouts/slideLayout507.xml"/><Relationship Id="rId22" Type="http://schemas.openxmlformats.org/officeDocument/2006/relationships/slideLayout" Target="../slideLayouts/slideLayout515.xml"/><Relationship Id="rId27" Type="http://schemas.openxmlformats.org/officeDocument/2006/relationships/slideLayout" Target="../slideLayouts/slideLayout520.xml"/><Relationship Id="rId30" Type="http://schemas.openxmlformats.org/officeDocument/2006/relationships/slideLayout" Target="../slideLayouts/slideLayout523.xml"/><Relationship Id="rId35" Type="http://schemas.openxmlformats.org/officeDocument/2006/relationships/slideLayout" Target="../slideLayouts/slideLayout528.xml"/><Relationship Id="rId43" Type="http://schemas.openxmlformats.org/officeDocument/2006/relationships/slideLayout" Target="../slideLayouts/slideLayout536.xml"/><Relationship Id="rId8" Type="http://schemas.openxmlformats.org/officeDocument/2006/relationships/slideLayout" Target="../slideLayouts/slideLayout501.xml"/><Relationship Id="rId3" Type="http://schemas.openxmlformats.org/officeDocument/2006/relationships/slideLayout" Target="../slideLayouts/slideLayout496.xml"/><Relationship Id="rId12" Type="http://schemas.openxmlformats.org/officeDocument/2006/relationships/slideLayout" Target="../slideLayouts/slideLayout505.xml"/><Relationship Id="rId17" Type="http://schemas.openxmlformats.org/officeDocument/2006/relationships/slideLayout" Target="../slideLayouts/slideLayout510.xml"/><Relationship Id="rId25" Type="http://schemas.openxmlformats.org/officeDocument/2006/relationships/slideLayout" Target="../slideLayouts/slideLayout518.xml"/><Relationship Id="rId33" Type="http://schemas.openxmlformats.org/officeDocument/2006/relationships/slideLayout" Target="../slideLayouts/slideLayout526.xml"/><Relationship Id="rId38" Type="http://schemas.openxmlformats.org/officeDocument/2006/relationships/slideLayout" Target="../slideLayouts/slideLayout531.xml"/><Relationship Id="rId46" Type="http://schemas.openxmlformats.org/officeDocument/2006/relationships/theme" Target="../theme/theme14.xml"/><Relationship Id="rId20" Type="http://schemas.openxmlformats.org/officeDocument/2006/relationships/slideLayout" Target="../slideLayouts/slideLayout513.xml"/><Relationship Id="rId41" Type="http://schemas.openxmlformats.org/officeDocument/2006/relationships/slideLayout" Target="../slideLayouts/slideLayout534.xml"/></Relationships>
</file>

<file path=ppt/slideMasters/_rels/slideMaster15.xml.rels><?xml version="1.0" encoding="UTF-8" standalone="yes"?>
<Relationships xmlns="http://schemas.openxmlformats.org/package/2006/relationships"><Relationship Id="rId13" Type="http://schemas.openxmlformats.org/officeDocument/2006/relationships/slideLayout" Target="../slideLayouts/slideLayout551.xml"/><Relationship Id="rId18" Type="http://schemas.openxmlformats.org/officeDocument/2006/relationships/slideLayout" Target="../slideLayouts/slideLayout556.xml"/><Relationship Id="rId26" Type="http://schemas.openxmlformats.org/officeDocument/2006/relationships/slideLayout" Target="../slideLayouts/slideLayout564.xml"/><Relationship Id="rId39" Type="http://schemas.openxmlformats.org/officeDocument/2006/relationships/slideLayout" Target="../slideLayouts/slideLayout577.xml"/><Relationship Id="rId21" Type="http://schemas.openxmlformats.org/officeDocument/2006/relationships/slideLayout" Target="../slideLayouts/slideLayout559.xml"/><Relationship Id="rId34" Type="http://schemas.openxmlformats.org/officeDocument/2006/relationships/slideLayout" Target="../slideLayouts/slideLayout572.xml"/><Relationship Id="rId42" Type="http://schemas.openxmlformats.org/officeDocument/2006/relationships/slideLayout" Target="../slideLayouts/slideLayout580.xml"/><Relationship Id="rId7" Type="http://schemas.openxmlformats.org/officeDocument/2006/relationships/slideLayout" Target="../slideLayouts/slideLayout545.xml"/><Relationship Id="rId2" Type="http://schemas.openxmlformats.org/officeDocument/2006/relationships/slideLayout" Target="../slideLayouts/slideLayout540.xml"/><Relationship Id="rId16" Type="http://schemas.openxmlformats.org/officeDocument/2006/relationships/slideLayout" Target="../slideLayouts/slideLayout554.xml"/><Relationship Id="rId20" Type="http://schemas.openxmlformats.org/officeDocument/2006/relationships/slideLayout" Target="../slideLayouts/slideLayout558.xml"/><Relationship Id="rId29" Type="http://schemas.openxmlformats.org/officeDocument/2006/relationships/slideLayout" Target="../slideLayouts/slideLayout567.xml"/><Relationship Id="rId41" Type="http://schemas.openxmlformats.org/officeDocument/2006/relationships/slideLayout" Target="../slideLayouts/slideLayout579.xml"/><Relationship Id="rId1" Type="http://schemas.openxmlformats.org/officeDocument/2006/relationships/slideLayout" Target="../slideLayouts/slideLayout539.xml"/><Relationship Id="rId6" Type="http://schemas.openxmlformats.org/officeDocument/2006/relationships/slideLayout" Target="../slideLayouts/slideLayout544.xml"/><Relationship Id="rId11" Type="http://schemas.openxmlformats.org/officeDocument/2006/relationships/slideLayout" Target="../slideLayouts/slideLayout549.xml"/><Relationship Id="rId24" Type="http://schemas.openxmlformats.org/officeDocument/2006/relationships/slideLayout" Target="../slideLayouts/slideLayout562.xml"/><Relationship Id="rId32" Type="http://schemas.openxmlformats.org/officeDocument/2006/relationships/slideLayout" Target="../slideLayouts/slideLayout570.xml"/><Relationship Id="rId37" Type="http://schemas.openxmlformats.org/officeDocument/2006/relationships/slideLayout" Target="../slideLayouts/slideLayout575.xml"/><Relationship Id="rId40" Type="http://schemas.openxmlformats.org/officeDocument/2006/relationships/slideLayout" Target="../slideLayouts/slideLayout578.xml"/><Relationship Id="rId5" Type="http://schemas.openxmlformats.org/officeDocument/2006/relationships/slideLayout" Target="../slideLayouts/slideLayout543.xml"/><Relationship Id="rId15" Type="http://schemas.openxmlformats.org/officeDocument/2006/relationships/slideLayout" Target="../slideLayouts/slideLayout553.xml"/><Relationship Id="rId23" Type="http://schemas.openxmlformats.org/officeDocument/2006/relationships/slideLayout" Target="../slideLayouts/slideLayout561.xml"/><Relationship Id="rId28" Type="http://schemas.openxmlformats.org/officeDocument/2006/relationships/slideLayout" Target="../slideLayouts/slideLayout566.xml"/><Relationship Id="rId36" Type="http://schemas.openxmlformats.org/officeDocument/2006/relationships/slideLayout" Target="../slideLayouts/slideLayout574.xml"/><Relationship Id="rId10" Type="http://schemas.openxmlformats.org/officeDocument/2006/relationships/slideLayout" Target="../slideLayouts/slideLayout548.xml"/><Relationship Id="rId19" Type="http://schemas.openxmlformats.org/officeDocument/2006/relationships/slideLayout" Target="../slideLayouts/slideLayout557.xml"/><Relationship Id="rId31" Type="http://schemas.openxmlformats.org/officeDocument/2006/relationships/slideLayout" Target="../slideLayouts/slideLayout569.xml"/><Relationship Id="rId4" Type="http://schemas.openxmlformats.org/officeDocument/2006/relationships/slideLayout" Target="../slideLayouts/slideLayout542.xml"/><Relationship Id="rId9" Type="http://schemas.openxmlformats.org/officeDocument/2006/relationships/slideLayout" Target="../slideLayouts/slideLayout547.xml"/><Relationship Id="rId14" Type="http://schemas.openxmlformats.org/officeDocument/2006/relationships/slideLayout" Target="../slideLayouts/slideLayout552.xml"/><Relationship Id="rId22" Type="http://schemas.openxmlformats.org/officeDocument/2006/relationships/slideLayout" Target="../slideLayouts/slideLayout560.xml"/><Relationship Id="rId27" Type="http://schemas.openxmlformats.org/officeDocument/2006/relationships/slideLayout" Target="../slideLayouts/slideLayout565.xml"/><Relationship Id="rId30" Type="http://schemas.openxmlformats.org/officeDocument/2006/relationships/slideLayout" Target="../slideLayouts/slideLayout568.xml"/><Relationship Id="rId35" Type="http://schemas.openxmlformats.org/officeDocument/2006/relationships/slideLayout" Target="../slideLayouts/slideLayout573.xml"/><Relationship Id="rId43" Type="http://schemas.openxmlformats.org/officeDocument/2006/relationships/theme" Target="../theme/theme15.xml"/><Relationship Id="rId8" Type="http://schemas.openxmlformats.org/officeDocument/2006/relationships/slideLayout" Target="../slideLayouts/slideLayout546.xml"/><Relationship Id="rId3" Type="http://schemas.openxmlformats.org/officeDocument/2006/relationships/slideLayout" Target="../slideLayouts/slideLayout541.xml"/><Relationship Id="rId12" Type="http://schemas.openxmlformats.org/officeDocument/2006/relationships/slideLayout" Target="../slideLayouts/slideLayout550.xml"/><Relationship Id="rId17" Type="http://schemas.openxmlformats.org/officeDocument/2006/relationships/slideLayout" Target="../slideLayouts/slideLayout555.xml"/><Relationship Id="rId25" Type="http://schemas.openxmlformats.org/officeDocument/2006/relationships/slideLayout" Target="../slideLayouts/slideLayout563.xml"/><Relationship Id="rId33" Type="http://schemas.openxmlformats.org/officeDocument/2006/relationships/slideLayout" Target="../slideLayouts/slideLayout571.xml"/><Relationship Id="rId38" Type="http://schemas.openxmlformats.org/officeDocument/2006/relationships/slideLayout" Target="../slideLayouts/slideLayout576.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588.xml"/><Relationship Id="rId13" Type="http://schemas.openxmlformats.org/officeDocument/2006/relationships/theme" Target="../theme/theme16.xml"/><Relationship Id="rId3" Type="http://schemas.openxmlformats.org/officeDocument/2006/relationships/slideLayout" Target="../slideLayouts/slideLayout583.xml"/><Relationship Id="rId7" Type="http://schemas.openxmlformats.org/officeDocument/2006/relationships/slideLayout" Target="../slideLayouts/slideLayout587.xml"/><Relationship Id="rId12" Type="http://schemas.openxmlformats.org/officeDocument/2006/relationships/slideLayout" Target="../slideLayouts/slideLayout592.xml"/><Relationship Id="rId2" Type="http://schemas.openxmlformats.org/officeDocument/2006/relationships/slideLayout" Target="../slideLayouts/slideLayout582.xml"/><Relationship Id="rId1" Type="http://schemas.openxmlformats.org/officeDocument/2006/relationships/slideLayout" Target="../slideLayouts/slideLayout581.xml"/><Relationship Id="rId6" Type="http://schemas.openxmlformats.org/officeDocument/2006/relationships/slideLayout" Target="../slideLayouts/slideLayout586.xml"/><Relationship Id="rId11" Type="http://schemas.openxmlformats.org/officeDocument/2006/relationships/slideLayout" Target="../slideLayouts/slideLayout591.xml"/><Relationship Id="rId5" Type="http://schemas.openxmlformats.org/officeDocument/2006/relationships/slideLayout" Target="../slideLayouts/slideLayout585.xml"/><Relationship Id="rId10" Type="http://schemas.openxmlformats.org/officeDocument/2006/relationships/slideLayout" Target="../slideLayouts/slideLayout590.xml"/><Relationship Id="rId4" Type="http://schemas.openxmlformats.org/officeDocument/2006/relationships/slideLayout" Target="../slideLayouts/slideLayout584.xml"/><Relationship Id="rId9" Type="http://schemas.openxmlformats.org/officeDocument/2006/relationships/slideLayout" Target="../slideLayouts/slideLayout589.xml"/><Relationship Id="rId14" Type="http://schemas.openxmlformats.org/officeDocument/2006/relationships/image" Target="../media/image49.png"/></Relationships>
</file>

<file path=ppt/slideMasters/_rels/slideMaster17.xml.rels><?xml version="1.0" encoding="UTF-8" standalone="yes"?>
<Relationships xmlns="http://schemas.openxmlformats.org/package/2006/relationships"><Relationship Id="rId8" Type="http://schemas.openxmlformats.org/officeDocument/2006/relationships/slideLayout" Target="../slideLayouts/slideLayout600.xml"/><Relationship Id="rId13" Type="http://schemas.openxmlformats.org/officeDocument/2006/relationships/slideLayout" Target="../slideLayouts/slideLayout605.xml"/><Relationship Id="rId3" Type="http://schemas.openxmlformats.org/officeDocument/2006/relationships/slideLayout" Target="../slideLayouts/slideLayout595.xml"/><Relationship Id="rId7" Type="http://schemas.openxmlformats.org/officeDocument/2006/relationships/slideLayout" Target="../slideLayouts/slideLayout599.xml"/><Relationship Id="rId12" Type="http://schemas.openxmlformats.org/officeDocument/2006/relationships/slideLayout" Target="../slideLayouts/slideLayout604.xml"/><Relationship Id="rId2" Type="http://schemas.openxmlformats.org/officeDocument/2006/relationships/slideLayout" Target="../slideLayouts/slideLayout594.xml"/><Relationship Id="rId1" Type="http://schemas.openxmlformats.org/officeDocument/2006/relationships/slideLayout" Target="../slideLayouts/slideLayout593.xml"/><Relationship Id="rId6" Type="http://schemas.openxmlformats.org/officeDocument/2006/relationships/slideLayout" Target="../slideLayouts/slideLayout598.xml"/><Relationship Id="rId11" Type="http://schemas.openxmlformats.org/officeDocument/2006/relationships/slideLayout" Target="../slideLayouts/slideLayout603.xml"/><Relationship Id="rId5" Type="http://schemas.openxmlformats.org/officeDocument/2006/relationships/slideLayout" Target="../slideLayouts/slideLayout597.xml"/><Relationship Id="rId15" Type="http://schemas.openxmlformats.org/officeDocument/2006/relationships/theme" Target="../theme/theme17.xml"/><Relationship Id="rId10" Type="http://schemas.openxmlformats.org/officeDocument/2006/relationships/slideLayout" Target="../slideLayouts/slideLayout602.xml"/><Relationship Id="rId4" Type="http://schemas.openxmlformats.org/officeDocument/2006/relationships/slideLayout" Target="../slideLayouts/slideLayout596.xml"/><Relationship Id="rId9" Type="http://schemas.openxmlformats.org/officeDocument/2006/relationships/slideLayout" Target="../slideLayouts/slideLayout601.xml"/><Relationship Id="rId14" Type="http://schemas.openxmlformats.org/officeDocument/2006/relationships/slideLayout" Target="../slideLayouts/slideLayout606.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5.xml"/><Relationship Id="rId18" Type="http://schemas.openxmlformats.org/officeDocument/2006/relationships/slideLayout" Target="../slideLayouts/slideLayout50.xml"/><Relationship Id="rId26" Type="http://schemas.openxmlformats.org/officeDocument/2006/relationships/slideLayout" Target="../slideLayouts/slideLayout58.xml"/><Relationship Id="rId3" Type="http://schemas.openxmlformats.org/officeDocument/2006/relationships/slideLayout" Target="../slideLayouts/slideLayout35.xml"/><Relationship Id="rId21" Type="http://schemas.openxmlformats.org/officeDocument/2006/relationships/slideLayout" Target="../slideLayouts/slideLayout53.xml"/><Relationship Id="rId34" Type="http://schemas.openxmlformats.org/officeDocument/2006/relationships/slideLayout" Target="../slideLayouts/slideLayout66.xml"/><Relationship Id="rId7" Type="http://schemas.openxmlformats.org/officeDocument/2006/relationships/slideLayout" Target="../slideLayouts/slideLayout39.xml"/><Relationship Id="rId12" Type="http://schemas.openxmlformats.org/officeDocument/2006/relationships/slideLayout" Target="../slideLayouts/slideLayout44.xml"/><Relationship Id="rId17" Type="http://schemas.openxmlformats.org/officeDocument/2006/relationships/slideLayout" Target="../slideLayouts/slideLayout49.xml"/><Relationship Id="rId25" Type="http://schemas.openxmlformats.org/officeDocument/2006/relationships/slideLayout" Target="../slideLayouts/slideLayout57.xml"/><Relationship Id="rId33" Type="http://schemas.openxmlformats.org/officeDocument/2006/relationships/slideLayout" Target="../slideLayouts/slideLayout65.xml"/><Relationship Id="rId2" Type="http://schemas.openxmlformats.org/officeDocument/2006/relationships/slideLayout" Target="../slideLayouts/slideLayout34.xml"/><Relationship Id="rId16" Type="http://schemas.openxmlformats.org/officeDocument/2006/relationships/slideLayout" Target="../slideLayouts/slideLayout48.xml"/><Relationship Id="rId20" Type="http://schemas.openxmlformats.org/officeDocument/2006/relationships/slideLayout" Target="../slideLayouts/slideLayout52.xml"/><Relationship Id="rId29" Type="http://schemas.openxmlformats.org/officeDocument/2006/relationships/slideLayout" Target="../slideLayouts/slideLayout61.xml"/><Relationship Id="rId1" Type="http://schemas.openxmlformats.org/officeDocument/2006/relationships/slideLayout" Target="../slideLayouts/slideLayout33.xml"/><Relationship Id="rId6" Type="http://schemas.openxmlformats.org/officeDocument/2006/relationships/slideLayout" Target="../slideLayouts/slideLayout38.xml"/><Relationship Id="rId11" Type="http://schemas.openxmlformats.org/officeDocument/2006/relationships/slideLayout" Target="../slideLayouts/slideLayout43.xml"/><Relationship Id="rId24" Type="http://schemas.openxmlformats.org/officeDocument/2006/relationships/slideLayout" Target="../slideLayouts/slideLayout56.xml"/><Relationship Id="rId32" Type="http://schemas.openxmlformats.org/officeDocument/2006/relationships/slideLayout" Target="../slideLayouts/slideLayout64.xml"/><Relationship Id="rId5" Type="http://schemas.openxmlformats.org/officeDocument/2006/relationships/slideLayout" Target="../slideLayouts/slideLayout37.xml"/><Relationship Id="rId15" Type="http://schemas.openxmlformats.org/officeDocument/2006/relationships/slideLayout" Target="../slideLayouts/slideLayout47.xml"/><Relationship Id="rId23" Type="http://schemas.openxmlformats.org/officeDocument/2006/relationships/slideLayout" Target="../slideLayouts/slideLayout55.xml"/><Relationship Id="rId28" Type="http://schemas.openxmlformats.org/officeDocument/2006/relationships/slideLayout" Target="../slideLayouts/slideLayout60.xml"/><Relationship Id="rId10" Type="http://schemas.openxmlformats.org/officeDocument/2006/relationships/slideLayout" Target="../slideLayouts/slideLayout42.xml"/><Relationship Id="rId19" Type="http://schemas.openxmlformats.org/officeDocument/2006/relationships/slideLayout" Target="../slideLayouts/slideLayout51.xml"/><Relationship Id="rId31" Type="http://schemas.openxmlformats.org/officeDocument/2006/relationships/slideLayout" Target="../slideLayouts/slideLayout63.xml"/><Relationship Id="rId4" Type="http://schemas.openxmlformats.org/officeDocument/2006/relationships/slideLayout" Target="../slideLayouts/slideLayout36.xml"/><Relationship Id="rId9" Type="http://schemas.openxmlformats.org/officeDocument/2006/relationships/slideLayout" Target="../slideLayouts/slideLayout41.xml"/><Relationship Id="rId14" Type="http://schemas.openxmlformats.org/officeDocument/2006/relationships/slideLayout" Target="../slideLayouts/slideLayout46.xml"/><Relationship Id="rId22" Type="http://schemas.openxmlformats.org/officeDocument/2006/relationships/slideLayout" Target="../slideLayouts/slideLayout54.xml"/><Relationship Id="rId27" Type="http://schemas.openxmlformats.org/officeDocument/2006/relationships/slideLayout" Target="../slideLayouts/slideLayout59.xml"/><Relationship Id="rId30" Type="http://schemas.openxmlformats.org/officeDocument/2006/relationships/slideLayout" Target="../slideLayouts/slideLayout62.xml"/><Relationship Id="rId35" Type="http://schemas.openxmlformats.org/officeDocument/2006/relationships/theme" Target="../theme/theme2.xml"/><Relationship Id="rId8" Type="http://schemas.openxmlformats.org/officeDocument/2006/relationships/slideLayout" Target="../slideLayouts/slideLayout40.xml"/></Relationships>
</file>

<file path=ppt/slideMasters/_rels/slideMaster3.xml.rels><?xml version="1.0" encoding="UTF-8" standalone="yes"?>
<Relationships xmlns="http://schemas.openxmlformats.org/package/2006/relationships"><Relationship Id="rId8" Type="http://schemas.openxmlformats.org/officeDocument/2006/relationships/theme" Target="../theme/theme3.xml"/><Relationship Id="rId3" Type="http://schemas.openxmlformats.org/officeDocument/2006/relationships/slideLayout" Target="../slideLayouts/slideLayout69.xml"/><Relationship Id="rId7" Type="http://schemas.openxmlformats.org/officeDocument/2006/relationships/slideLayout" Target="../slideLayouts/slideLayout73.xml"/><Relationship Id="rId2" Type="http://schemas.openxmlformats.org/officeDocument/2006/relationships/slideLayout" Target="../slideLayouts/slideLayout68.xml"/><Relationship Id="rId1" Type="http://schemas.openxmlformats.org/officeDocument/2006/relationships/slideLayout" Target="../slideLayouts/slideLayout67.xml"/><Relationship Id="rId6" Type="http://schemas.openxmlformats.org/officeDocument/2006/relationships/slideLayout" Target="../slideLayouts/slideLayout72.xml"/><Relationship Id="rId5" Type="http://schemas.openxmlformats.org/officeDocument/2006/relationships/slideLayout" Target="../slideLayouts/slideLayout71.xml"/><Relationship Id="rId4"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81.xml"/><Relationship Id="rId13" Type="http://schemas.openxmlformats.org/officeDocument/2006/relationships/slideLayout" Target="../slideLayouts/slideLayout86.xml"/><Relationship Id="rId18" Type="http://schemas.openxmlformats.org/officeDocument/2006/relationships/slideLayout" Target="../slideLayouts/slideLayout91.xml"/><Relationship Id="rId26" Type="http://schemas.openxmlformats.org/officeDocument/2006/relationships/oleObject" Target="../embeddings/oleObject1.bin"/><Relationship Id="rId3" Type="http://schemas.openxmlformats.org/officeDocument/2006/relationships/slideLayout" Target="../slideLayouts/slideLayout76.xml"/><Relationship Id="rId21" Type="http://schemas.openxmlformats.org/officeDocument/2006/relationships/slideLayout" Target="../slideLayouts/slideLayout94.xml"/><Relationship Id="rId7" Type="http://schemas.openxmlformats.org/officeDocument/2006/relationships/slideLayout" Target="../slideLayouts/slideLayout80.xml"/><Relationship Id="rId12" Type="http://schemas.openxmlformats.org/officeDocument/2006/relationships/slideLayout" Target="../slideLayouts/slideLayout85.xml"/><Relationship Id="rId17" Type="http://schemas.openxmlformats.org/officeDocument/2006/relationships/slideLayout" Target="../slideLayouts/slideLayout90.xml"/><Relationship Id="rId25" Type="http://schemas.openxmlformats.org/officeDocument/2006/relationships/tags" Target="../tags/tag2.xml"/><Relationship Id="rId2" Type="http://schemas.openxmlformats.org/officeDocument/2006/relationships/slideLayout" Target="../slideLayouts/slideLayout75.xml"/><Relationship Id="rId16" Type="http://schemas.openxmlformats.org/officeDocument/2006/relationships/slideLayout" Target="../slideLayouts/slideLayout89.xml"/><Relationship Id="rId20" Type="http://schemas.openxmlformats.org/officeDocument/2006/relationships/slideLayout" Target="../slideLayouts/slideLayout93.xml"/><Relationship Id="rId1" Type="http://schemas.openxmlformats.org/officeDocument/2006/relationships/slideLayout" Target="../slideLayouts/slideLayout74.xml"/><Relationship Id="rId6" Type="http://schemas.openxmlformats.org/officeDocument/2006/relationships/slideLayout" Target="../slideLayouts/slideLayout79.xml"/><Relationship Id="rId11" Type="http://schemas.openxmlformats.org/officeDocument/2006/relationships/slideLayout" Target="../slideLayouts/slideLayout84.xml"/><Relationship Id="rId24" Type="http://schemas.openxmlformats.org/officeDocument/2006/relationships/tags" Target="../tags/tag1.xml"/><Relationship Id="rId5" Type="http://schemas.openxmlformats.org/officeDocument/2006/relationships/slideLayout" Target="../slideLayouts/slideLayout78.xml"/><Relationship Id="rId15" Type="http://schemas.openxmlformats.org/officeDocument/2006/relationships/slideLayout" Target="../slideLayouts/slideLayout88.xml"/><Relationship Id="rId23" Type="http://schemas.openxmlformats.org/officeDocument/2006/relationships/theme" Target="../theme/theme4.xml"/><Relationship Id="rId10" Type="http://schemas.openxmlformats.org/officeDocument/2006/relationships/slideLayout" Target="../slideLayouts/slideLayout83.xml"/><Relationship Id="rId19" Type="http://schemas.openxmlformats.org/officeDocument/2006/relationships/slideLayout" Target="../slideLayouts/slideLayout92.xml"/><Relationship Id="rId4" Type="http://schemas.openxmlformats.org/officeDocument/2006/relationships/slideLayout" Target="../slideLayouts/slideLayout77.xml"/><Relationship Id="rId9" Type="http://schemas.openxmlformats.org/officeDocument/2006/relationships/slideLayout" Target="../slideLayouts/slideLayout82.xml"/><Relationship Id="rId14" Type="http://schemas.openxmlformats.org/officeDocument/2006/relationships/slideLayout" Target="../slideLayouts/slideLayout87.xml"/><Relationship Id="rId22" Type="http://schemas.openxmlformats.org/officeDocument/2006/relationships/slideLayout" Target="../slideLayouts/slideLayout95.xml"/><Relationship Id="rId27" Type="http://schemas.openxmlformats.org/officeDocument/2006/relationships/image" Target="../media/image3.emf"/></Relationships>
</file>

<file path=ppt/slideMasters/_rels/slideMaster5.xml.rels><?xml version="1.0" encoding="UTF-8" standalone="yes"?>
<Relationships xmlns="http://schemas.openxmlformats.org/package/2006/relationships"><Relationship Id="rId13" Type="http://schemas.openxmlformats.org/officeDocument/2006/relationships/slideLayout" Target="../slideLayouts/slideLayout108.xml"/><Relationship Id="rId18" Type="http://schemas.openxmlformats.org/officeDocument/2006/relationships/slideLayout" Target="../slideLayouts/slideLayout113.xml"/><Relationship Id="rId26" Type="http://schemas.openxmlformats.org/officeDocument/2006/relationships/slideLayout" Target="../slideLayouts/slideLayout121.xml"/><Relationship Id="rId39" Type="http://schemas.openxmlformats.org/officeDocument/2006/relationships/slideLayout" Target="../slideLayouts/slideLayout134.xml"/><Relationship Id="rId21" Type="http://schemas.openxmlformats.org/officeDocument/2006/relationships/slideLayout" Target="../slideLayouts/slideLayout116.xml"/><Relationship Id="rId34" Type="http://schemas.openxmlformats.org/officeDocument/2006/relationships/slideLayout" Target="../slideLayouts/slideLayout129.xml"/><Relationship Id="rId42" Type="http://schemas.openxmlformats.org/officeDocument/2006/relationships/slideLayout" Target="../slideLayouts/slideLayout137.xml"/><Relationship Id="rId7" Type="http://schemas.openxmlformats.org/officeDocument/2006/relationships/slideLayout" Target="../slideLayouts/slideLayout102.xml"/><Relationship Id="rId2" Type="http://schemas.openxmlformats.org/officeDocument/2006/relationships/slideLayout" Target="../slideLayouts/slideLayout97.xml"/><Relationship Id="rId16" Type="http://schemas.openxmlformats.org/officeDocument/2006/relationships/slideLayout" Target="../slideLayouts/slideLayout111.xml"/><Relationship Id="rId20" Type="http://schemas.openxmlformats.org/officeDocument/2006/relationships/slideLayout" Target="../slideLayouts/slideLayout115.xml"/><Relationship Id="rId29" Type="http://schemas.openxmlformats.org/officeDocument/2006/relationships/slideLayout" Target="../slideLayouts/slideLayout124.xml"/><Relationship Id="rId41" Type="http://schemas.openxmlformats.org/officeDocument/2006/relationships/slideLayout" Target="../slideLayouts/slideLayout136.xml"/><Relationship Id="rId1" Type="http://schemas.openxmlformats.org/officeDocument/2006/relationships/slideLayout" Target="../slideLayouts/slideLayout96.xml"/><Relationship Id="rId6" Type="http://schemas.openxmlformats.org/officeDocument/2006/relationships/slideLayout" Target="../slideLayouts/slideLayout101.xml"/><Relationship Id="rId11" Type="http://schemas.openxmlformats.org/officeDocument/2006/relationships/slideLayout" Target="../slideLayouts/slideLayout106.xml"/><Relationship Id="rId24" Type="http://schemas.openxmlformats.org/officeDocument/2006/relationships/slideLayout" Target="../slideLayouts/slideLayout119.xml"/><Relationship Id="rId32" Type="http://schemas.openxmlformats.org/officeDocument/2006/relationships/slideLayout" Target="../slideLayouts/slideLayout127.xml"/><Relationship Id="rId37" Type="http://schemas.openxmlformats.org/officeDocument/2006/relationships/slideLayout" Target="../slideLayouts/slideLayout132.xml"/><Relationship Id="rId40" Type="http://schemas.openxmlformats.org/officeDocument/2006/relationships/slideLayout" Target="../slideLayouts/slideLayout135.xml"/><Relationship Id="rId5" Type="http://schemas.openxmlformats.org/officeDocument/2006/relationships/slideLayout" Target="../slideLayouts/slideLayout100.xml"/><Relationship Id="rId15" Type="http://schemas.openxmlformats.org/officeDocument/2006/relationships/slideLayout" Target="../slideLayouts/slideLayout110.xml"/><Relationship Id="rId23" Type="http://schemas.openxmlformats.org/officeDocument/2006/relationships/slideLayout" Target="../slideLayouts/slideLayout118.xml"/><Relationship Id="rId28" Type="http://schemas.openxmlformats.org/officeDocument/2006/relationships/slideLayout" Target="../slideLayouts/slideLayout123.xml"/><Relationship Id="rId36" Type="http://schemas.openxmlformats.org/officeDocument/2006/relationships/slideLayout" Target="../slideLayouts/slideLayout131.xml"/><Relationship Id="rId10" Type="http://schemas.openxmlformats.org/officeDocument/2006/relationships/slideLayout" Target="../slideLayouts/slideLayout105.xml"/><Relationship Id="rId19" Type="http://schemas.openxmlformats.org/officeDocument/2006/relationships/slideLayout" Target="../slideLayouts/slideLayout114.xml"/><Relationship Id="rId31" Type="http://schemas.openxmlformats.org/officeDocument/2006/relationships/slideLayout" Target="../slideLayouts/slideLayout126.xml"/><Relationship Id="rId44" Type="http://schemas.openxmlformats.org/officeDocument/2006/relationships/theme" Target="../theme/theme5.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14" Type="http://schemas.openxmlformats.org/officeDocument/2006/relationships/slideLayout" Target="../slideLayouts/slideLayout109.xml"/><Relationship Id="rId22" Type="http://schemas.openxmlformats.org/officeDocument/2006/relationships/slideLayout" Target="../slideLayouts/slideLayout117.xml"/><Relationship Id="rId27" Type="http://schemas.openxmlformats.org/officeDocument/2006/relationships/slideLayout" Target="../slideLayouts/slideLayout122.xml"/><Relationship Id="rId30" Type="http://schemas.openxmlformats.org/officeDocument/2006/relationships/slideLayout" Target="../slideLayouts/slideLayout125.xml"/><Relationship Id="rId35" Type="http://schemas.openxmlformats.org/officeDocument/2006/relationships/slideLayout" Target="../slideLayouts/slideLayout130.xml"/><Relationship Id="rId43" Type="http://schemas.openxmlformats.org/officeDocument/2006/relationships/slideLayout" Target="../slideLayouts/slideLayout138.xml"/><Relationship Id="rId8" Type="http://schemas.openxmlformats.org/officeDocument/2006/relationships/slideLayout" Target="../slideLayouts/slideLayout103.xml"/><Relationship Id="rId3" Type="http://schemas.openxmlformats.org/officeDocument/2006/relationships/slideLayout" Target="../slideLayouts/slideLayout98.xml"/><Relationship Id="rId12" Type="http://schemas.openxmlformats.org/officeDocument/2006/relationships/slideLayout" Target="../slideLayouts/slideLayout107.xml"/><Relationship Id="rId17" Type="http://schemas.openxmlformats.org/officeDocument/2006/relationships/slideLayout" Target="../slideLayouts/slideLayout112.xml"/><Relationship Id="rId25" Type="http://schemas.openxmlformats.org/officeDocument/2006/relationships/slideLayout" Target="../slideLayouts/slideLayout120.xml"/><Relationship Id="rId33" Type="http://schemas.openxmlformats.org/officeDocument/2006/relationships/slideLayout" Target="../slideLayouts/slideLayout128.xml"/><Relationship Id="rId38" Type="http://schemas.openxmlformats.org/officeDocument/2006/relationships/slideLayout" Target="../slideLayouts/slideLayout133.xml"/></Relationships>
</file>

<file path=ppt/slideMasters/_rels/slideMaster6.xml.rels><?xml version="1.0" encoding="UTF-8" standalone="yes"?>
<Relationships xmlns="http://schemas.openxmlformats.org/package/2006/relationships"><Relationship Id="rId13" Type="http://schemas.openxmlformats.org/officeDocument/2006/relationships/slideLayout" Target="../slideLayouts/slideLayout151.xml"/><Relationship Id="rId18" Type="http://schemas.openxmlformats.org/officeDocument/2006/relationships/slideLayout" Target="../slideLayouts/slideLayout156.xml"/><Relationship Id="rId26" Type="http://schemas.openxmlformats.org/officeDocument/2006/relationships/slideLayout" Target="../slideLayouts/slideLayout164.xml"/><Relationship Id="rId39" Type="http://schemas.openxmlformats.org/officeDocument/2006/relationships/slideLayout" Target="../slideLayouts/slideLayout177.xml"/><Relationship Id="rId21" Type="http://schemas.openxmlformats.org/officeDocument/2006/relationships/slideLayout" Target="../slideLayouts/slideLayout159.xml"/><Relationship Id="rId34" Type="http://schemas.openxmlformats.org/officeDocument/2006/relationships/slideLayout" Target="../slideLayouts/slideLayout172.xml"/><Relationship Id="rId42" Type="http://schemas.openxmlformats.org/officeDocument/2006/relationships/slideLayout" Target="../slideLayouts/slideLayout180.xml"/><Relationship Id="rId7" Type="http://schemas.openxmlformats.org/officeDocument/2006/relationships/slideLayout" Target="../slideLayouts/slideLayout145.xml"/><Relationship Id="rId2" Type="http://schemas.openxmlformats.org/officeDocument/2006/relationships/slideLayout" Target="../slideLayouts/slideLayout140.xml"/><Relationship Id="rId16" Type="http://schemas.openxmlformats.org/officeDocument/2006/relationships/slideLayout" Target="../slideLayouts/slideLayout154.xml"/><Relationship Id="rId29" Type="http://schemas.openxmlformats.org/officeDocument/2006/relationships/slideLayout" Target="../slideLayouts/slideLayout167.xml"/><Relationship Id="rId1" Type="http://schemas.openxmlformats.org/officeDocument/2006/relationships/slideLayout" Target="../slideLayouts/slideLayout139.xml"/><Relationship Id="rId6" Type="http://schemas.openxmlformats.org/officeDocument/2006/relationships/slideLayout" Target="../slideLayouts/slideLayout144.xml"/><Relationship Id="rId11" Type="http://schemas.openxmlformats.org/officeDocument/2006/relationships/slideLayout" Target="../slideLayouts/slideLayout149.xml"/><Relationship Id="rId24" Type="http://schemas.openxmlformats.org/officeDocument/2006/relationships/slideLayout" Target="../slideLayouts/slideLayout162.xml"/><Relationship Id="rId32" Type="http://schemas.openxmlformats.org/officeDocument/2006/relationships/slideLayout" Target="../slideLayouts/slideLayout170.xml"/><Relationship Id="rId37" Type="http://schemas.openxmlformats.org/officeDocument/2006/relationships/slideLayout" Target="../slideLayouts/slideLayout175.xml"/><Relationship Id="rId40" Type="http://schemas.openxmlformats.org/officeDocument/2006/relationships/slideLayout" Target="../slideLayouts/slideLayout178.xml"/><Relationship Id="rId45" Type="http://schemas.openxmlformats.org/officeDocument/2006/relationships/slideLayout" Target="../slideLayouts/slideLayout183.xml"/><Relationship Id="rId5" Type="http://schemas.openxmlformats.org/officeDocument/2006/relationships/slideLayout" Target="../slideLayouts/slideLayout143.xml"/><Relationship Id="rId15" Type="http://schemas.openxmlformats.org/officeDocument/2006/relationships/slideLayout" Target="../slideLayouts/slideLayout153.xml"/><Relationship Id="rId23" Type="http://schemas.openxmlformats.org/officeDocument/2006/relationships/slideLayout" Target="../slideLayouts/slideLayout161.xml"/><Relationship Id="rId28" Type="http://schemas.openxmlformats.org/officeDocument/2006/relationships/slideLayout" Target="../slideLayouts/slideLayout166.xml"/><Relationship Id="rId36" Type="http://schemas.openxmlformats.org/officeDocument/2006/relationships/slideLayout" Target="../slideLayouts/slideLayout174.xml"/><Relationship Id="rId10" Type="http://schemas.openxmlformats.org/officeDocument/2006/relationships/slideLayout" Target="../slideLayouts/slideLayout148.xml"/><Relationship Id="rId19" Type="http://schemas.openxmlformats.org/officeDocument/2006/relationships/slideLayout" Target="../slideLayouts/slideLayout157.xml"/><Relationship Id="rId31" Type="http://schemas.openxmlformats.org/officeDocument/2006/relationships/slideLayout" Target="../slideLayouts/slideLayout169.xml"/><Relationship Id="rId44" Type="http://schemas.openxmlformats.org/officeDocument/2006/relationships/slideLayout" Target="../slideLayouts/slideLayout182.xml"/><Relationship Id="rId4" Type="http://schemas.openxmlformats.org/officeDocument/2006/relationships/slideLayout" Target="../slideLayouts/slideLayout142.xml"/><Relationship Id="rId9" Type="http://schemas.openxmlformats.org/officeDocument/2006/relationships/slideLayout" Target="../slideLayouts/slideLayout147.xml"/><Relationship Id="rId14" Type="http://schemas.openxmlformats.org/officeDocument/2006/relationships/slideLayout" Target="../slideLayouts/slideLayout152.xml"/><Relationship Id="rId22" Type="http://schemas.openxmlformats.org/officeDocument/2006/relationships/slideLayout" Target="../slideLayouts/slideLayout160.xml"/><Relationship Id="rId27" Type="http://schemas.openxmlformats.org/officeDocument/2006/relationships/slideLayout" Target="../slideLayouts/slideLayout165.xml"/><Relationship Id="rId30" Type="http://schemas.openxmlformats.org/officeDocument/2006/relationships/slideLayout" Target="../slideLayouts/slideLayout168.xml"/><Relationship Id="rId35" Type="http://schemas.openxmlformats.org/officeDocument/2006/relationships/slideLayout" Target="../slideLayouts/slideLayout173.xml"/><Relationship Id="rId43" Type="http://schemas.openxmlformats.org/officeDocument/2006/relationships/slideLayout" Target="../slideLayouts/slideLayout181.xml"/><Relationship Id="rId8" Type="http://schemas.openxmlformats.org/officeDocument/2006/relationships/slideLayout" Target="../slideLayouts/slideLayout146.xml"/><Relationship Id="rId3" Type="http://schemas.openxmlformats.org/officeDocument/2006/relationships/slideLayout" Target="../slideLayouts/slideLayout141.xml"/><Relationship Id="rId12" Type="http://schemas.openxmlformats.org/officeDocument/2006/relationships/slideLayout" Target="../slideLayouts/slideLayout150.xml"/><Relationship Id="rId17" Type="http://schemas.openxmlformats.org/officeDocument/2006/relationships/slideLayout" Target="../slideLayouts/slideLayout155.xml"/><Relationship Id="rId25" Type="http://schemas.openxmlformats.org/officeDocument/2006/relationships/slideLayout" Target="../slideLayouts/slideLayout163.xml"/><Relationship Id="rId33" Type="http://schemas.openxmlformats.org/officeDocument/2006/relationships/slideLayout" Target="../slideLayouts/slideLayout171.xml"/><Relationship Id="rId38" Type="http://schemas.openxmlformats.org/officeDocument/2006/relationships/slideLayout" Target="../slideLayouts/slideLayout176.xml"/><Relationship Id="rId46" Type="http://schemas.openxmlformats.org/officeDocument/2006/relationships/theme" Target="../theme/theme6.xml"/><Relationship Id="rId20" Type="http://schemas.openxmlformats.org/officeDocument/2006/relationships/slideLayout" Target="../slideLayouts/slideLayout158.xml"/><Relationship Id="rId41" Type="http://schemas.openxmlformats.org/officeDocument/2006/relationships/slideLayout" Target="../slideLayouts/slideLayout179.xml"/></Relationships>
</file>

<file path=ppt/slideMasters/_rels/slideMaster7.xml.rels><?xml version="1.0" encoding="UTF-8" standalone="yes"?>
<Relationships xmlns="http://schemas.openxmlformats.org/package/2006/relationships"><Relationship Id="rId26" Type="http://schemas.openxmlformats.org/officeDocument/2006/relationships/slideLayout" Target="../slideLayouts/slideLayout209.xml"/><Relationship Id="rId117" Type="http://schemas.openxmlformats.org/officeDocument/2006/relationships/slideLayout" Target="../slideLayouts/slideLayout300.xml"/><Relationship Id="rId21" Type="http://schemas.openxmlformats.org/officeDocument/2006/relationships/slideLayout" Target="../slideLayouts/slideLayout204.xml"/><Relationship Id="rId42" Type="http://schemas.openxmlformats.org/officeDocument/2006/relationships/slideLayout" Target="../slideLayouts/slideLayout225.xml"/><Relationship Id="rId47" Type="http://schemas.openxmlformats.org/officeDocument/2006/relationships/slideLayout" Target="../slideLayouts/slideLayout230.xml"/><Relationship Id="rId63" Type="http://schemas.openxmlformats.org/officeDocument/2006/relationships/slideLayout" Target="../slideLayouts/slideLayout246.xml"/><Relationship Id="rId68" Type="http://schemas.openxmlformats.org/officeDocument/2006/relationships/slideLayout" Target="../slideLayouts/slideLayout251.xml"/><Relationship Id="rId84" Type="http://schemas.openxmlformats.org/officeDocument/2006/relationships/slideLayout" Target="../slideLayouts/slideLayout267.xml"/><Relationship Id="rId89" Type="http://schemas.openxmlformats.org/officeDocument/2006/relationships/slideLayout" Target="../slideLayouts/slideLayout272.xml"/><Relationship Id="rId112" Type="http://schemas.openxmlformats.org/officeDocument/2006/relationships/slideLayout" Target="../slideLayouts/slideLayout295.xml"/><Relationship Id="rId16" Type="http://schemas.openxmlformats.org/officeDocument/2006/relationships/slideLayout" Target="../slideLayouts/slideLayout199.xml"/><Relationship Id="rId107" Type="http://schemas.openxmlformats.org/officeDocument/2006/relationships/slideLayout" Target="../slideLayouts/slideLayout290.xml"/><Relationship Id="rId11" Type="http://schemas.openxmlformats.org/officeDocument/2006/relationships/slideLayout" Target="../slideLayouts/slideLayout194.xml"/><Relationship Id="rId32" Type="http://schemas.openxmlformats.org/officeDocument/2006/relationships/slideLayout" Target="../slideLayouts/slideLayout215.xml"/><Relationship Id="rId37" Type="http://schemas.openxmlformats.org/officeDocument/2006/relationships/slideLayout" Target="../slideLayouts/slideLayout220.xml"/><Relationship Id="rId53" Type="http://schemas.openxmlformats.org/officeDocument/2006/relationships/slideLayout" Target="../slideLayouts/slideLayout236.xml"/><Relationship Id="rId58" Type="http://schemas.openxmlformats.org/officeDocument/2006/relationships/slideLayout" Target="../slideLayouts/slideLayout241.xml"/><Relationship Id="rId74" Type="http://schemas.openxmlformats.org/officeDocument/2006/relationships/slideLayout" Target="../slideLayouts/slideLayout257.xml"/><Relationship Id="rId79" Type="http://schemas.openxmlformats.org/officeDocument/2006/relationships/slideLayout" Target="../slideLayouts/slideLayout262.xml"/><Relationship Id="rId102" Type="http://schemas.openxmlformats.org/officeDocument/2006/relationships/slideLayout" Target="../slideLayouts/slideLayout285.xml"/><Relationship Id="rId5" Type="http://schemas.openxmlformats.org/officeDocument/2006/relationships/slideLayout" Target="../slideLayouts/slideLayout188.xml"/><Relationship Id="rId90" Type="http://schemas.openxmlformats.org/officeDocument/2006/relationships/slideLayout" Target="../slideLayouts/slideLayout273.xml"/><Relationship Id="rId95" Type="http://schemas.openxmlformats.org/officeDocument/2006/relationships/slideLayout" Target="../slideLayouts/slideLayout278.xml"/><Relationship Id="rId22" Type="http://schemas.openxmlformats.org/officeDocument/2006/relationships/slideLayout" Target="../slideLayouts/slideLayout205.xml"/><Relationship Id="rId27" Type="http://schemas.openxmlformats.org/officeDocument/2006/relationships/slideLayout" Target="../slideLayouts/slideLayout210.xml"/><Relationship Id="rId43" Type="http://schemas.openxmlformats.org/officeDocument/2006/relationships/slideLayout" Target="../slideLayouts/slideLayout226.xml"/><Relationship Id="rId48" Type="http://schemas.openxmlformats.org/officeDocument/2006/relationships/slideLayout" Target="../slideLayouts/slideLayout231.xml"/><Relationship Id="rId64" Type="http://schemas.openxmlformats.org/officeDocument/2006/relationships/slideLayout" Target="../slideLayouts/slideLayout247.xml"/><Relationship Id="rId69" Type="http://schemas.openxmlformats.org/officeDocument/2006/relationships/slideLayout" Target="../slideLayouts/slideLayout252.xml"/><Relationship Id="rId113" Type="http://schemas.openxmlformats.org/officeDocument/2006/relationships/slideLayout" Target="../slideLayouts/slideLayout296.xml"/><Relationship Id="rId118" Type="http://schemas.openxmlformats.org/officeDocument/2006/relationships/slideLayout" Target="../slideLayouts/slideLayout301.xml"/><Relationship Id="rId80" Type="http://schemas.openxmlformats.org/officeDocument/2006/relationships/slideLayout" Target="../slideLayouts/slideLayout263.xml"/><Relationship Id="rId85" Type="http://schemas.openxmlformats.org/officeDocument/2006/relationships/slideLayout" Target="../slideLayouts/slideLayout268.xml"/><Relationship Id="rId12" Type="http://schemas.openxmlformats.org/officeDocument/2006/relationships/slideLayout" Target="../slideLayouts/slideLayout195.xml"/><Relationship Id="rId17" Type="http://schemas.openxmlformats.org/officeDocument/2006/relationships/slideLayout" Target="../slideLayouts/slideLayout200.xml"/><Relationship Id="rId33" Type="http://schemas.openxmlformats.org/officeDocument/2006/relationships/slideLayout" Target="../slideLayouts/slideLayout216.xml"/><Relationship Id="rId38" Type="http://schemas.openxmlformats.org/officeDocument/2006/relationships/slideLayout" Target="../slideLayouts/slideLayout221.xml"/><Relationship Id="rId59" Type="http://schemas.openxmlformats.org/officeDocument/2006/relationships/slideLayout" Target="../slideLayouts/slideLayout242.xml"/><Relationship Id="rId103" Type="http://schemas.openxmlformats.org/officeDocument/2006/relationships/slideLayout" Target="../slideLayouts/slideLayout286.xml"/><Relationship Id="rId108" Type="http://schemas.openxmlformats.org/officeDocument/2006/relationships/slideLayout" Target="../slideLayouts/slideLayout291.xml"/><Relationship Id="rId54" Type="http://schemas.openxmlformats.org/officeDocument/2006/relationships/slideLayout" Target="../slideLayouts/slideLayout237.xml"/><Relationship Id="rId70" Type="http://schemas.openxmlformats.org/officeDocument/2006/relationships/slideLayout" Target="../slideLayouts/slideLayout253.xml"/><Relationship Id="rId75" Type="http://schemas.openxmlformats.org/officeDocument/2006/relationships/slideLayout" Target="../slideLayouts/slideLayout258.xml"/><Relationship Id="rId91" Type="http://schemas.openxmlformats.org/officeDocument/2006/relationships/slideLayout" Target="../slideLayouts/slideLayout274.xml"/><Relationship Id="rId96" Type="http://schemas.openxmlformats.org/officeDocument/2006/relationships/slideLayout" Target="../slideLayouts/slideLayout279.xml"/><Relationship Id="rId1" Type="http://schemas.openxmlformats.org/officeDocument/2006/relationships/slideLayout" Target="../slideLayouts/slideLayout184.xml"/><Relationship Id="rId6" Type="http://schemas.openxmlformats.org/officeDocument/2006/relationships/slideLayout" Target="../slideLayouts/slideLayout189.xml"/><Relationship Id="rId23" Type="http://schemas.openxmlformats.org/officeDocument/2006/relationships/slideLayout" Target="../slideLayouts/slideLayout206.xml"/><Relationship Id="rId28" Type="http://schemas.openxmlformats.org/officeDocument/2006/relationships/slideLayout" Target="../slideLayouts/slideLayout211.xml"/><Relationship Id="rId49" Type="http://schemas.openxmlformats.org/officeDocument/2006/relationships/slideLayout" Target="../slideLayouts/slideLayout232.xml"/><Relationship Id="rId114" Type="http://schemas.openxmlformats.org/officeDocument/2006/relationships/slideLayout" Target="../slideLayouts/slideLayout297.xml"/><Relationship Id="rId119" Type="http://schemas.openxmlformats.org/officeDocument/2006/relationships/theme" Target="../theme/theme7.xml"/><Relationship Id="rId10" Type="http://schemas.openxmlformats.org/officeDocument/2006/relationships/slideLayout" Target="../slideLayouts/slideLayout193.xml"/><Relationship Id="rId31" Type="http://schemas.openxmlformats.org/officeDocument/2006/relationships/slideLayout" Target="../slideLayouts/slideLayout214.xml"/><Relationship Id="rId44" Type="http://schemas.openxmlformats.org/officeDocument/2006/relationships/slideLayout" Target="../slideLayouts/slideLayout227.xml"/><Relationship Id="rId52" Type="http://schemas.openxmlformats.org/officeDocument/2006/relationships/slideLayout" Target="../slideLayouts/slideLayout235.xml"/><Relationship Id="rId60" Type="http://schemas.openxmlformats.org/officeDocument/2006/relationships/slideLayout" Target="../slideLayouts/slideLayout243.xml"/><Relationship Id="rId65" Type="http://schemas.openxmlformats.org/officeDocument/2006/relationships/slideLayout" Target="../slideLayouts/slideLayout248.xml"/><Relationship Id="rId73" Type="http://schemas.openxmlformats.org/officeDocument/2006/relationships/slideLayout" Target="../slideLayouts/slideLayout256.xml"/><Relationship Id="rId78" Type="http://schemas.openxmlformats.org/officeDocument/2006/relationships/slideLayout" Target="../slideLayouts/slideLayout261.xml"/><Relationship Id="rId81" Type="http://schemas.openxmlformats.org/officeDocument/2006/relationships/slideLayout" Target="../slideLayouts/slideLayout264.xml"/><Relationship Id="rId86" Type="http://schemas.openxmlformats.org/officeDocument/2006/relationships/slideLayout" Target="../slideLayouts/slideLayout269.xml"/><Relationship Id="rId94" Type="http://schemas.openxmlformats.org/officeDocument/2006/relationships/slideLayout" Target="../slideLayouts/slideLayout277.xml"/><Relationship Id="rId99" Type="http://schemas.openxmlformats.org/officeDocument/2006/relationships/slideLayout" Target="../slideLayouts/slideLayout282.xml"/><Relationship Id="rId101" Type="http://schemas.openxmlformats.org/officeDocument/2006/relationships/slideLayout" Target="../slideLayouts/slideLayout284.xml"/><Relationship Id="rId4" Type="http://schemas.openxmlformats.org/officeDocument/2006/relationships/slideLayout" Target="../slideLayouts/slideLayout187.xml"/><Relationship Id="rId9" Type="http://schemas.openxmlformats.org/officeDocument/2006/relationships/slideLayout" Target="../slideLayouts/slideLayout192.xml"/><Relationship Id="rId13" Type="http://schemas.openxmlformats.org/officeDocument/2006/relationships/slideLayout" Target="../slideLayouts/slideLayout196.xml"/><Relationship Id="rId18" Type="http://schemas.openxmlformats.org/officeDocument/2006/relationships/slideLayout" Target="../slideLayouts/slideLayout201.xml"/><Relationship Id="rId39" Type="http://schemas.openxmlformats.org/officeDocument/2006/relationships/slideLayout" Target="../slideLayouts/slideLayout222.xml"/><Relationship Id="rId109" Type="http://schemas.openxmlformats.org/officeDocument/2006/relationships/slideLayout" Target="../slideLayouts/slideLayout292.xml"/><Relationship Id="rId34" Type="http://schemas.openxmlformats.org/officeDocument/2006/relationships/slideLayout" Target="../slideLayouts/slideLayout217.xml"/><Relationship Id="rId50" Type="http://schemas.openxmlformats.org/officeDocument/2006/relationships/slideLayout" Target="../slideLayouts/slideLayout233.xml"/><Relationship Id="rId55" Type="http://schemas.openxmlformats.org/officeDocument/2006/relationships/slideLayout" Target="../slideLayouts/slideLayout238.xml"/><Relationship Id="rId76" Type="http://schemas.openxmlformats.org/officeDocument/2006/relationships/slideLayout" Target="../slideLayouts/slideLayout259.xml"/><Relationship Id="rId97" Type="http://schemas.openxmlformats.org/officeDocument/2006/relationships/slideLayout" Target="../slideLayouts/slideLayout280.xml"/><Relationship Id="rId104" Type="http://schemas.openxmlformats.org/officeDocument/2006/relationships/slideLayout" Target="../slideLayouts/slideLayout287.xml"/><Relationship Id="rId7" Type="http://schemas.openxmlformats.org/officeDocument/2006/relationships/slideLayout" Target="../slideLayouts/slideLayout190.xml"/><Relationship Id="rId71" Type="http://schemas.openxmlformats.org/officeDocument/2006/relationships/slideLayout" Target="../slideLayouts/slideLayout254.xml"/><Relationship Id="rId92" Type="http://schemas.openxmlformats.org/officeDocument/2006/relationships/slideLayout" Target="../slideLayouts/slideLayout275.xml"/><Relationship Id="rId2" Type="http://schemas.openxmlformats.org/officeDocument/2006/relationships/slideLayout" Target="../slideLayouts/slideLayout185.xml"/><Relationship Id="rId29" Type="http://schemas.openxmlformats.org/officeDocument/2006/relationships/slideLayout" Target="../slideLayouts/slideLayout212.xml"/><Relationship Id="rId24" Type="http://schemas.openxmlformats.org/officeDocument/2006/relationships/slideLayout" Target="../slideLayouts/slideLayout207.xml"/><Relationship Id="rId40" Type="http://schemas.openxmlformats.org/officeDocument/2006/relationships/slideLayout" Target="../slideLayouts/slideLayout223.xml"/><Relationship Id="rId45" Type="http://schemas.openxmlformats.org/officeDocument/2006/relationships/slideLayout" Target="../slideLayouts/slideLayout228.xml"/><Relationship Id="rId66" Type="http://schemas.openxmlformats.org/officeDocument/2006/relationships/slideLayout" Target="../slideLayouts/slideLayout249.xml"/><Relationship Id="rId87" Type="http://schemas.openxmlformats.org/officeDocument/2006/relationships/slideLayout" Target="../slideLayouts/slideLayout270.xml"/><Relationship Id="rId110" Type="http://schemas.openxmlformats.org/officeDocument/2006/relationships/slideLayout" Target="../slideLayouts/slideLayout293.xml"/><Relationship Id="rId115" Type="http://schemas.openxmlformats.org/officeDocument/2006/relationships/slideLayout" Target="../slideLayouts/slideLayout298.xml"/><Relationship Id="rId61" Type="http://schemas.openxmlformats.org/officeDocument/2006/relationships/slideLayout" Target="../slideLayouts/slideLayout244.xml"/><Relationship Id="rId82" Type="http://schemas.openxmlformats.org/officeDocument/2006/relationships/slideLayout" Target="../slideLayouts/slideLayout265.xml"/><Relationship Id="rId19" Type="http://schemas.openxmlformats.org/officeDocument/2006/relationships/slideLayout" Target="../slideLayouts/slideLayout202.xml"/><Relationship Id="rId14" Type="http://schemas.openxmlformats.org/officeDocument/2006/relationships/slideLayout" Target="../slideLayouts/slideLayout197.xml"/><Relationship Id="rId30" Type="http://schemas.openxmlformats.org/officeDocument/2006/relationships/slideLayout" Target="../slideLayouts/slideLayout213.xml"/><Relationship Id="rId35" Type="http://schemas.openxmlformats.org/officeDocument/2006/relationships/slideLayout" Target="../slideLayouts/slideLayout218.xml"/><Relationship Id="rId56" Type="http://schemas.openxmlformats.org/officeDocument/2006/relationships/slideLayout" Target="../slideLayouts/slideLayout239.xml"/><Relationship Id="rId77" Type="http://schemas.openxmlformats.org/officeDocument/2006/relationships/slideLayout" Target="../slideLayouts/slideLayout260.xml"/><Relationship Id="rId100" Type="http://schemas.openxmlformats.org/officeDocument/2006/relationships/slideLayout" Target="../slideLayouts/slideLayout283.xml"/><Relationship Id="rId105" Type="http://schemas.openxmlformats.org/officeDocument/2006/relationships/slideLayout" Target="../slideLayouts/slideLayout288.xml"/><Relationship Id="rId8" Type="http://schemas.openxmlformats.org/officeDocument/2006/relationships/slideLayout" Target="../slideLayouts/slideLayout191.xml"/><Relationship Id="rId51" Type="http://schemas.openxmlformats.org/officeDocument/2006/relationships/slideLayout" Target="../slideLayouts/slideLayout234.xml"/><Relationship Id="rId72" Type="http://schemas.openxmlformats.org/officeDocument/2006/relationships/slideLayout" Target="../slideLayouts/slideLayout255.xml"/><Relationship Id="rId93" Type="http://schemas.openxmlformats.org/officeDocument/2006/relationships/slideLayout" Target="../slideLayouts/slideLayout276.xml"/><Relationship Id="rId98" Type="http://schemas.openxmlformats.org/officeDocument/2006/relationships/slideLayout" Target="../slideLayouts/slideLayout281.xml"/><Relationship Id="rId3" Type="http://schemas.openxmlformats.org/officeDocument/2006/relationships/slideLayout" Target="../slideLayouts/slideLayout186.xml"/><Relationship Id="rId25" Type="http://schemas.openxmlformats.org/officeDocument/2006/relationships/slideLayout" Target="../slideLayouts/slideLayout208.xml"/><Relationship Id="rId46" Type="http://schemas.openxmlformats.org/officeDocument/2006/relationships/slideLayout" Target="../slideLayouts/slideLayout229.xml"/><Relationship Id="rId67" Type="http://schemas.openxmlformats.org/officeDocument/2006/relationships/slideLayout" Target="../slideLayouts/slideLayout250.xml"/><Relationship Id="rId116" Type="http://schemas.openxmlformats.org/officeDocument/2006/relationships/slideLayout" Target="../slideLayouts/slideLayout299.xml"/><Relationship Id="rId20" Type="http://schemas.openxmlformats.org/officeDocument/2006/relationships/slideLayout" Target="../slideLayouts/slideLayout203.xml"/><Relationship Id="rId41" Type="http://schemas.openxmlformats.org/officeDocument/2006/relationships/slideLayout" Target="../slideLayouts/slideLayout224.xml"/><Relationship Id="rId62" Type="http://schemas.openxmlformats.org/officeDocument/2006/relationships/slideLayout" Target="../slideLayouts/slideLayout245.xml"/><Relationship Id="rId83" Type="http://schemas.openxmlformats.org/officeDocument/2006/relationships/slideLayout" Target="../slideLayouts/slideLayout266.xml"/><Relationship Id="rId88" Type="http://schemas.openxmlformats.org/officeDocument/2006/relationships/slideLayout" Target="../slideLayouts/slideLayout271.xml"/><Relationship Id="rId111" Type="http://schemas.openxmlformats.org/officeDocument/2006/relationships/slideLayout" Target="../slideLayouts/slideLayout294.xml"/><Relationship Id="rId15" Type="http://schemas.openxmlformats.org/officeDocument/2006/relationships/slideLayout" Target="../slideLayouts/slideLayout198.xml"/><Relationship Id="rId36" Type="http://schemas.openxmlformats.org/officeDocument/2006/relationships/slideLayout" Target="../slideLayouts/slideLayout219.xml"/><Relationship Id="rId57" Type="http://schemas.openxmlformats.org/officeDocument/2006/relationships/slideLayout" Target="../slideLayouts/slideLayout240.xml"/><Relationship Id="rId106" Type="http://schemas.openxmlformats.org/officeDocument/2006/relationships/slideLayout" Target="../slideLayouts/slideLayout289.xml"/></Relationships>
</file>

<file path=ppt/slideMasters/_rels/slideMaster8.xml.rels><?xml version="1.0" encoding="UTF-8" standalone="yes"?>
<Relationships xmlns="http://schemas.openxmlformats.org/package/2006/relationships"><Relationship Id="rId13" Type="http://schemas.openxmlformats.org/officeDocument/2006/relationships/slideLayout" Target="../slideLayouts/slideLayout314.xml"/><Relationship Id="rId18" Type="http://schemas.openxmlformats.org/officeDocument/2006/relationships/slideLayout" Target="../slideLayouts/slideLayout319.xml"/><Relationship Id="rId26" Type="http://schemas.openxmlformats.org/officeDocument/2006/relationships/slideLayout" Target="../slideLayouts/slideLayout327.xml"/><Relationship Id="rId39" Type="http://schemas.openxmlformats.org/officeDocument/2006/relationships/slideLayout" Target="../slideLayouts/slideLayout340.xml"/><Relationship Id="rId21" Type="http://schemas.openxmlformats.org/officeDocument/2006/relationships/slideLayout" Target="../slideLayouts/slideLayout322.xml"/><Relationship Id="rId34" Type="http://schemas.openxmlformats.org/officeDocument/2006/relationships/slideLayout" Target="../slideLayouts/slideLayout335.xml"/><Relationship Id="rId42" Type="http://schemas.openxmlformats.org/officeDocument/2006/relationships/slideLayout" Target="../slideLayouts/slideLayout343.xml"/><Relationship Id="rId7" Type="http://schemas.openxmlformats.org/officeDocument/2006/relationships/slideLayout" Target="../slideLayouts/slideLayout308.xml"/><Relationship Id="rId2" Type="http://schemas.openxmlformats.org/officeDocument/2006/relationships/slideLayout" Target="../slideLayouts/slideLayout303.xml"/><Relationship Id="rId16" Type="http://schemas.openxmlformats.org/officeDocument/2006/relationships/slideLayout" Target="../slideLayouts/slideLayout317.xml"/><Relationship Id="rId20" Type="http://schemas.openxmlformats.org/officeDocument/2006/relationships/slideLayout" Target="../slideLayouts/slideLayout321.xml"/><Relationship Id="rId29" Type="http://schemas.openxmlformats.org/officeDocument/2006/relationships/slideLayout" Target="../slideLayouts/slideLayout330.xml"/><Relationship Id="rId41" Type="http://schemas.openxmlformats.org/officeDocument/2006/relationships/slideLayout" Target="../slideLayouts/slideLayout342.xml"/><Relationship Id="rId1" Type="http://schemas.openxmlformats.org/officeDocument/2006/relationships/slideLayout" Target="../slideLayouts/slideLayout302.xml"/><Relationship Id="rId6" Type="http://schemas.openxmlformats.org/officeDocument/2006/relationships/slideLayout" Target="../slideLayouts/slideLayout307.xml"/><Relationship Id="rId11" Type="http://schemas.openxmlformats.org/officeDocument/2006/relationships/slideLayout" Target="../slideLayouts/slideLayout312.xml"/><Relationship Id="rId24" Type="http://schemas.openxmlformats.org/officeDocument/2006/relationships/slideLayout" Target="../slideLayouts/slideLayout325.xml"/><Relationship Id="rId32" Type="http://schemas.openxmlformats.org/officeDocument/2006/relationships/slideLayout" Target="../slideLayouts/slideLayout333.xml"/><Relationship Id="rId37" Type="http://schemas.openxmlformats.org/officeDocument/2006/relationships/slideLayout" Target="../slideLayouts/slideLayout338.xml"/><Relationship Id="rId40" Type="http://schemas.openxmlformats.org/officeDocument/2006/relationships/slideLayout" Target="../slideLayouts/slideLayout341.xml"/><Relationship Id="rId5" Type="http://schemas.openxmlformats.org/officeDocument/2006/relationships/slideLayout" Target="../slideLayouts/slideLayout306.xml"/><Relationship Id="rId15" Type="http://schemas.openxmlformats.org/officeDocument/2006/relationships/slideLayout" Target="../slideLayouts/slideLayout316.xml"/><Relationship Id="rId23" Type="http://schemas.openxmlformats.org/officeDocument/2006/relationships/slideLayout" Target="../slideLayouts/slideLayout324.xml"/><Relationship Id="rId28" Type="http://schemas.openxmlformats.org/officeDocument/2006/relationships/slideLayout" Target="../slideLayouts/slideLayout329.xml"/><Relationship Id="rId36" Type="http://schemas.openxmlformats.org/officeDocument/2006/relationships/slideLayout" Target="../slideLayouts/slideLayout337.xml"/><Relationship Id="rId10" Type="http://schemas.openxmlformats.org/officeDocument/2006/relationships/slideLayout" Target="../slideLayouts/slideLayout311.xml"/><Relationship Id="rId19" Type="http://schemas.openxmlformats.org/officeDocument/2006/relationships/slideLayout" Target="../slideLayouts/slideLayout320.xml"/><Relationship Id="rId31" Type="http://schemas.openxmlformats.org/officeDocument/2006/relationships/slideLayout" Target="../slideLayouts/slideLayout332.xml"/><Relationship Id="rId4" Type="http://schemas.openxmlformats.org/officeDocument/2006/relationships/slideLayout" Target="../slideLayouts/slideLayout305.xml"/><Relationship Id="rId9" Type="http://schemas.openxmlformats.org/officeDocument/2006/relationships/slideLayout" Target="../slideLayouts/slideLayout310.xml"/><Relationship Id="rId14" Type="http://schemas.openxmlformats.org/officeDocument/2006/relationships/slideLayout" Target="../slideLayouts/slideLayout315.xml"/><Relationship Id="rId22" Type="http://schemas.openxmlformats.org/officeDocument/2006/relationships/slideLayout" Target="../slideLayouts/slideLayout323.xml"/><Relationship Id="rId27" Type="http://schemas.openxmlformats.org/officeDocument/2006/relationships/slideLayout" Target="../slideLayouts/slideLayout328.xml"/><Relationship Id="rId30" Type="http://schemas.openxmlformats.org/officeDocument/2006/relationships/slideLayout" Target="../slideLayouts/slideLayout331.xml"/><Relationship Id="rId35" Type="http://schemas.openxmlformats.org/officeDocument/2006/relationships/slideLayout" Target="../slideLayouts/slideLayout336.xml"/><Relationship Id="rId43" Type="http://schemas.openxmlformats.org/officeDocument/2006/relationships/theme" Target="../theme/theme8.xml"/><Relationship Id="rId8" Type="http://schemas.openxmlformats.org/officeDocument/2006/relationships/slideLayout" Target="../slideLayouts/slideLayout309.xml"/><Relationship Id="rId3" Type="http://schemas.openxmlformats.org/officeDocument/2006/relationships/slideLayout" Target="../slideLayouts/slideLayout304.xml"/><Relationship Id="rId12" Type="http://schemas.openxmlformats.org/officeDocument/2006/relationships/slideLayout" Target="../slideLayouts/slideLayout313.xml"/><Relationship Id="rId17" Type="http://schemas.openxmlformats.org/officeDocument/2006/relationships/slideLayout" Target="../slideLayouts/slideLayout318.xml"/><Relationship Id="rId25" Type="http://schemas.openxmlformats.org/officeDocument/2006/relationships/slideLayout" Target="../slideLayouts/slideLayout326.xml"/><Relationship Id="rId33" Type="http://schemas.openxmlformats.org/officeDocument/2006/relationships/slideLayout" Target="../slideLayouts/slideLayout334.xml"/><Relationship Id="rId38" Type="http://schemas.openxmlformats.org/officeDocument/2006/relationships/slideLayout" Target="../slideLayouts/slideLayout339.xml"/></Relationships>
</file>

<file path=ppt/slideMasters/_rels/slideMaster9.xml.rels><?xml version="1.0" encoding="UTF-8" standalone="yes"?>
<Relationships xmlns="http://schemas.openxmlformats.org/package/2006/relationships"><Relationship Id="rId13" Type="http://schemas.openxmlformats.org/officeDocument/2006/relationships/slideLayout" Target="../slideLayouts/slideLayout356.xml"/><Relationship Id="rId18" Type="http://schemas.openxmlformats.org/officeDocument/2006/relationships/slideLayout" Target="../slideLayouts/slideLayout361.xml"/><Relationship Id="rId26" Type="http://schemas.openxmlformats.org/officeDocument/2006/relationships/slideLayout" Target="../slideLayouts/slideLayout369.xml"/><Relationship Id="rId3" Type="http://schemas.openxmlformats.org/officeDocument/2006/relationships/slideLayout" Target="../slideLayouts/slideLayout346.xml"/><Relationship Id="rId21" Type="http://schemas.openxmlformats.org/officeDocument/2006/relationships/slideLayout" Target="../slideLayouts/slideLayout364.xml"/><Relationship Id="rId7" Type="http://schemas.openxmlformats.org/officeDocument/2006/relationships/slideLayout" Target="../slideLayouts/slideLayout350.xml"/><Relationship Id="rId12" Type="http://schemas.openxmlformats.org/officeDocument/2006/relationships/slideLayout" Target="../slideLayouts/slideLayout355.xml"/><Relationship Id="rId17" Type="http://schemas.openxmlformats.org/officeDocument/2006/relationships/slideLayout" Target="../slideLayouts/slideLayout360.xml"/><Relationship Id="rId25" Type="http://schemas.openxmlformats.org/officeDocument/2006/relationships/slideLayout" Target="../slideLayouts/slideLayout368.xml"/><Relationship Id="rId33" Type="http://schemas.openxmlformats.org/officeDocument/2006/relationships/theme" Target="../theme/theme9.xml"/><Relationship Id="rId2" Type="http://schemas.openxmlformats.org/officeDocument/2006/relationships/slideLayout" Target="../slideLayouts/slideLayout345.xml"/><Relationship Id="rId16" Type="http://schemas.openxmlformats.org/officeDocument/2006/relationships/slideLayout" Target="../slideLayouts/slideLayout359.xml"/><Relationship Id="rId20" Type="http://schemas.openxmlformats.org/officeDocument/2006/relationships/slideLayout" Target="../slideLayouts/slideLayout363.xml"/><Relationship Id="rId29" Type="http://schemas.openxmlformats.org/officeDocument/2006/relationships/slideLayout" Target="../slideLayouts/slideLayout372.xml"/><Relationship Id="rId1" Type="http://schemas.openxmlformats.org/officeDocument/2006/relationships/slideLayout" Target="../slideLayouts/slideLayout344.xml"/><Relationship Id="rId6" Type="http://schemas.openxmlformats.org/officeDocument/2006/relationships/slideLayout" Target="../slideLayouts/slideLayout349.xml"/><Relationship Id="rId11" Type="http://schemas.openxmlformats.org/officeDocument/2006/relationships/slideLayout" Target="../slideLayouts/slideLayout354.xml"/><Relationship Id="rId24" Type="http://schemas.openxmlformats.org/officeDocument/2006/relationships/slideLayout" Target="../slideLayouts/slideLayout367.xml"/><Relationship Id="rId32" Type="http://schemas.openxmlformats.org/officeDocument/2006/relationships/slideLayout" Target="../slideLayouts/slideLayout375.xml"/><Relationship Id="rId5" Type="http://schemas.openxmlformats.org/officeDocument/2006/relationships/slideLayout" Target="../slideLayouts/slideLayout348.xml"/><Relationship Id="rId15" Type="http://schemas.openxmlformats.org/officeDocument/2006/relationships/slideLayout" Target="../slideLayouts/slideLayout358.xml"/><Relationship Id="rId23" Type="http://schemas.openxmlformats.org/officeDocument/2006/relationships/slideLayout" Target="../slideLayouts/slideLayout366.xml"/><Relationship Id="rId28" Type="http://schemas.openxmlformats.org/officeDocument/2006/relationships/slideLayout" Target="../slideLayouts/slideLayout371.xml"/><Relationship Id="rId10" Type="http://schemas.openxmlformats.org/officeDocument/2006/relationships/slideLayout" Target="../slideLayouts/slideLayout353.xml"/><Relationship Id="rId19" Type="http://schemas.openxmlformats.org/officeDocument/2006/relationships/slideLayout" Target="../slideLayouts/slideLayout362.xml"/><Relationship Id="rId31" Type="http://schemas.openxmlformats.org/officeDocument/2006/relationships/slideLayout" Target="../slideLayouts/slideLayout374.xml"/><Relationship Id="rId4" Type="http://schemas.openxmlformats.org/officeDocument/2006/relationships/slideLayout" Target="../slideLayouts/slideLayout347.xml"/><Relationship Id="rId9" Type="http://schemas.openxmlformats.org/officeDocument/2006/relationships/slideLayout" Target="../slideLayouts/slideLayout352.xml"/><Relationship Id="rId14" Type="http://schemas.openxmlformats.org/officeDocument/2006/relationships/slideLayout" Target="../slideLayouts/slideLayout357.xml"/><Relationship Id="rId22" Type="http://schemas.openxmlformats.org/officeDocument/2006/relationships/slideLayout" Target="../slideLayouts/slideLayout365.xml"/><Relationship Id="rId27" Type="http://schemas.openxmlformats.org/officeDocument/2006/relationships/slideLayout" Target="../slideLayouts/slideLayout370.xml"/><Relationship Id="rId30" Type="http://schemas.openxmlformats.org/officeDocument/2006/relationships/slideLayout" Target="../slideLayouts/slideLayout373.xml"/><Relationship Id="rId8" Type="http://schemas.openxmlformats.org/officeDocument/2006/relationships/slideLayout" Target="../slideLayouts/slideLayout35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927666890"/>
      </p:ext>
    </p:extLst>
  </p:cSld>
  <p:clrMap bg1="dk1" tx1="lt1" bg2="dk2" tx2="lt2" accent1="accent1" accent2="accent2" accent3="accent3" accent4="accent4" accent5="accent5" accent6="accent6" hlink="hlink" folHlink="folHlink"/>
  <p:sldLayoutIdLst>
    <p:sldLayoutId id="2147483825" r:id="rId1"/>
    <p:sldLayoutId id="2147483826" r:id="rId2"/>
    <p:sldLayoutId id="2147483827" r:id="rId3"/>
    <p:sldLayoutId id="2147483828" r:id="rId4"/>
    <p:sldLayoutId id="2147483829" r:id="rId5"/>
    <p:sldLayoutId id="2147483830" r:id="rId6"/>
    <p:sldLayoutId id="2147483831" r:id="rId7"/>
    <p:sldLayoutId id="2147483832" r:id="rId8"/>
    <p:sldLayoutId id="2147483833" r:id="rId9"/>
    <p:sldLayoutId id="2147483834" r:id="rId10"/>
    <p:sldLayoutId id="2147483835" r:id="rId11"/>
    <p:sldLayoutId id="2147483836" r:id="rId12"/>
    <p:sldLayoutId id="2147483838" r:id="rId13"/>
    <p:sldLayoutId id="2147483839" r:id="rId14"/>
    <p:sldLayoutId id="2147483840" r:id="rId15"/>
    <p:sldLayoutId id="2147483841" r:id="rId16"/>
    <p:sldLayoutId id="2147483842" r:id="rId17"/>
    <p:sldLayoutId id="2147483843" r:id="rId18"/>
    <p:sldLayoutId id="2147483959" r:id="rId19"/>
    <p:sldLayoutId id="2147483845" r:id="rId20"/>
    <p:sldLayoutId id="2147483846" r:id="rId21"/>
    <p:sldLayoutId id="2147483847" r:id="rId22"/>
    <p:sldLayoutId id="2147483848" r:id="rId23"/>
    <p:sldLayoutId id="2147483849" r:id="rId24"/>
    <p:sldLayoutId id="2147483850" r:id="rId25"/>
    <p:sldLayoutId id="2147483851" r:id="rId26"/>
    <p:sldLayoutId id="2147483852" r:id="rId27"/>
    <p:sldLayoutId id="2147483853" r:id="rId28"/>
    <p:sldLayoutId id="2147483854" r:id="rId29"/>
    <p:sldLayoutId id="2147483855" r:id="rId30"/>
    <p:sldLayoutId id="2147483856" r:id="rId31"/>
    <p:sldLayoutId id="2147483857" r:id="rId32"/>
  </p:sldLayoutIdLst>
  <p:hf hdr="0" dt="0"/>
  <p:txStyles>
    <p:titleStyle>
      <a:lvl1pPr algn="l" rtl="0" eaLnBrk="1" fontAlgn="base" hangingPunct="1">
        <a:lnSpc>
          <a:spcPct val="90000"/>
        </a:lnSpc>
        <a:spcBef>
          <a:spcPct val="0"/>
        </a:spcBef>
        <a:spcAft>
          <a:spcPct val="0"/>
        </a:spcAft>
        <a:defRPr sz="2400" b="0" i="0">
          <a:solidFill>
            <a:schemeClr val="bg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IBM Plex Sans" pitchFamily="2" charset="2"/>
        <a:buNone/>
        <a:defRPr sz="1400" b="0" i="0">
          <a:solidFill>
            <a:schemeClr val="bg1"/>
          </a:solidFill>
          <a:latin typeface="+mn-lt"/>
          <a:ea typeface="Arial" panose="020B0604020202020204" pitchFamily="34" charset="0"/>
          <a:cs typeface="Arial" panose="020B0604020202020204" pitchFamily="34" charset="0"/>
        </a:defRPr>
      </a:lvl1pPr>
      <a:lvl2pPr marL="171452" indent="-173736"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400" b="0" i="0">
          <a:solidFill>
            <a:schemeClr val="bg1"/>
          </a:solidFill>
          <a:latin typeface="+mn-lt"/>
          <a:ea typeface="Arial" panose="020B0604020202020204" pitchFamily="34" charset="0"/>
          <a:cs typeface="Arial" panose="020B0604020202020204" pitchFamily="34" charset="0"/>
        </a:defRPr>
      </a:lvl2pPr>
      <a:lvl3pPr marL="342905" indent="-173736"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400" b="0" i="0">
          <a:solidFill>
            <a:schemeClr val="bg1"/>
          </a:solidFill>
          <a:latin typeface="+mn-lt"/>
          <a:ea typeface="Arial" panose="020B0604020202020204" pitchFamily="34" charset="0"/>
          <a:cs typeface="Arial" panose="020B0604020202020204" pitchFamily="34" charset="0"/>
        </a:defRPr>
      </a:lvl3pPr>
      <a:lvl4pPr marL="628658" indent="-173736" algn="l" rtl="0" eaLnBrk="1" fontAlgn="base" hangingPunct="1">
        <a:lnSpc>
          <a:spcPct val="100000"/>
        </a:lnSpc>
        <a:spcBef>
          <a:spcPts val="0"/>
        </a:spcBef>
        <a:spcAft>
          <a:spcPct val="0"/>
        </a:spcAft>
        <a:buClr>
          <a:schemeClr val="bg1"/>
        </a:buClr>
        <a:buSzPct val="100000"/>
        <a:buFont typeface="Arial" panose="020B0604020202020204" pitchFamily="34" charset="0"/>
        <a:buChar char="•"/>
        <a:tabLst/>
        <a:defRPr sz="1400" b="0" i="0" baseline="0">
          <a:solidFill>
            <a:schemeClr val="bg1"/>
          </a:solidFill>
          <a:latin typeface="+mn-lt"/>
          <a:ea typeface="Arial" panose="020B0604020202020204" pitchFamily="34" charset="0"/>
          <a:cs typeface="Arial" panose="020B0604020202020204" pitchFamily="34" charset="0"/>
        </a:defRPr>
      </a:lvl4pPr>
      <a:lvl5pPr marL="803285" indent="-173736" algn="l" rtl="0" eaLnBrk="1" fontAlgn="base" hangingPunct="1">
        <a:lnSpc>
          <a:spcPct val="100000"/>
        </a:lnSpc>
        <a:spcBef>
          <a:spcPts val="0"/>
        </a:spcBef>
        <a:spcAft>
          <a:spcPct val="0"/>
        </a:spcAft>
        <a:buClr>
          <a:schemeClr val="bg1"/>
        </a:buClr>
        <a:buFont typeface="Arial" panose="020B0604020202020204" pitchFamily="34" charset="0"/>
        <a:buChar char="•"/>
        <a:tabLst/>
        <a:defRPr sz="1400" b="0" i="0">
          <a:solidFill>
            <a:schemeClr val="bg1"/>
          </a:solidFill>
          <a:latin typeface="+mn-lt"/>
          <a:ea typeface="Arial" panose="020B0604020202020204" pitchFamily="34" charset="0"/>
          <a:cs typeface="Arial" panose="020B0604020202020204"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BDDFBCDB-75F1-4094-9065-57A78BD1F5C3}"/>
              </a:ext>
            </a:extLst>
          </p:cNvPr>
          <p:cNvGraphicFramePr>
            <a:graphicFrameLocks noChangeAspect="1"/>
          </p:cNvGraphicFramePr>
          <p:nvPr userDrawn="1">
            <p:custDataLst>
              <p:tags r:id="rId39"/>
            </p:custData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41" imgW="395" imgH="396" progId="TCLayout.ActiveDocument.1">
                  <p:embed/>
                </p:oleObj>
              </mc:Choice>
              <mc:Fallback>
                <p:oleObj name="think-cell Slide" r:id="rId41" imgW="395" imgH="396" progId="TCLayout.ActiveDocument.1">
                  <p:embed/>
                  <p:pic>
                    <p:nvPicPr>
                      <p:cNvPr id="9" name="Object 8" hidden="1">
                        <a:extLst>
                          <a:ext uri="{FF2B5EF4-FFF2-40B4-BE49-F238E27FC236}">
                            <a16:creationId xmlns:a16="http://schemas.microsoft.com/office/drawing/2014/main" id="{BDDFBCDB-75F1-4094-9065-57A78BD1F5C3}"/>
                          </a:ext>
                        </a:extLst>
                      </p:cNvPr>
                      <p:cNvPicPr/>
                      <p:nvPr/>
                    </p:nvPicPr>
                    <p:blipFill>
                      <a:blip r:embed="rId42"/>
                      <a:stretch>
                        <a:fillRect/>
                      </a:stretch>
                    </p:blipFill>
                    <p:spPr>
                      <a:xfrm>
                        <a:off x="1589" y="1589"/>
                        <a:ext cx="1588" cy="1588"/>
                      </a:xfrm>
                      <a:prstGeom prst="rect">
                        <a:avLst/>
                      </a:prstGeom>
                    </p:spPr>
                  </p:pic>
                </p:oleObj>
              </mc:Fallback>
            </mc:AlternateContent>
          </a:graphicData>
        </a:graphic>
      </p:graphicFrame>
      <p:sp>
        <p:nvSpPr>
          <p:cNvPr id="6" name="Rectangle 5" hidden="1">
            <a:extLst>
              <a:ext uri="{FF2B5EF4-FFF2-40B4-BE49-F238E27FC236}">
                <a16:creationId xmlns:a16="http://schemas.microsoft.com/office/drawing/2014/main" id="{3A9D6FB7-3B97-4732-AD61-F095D38F3015}"/>
              </a:ext>
            </a:extLst>
          </p:cNvPr>
          <p:cNvSpPr/>
          <p:nvPr userDrawn="1">
            <p:custDataLst>
              <p:tags r:id="rId40"/>
            </p:custDataLst>
          </p:nvPr>
        </p:nvSpPr>
        <p:spPr bwMode="auto">
          <a:xfrm>
            <a:off x="1" y="1"/>
            <a:ext cx="158750" cy="158750"/>
          </a:xfrm>
          <a:prstGeom prst="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none" lIns="0" tIns="0" rIns="0" bIns="0" numCol="1" spcCol="0" rtlCol="0" anchor="t" anchorCtr="0" compatLnSpc="1">
            <a:prstTxWarp prst="textNoShape">
              <a:avLst/>
            </a:prstTxWarp>
            <a:noAutofit/>
          </a:bodyPr>
          <a:lstStyle/>
          <a:p>
            <a:pPr marL="0" marR="0" lvl="0" indent="0" algn="l" defTabSz="685966" rtl="0" eaLnBrk="1" fontAlgn="auto" latinLnBrk="0" hangingPunct="1">
              <a:lnSpc>
                <a:spcPct val="100000"/>
              </a:lnSpc>
              <a:spcBef>
                <a:spcPts val="0"/>
              </a:spcBef>
              <a:spcAft>
                <a:spcPts val="0"/>
              </a:spcAft>
              <a:buClrTx/>
              <a:buSzTx/>
              <a:buFontTx/>
              <a:buNone/>
              <a:tabLst/>
            </a:pPr>
            <a:endParaRPr kumimoji="0" lang="en-US" sz="2400" b="0" i="0" u="none" strike="noStrike" kern="1200" cap="none" spc="0" normalizeH="0" baseline="0" noProof="0" dirty="0">
              <a:ln>
                <a:noFill/>
              </a:ln>
              <a:solidFill>
                <a:schemeClr val="tx1"/>
              </a:solidFill>
              <a:effectLst/>
              <a:uLnTx/>
              <a:uFillTx/>
              <a:latin typeface="Arial" panose="020B0604020202020204" pitchFamily="34" charset="0"/>
              <a:ea typeface="IBM Plex Sans" charset="0"/>
              <a:cs typeface="Arial" panose="020B0604020202020204" pitchFamily="34" charset="0"/>
              <a:sym typeface="Arial" panose="020B0604020202020204" pitchFamily="34" charset="0"/>
            </a:endParaRPr>
          </a:p>
        </p:txBody>
      </p:sp>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28667" y="4787901"/>
            <a:ext cx="4114735" cy="166687"/>
          </a:xfrm>
          <a:prstGeom prst="rect">
            <a:avLst/>
          </a:prstGeom>
        </p:spPr>
        <p:txBody>
          <a:bodyPr vert="horz" lIns="0" tIns="0" rIns="0" bIns="0" rtlCol="0" anchor="ctr"/>
          <a:lstStyle>
            <a:lvl1pPr marL="0" marR="0" indent="0" algn="l" defTabSz="685975" rtl="0" eaLnBrk="1" fontAlgn="auto" latinLnBrk="0" hangingPunct="1">
              <a:lnSpc>
                <a:spcPct val="100000"/>
              </a:lnSpc>
              <a:spcBef>
                <a:spcPts val="0"/>
              </a:spcBef>
              <a:spcAft>
                <a:spcPts val="0"/>
              </a:spcAft>
              <a:buClrTx/>
              <a:buSzTx/>
              <a:buFontTx/>
              <a:buNone/>
              <a:tabLst/>
              <a:defRPr sz="600">
                <a:solidFill>
                  <a:schemeClr val="bg1"/>
                </a:solidFill>
                <a:latin typeface="+mn-lt"/>
              </a:defRPr>
            </a:lvl1pPr>
          </a:lstStyle>
          <a:p>
            <a:r>
              <a:rPr lang="en-US" dirty="0"/>
              <a:t>Group Name / DOC ID / Month XX, 2020 / © 2020 IBM Corporation</a:t>
            </a:r>
          </a:p>
        </p:txBody>
      </p:sp>
      <p:sp>
        <p:nvSpPr>
          <p:cNvPr id="8" name="Slide Number Placeholder"/>
          <p:cNvSpPr>
            <a:spLocks noGrp="1"/>
          </p:cNvSpPr>
          <p:nvPr>
            <p:ph type="sldNum" sz="quarter" idx="4"/>
          </p:nvPr>
        </p:nvSpPr>
        <p:spPr>
          <a:xfrm>
            <a:off x="7086602" y="4787901"/>
            <a:ext cx="1828732" cy="166687"/>
          </a:xfrm>
          <a:prstGeom prst="rect">
            <a:avLst/>
          </a:prstGeom>
        </p:spPr>
        <p:txBody>
          <a:bodyPr vert="horz" lIns="0" tIns="0" rIns="0" bIns="0" rtlCol="0" anchor="ctr"/>
          <a:lstStyle>
            <a:lvl1pPr algn="r">
              <a:defRPr sz="600">
                <a:solidFill>
                  <a:schemeClr val="bg1"/>
                </a:solidFill>
                <a:latin typeface="+mn-lt"/>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556158431"/>
      </p:ext>
    </p:extLst>
  </p:cSld>
  <p:clrMap bg1="dk1" tx1="lt1" bg2="dk2" tx2="lt2" accent1="accent1" accent2="accent2" accent3="accent3" accent4="accent4" accent5="accent5" accent6="accent6" hlink="hlink" folHlink="folHlink"/>
  <p:sldLayoutIdLst>
    <p:sldLayoutId id="2147484316" r:id="rId1"/>
    <p:sldLayoutId id="2147484317" r:id="rId2"/>
    <p:sldLayoutId id="2147484318" r:id="rId3"/>
    <p:sldLayoutId id="2147484319" r:id="rId4"/>
    <p:sldLayoutId id="2147484320" r:id="rId5"/>
    <p:sldLayoutId id="2147484321" r:id="rId6"/>
    <p:sldLayoutId id="2147484322" r:id="rId7"/>
    <p:sldLayoutId id="2147484323" r:id="rId8"/>
    <p:sldLayoutId id="2147484324" r:id="rId9"/>
    <p:sldLayoutId id="2147484325" r:id="rId10"/>
    <p:sldLayoutId id="2147484326" r:id="rId11"/>
    <p:sldLayoutId id="2147484327" r:id="rId12"/>
    <p:sldLayoutId id="2147484328" r:id="rId13"/>
    <p:sldLayoutId id="2147484329" r:id="rId14"/>
    <p:sldLayoutId id="2147484330" r:id="rId15"/>
    <p:sldLayoutId id="2147484331" r:id="rId16"/>
    <p:sldLayoutId id="2147484332" r:id="rId17"/>
    <p:sldLayoutId id="2147484333" r:id="rId18"/>
    <p:sldLayoutId id="2147484334" r:id="rId19"/>
    <p:sldLayoutId id="2147484335" r:id="rId20"/>
    <p:sldLayoutId id="2147484336" r:id="rId21"/>
    <p:sldLayoutId id="2147484337" r:id="rId22"/>
    <p:sldLayoutId id="2147484338" r:id="rId23"/>
    <p:sldLayoutId id="2147484339" r:id="rId24"/>
    <p:sldLayoutId id="2147484340" r:id="rId25"/>
    <p:sldLayoutId id="2147484341" r:id="rId26"/>
    <p:sldLayoutId id="2147484342" r:id="rId27"/>
    <p:sldLayoutId id="2147484343" r:id="rId28"/>
    <p:sldLayoutId id="2147484344" r:id="rId29"/>
    <p:sldLayoutId id="2147484345" r:id="rId30"/>
    <p:sldLayoutId id="2147484346" r:id="rId31"/>
    <p:sldLayoutId id="2147484347" r:id="rId32"/>
    <p:sldLayoutId id="2147484348" r:id="rId33"/>
    <p:sldLayoutId id="2147484349" r:id="rId34"/>
    <p:sldLayoutId id="2147484350" r:id="rId35"/>
    <p:sldLayoutId id="2147484351" r:id="rId36"/>
    <p:sldLayoutId id="2147484352" r:id="rId37"/>
  </p:sldLayoutIdLst>
  <p:hf hdr="0" dt="0"/>
  <p:txStyles>
    <p:titleStyle>
      <a:lvl1pPr algn="l" rtl="0" eaLnBrk="1" fontAlgn="base" hangingPunct="1">
        <a:lnSpc>
          <a:spcPct val="90000"/>
        </a:lnSpc>
        <a:spcBef>
          <a:spcPct val="0"/>
        </a:spcBef>
        <a:spcAft>
          <a:spcPct val="0"/>
        </a:spcAft>
        <a:defRPr sz="2400" b="0" i="0">
          <a:solidFill>
            <a:schemeClr val="bg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59" algn="l" rtl="0" eaLnBrk="1" fontAlgn="base" hangingPunct="1">
        <a:lnSpc>
          <a:spcPct val="90000"/>
        </a:lnSpc>
        <a:spcBef>
          <a:spcPct val="0"/>
        </a:spcBef>
        <a:spcAft>
          <a:spcPct val="0"/>
        </a:spcAft>
        <a:defRPr sz="2220">
          <a:solidFill>
            <a:srgbClr val="191919"/>
          </a:solidFill>
          <a:latin typeface="IBM Plex Sans" pitchFamily="34" charset="0"/>
        </a:defRPr>
      </a:lvl6pPr>
      <a:lvl7pPr marL="725121" algn="l" rtl="0" eaLnBrk="1" fontAlgn="base" hangingPunct="1">
        <a:lnSpc>
          <a:spcPct val="90000"/>
        </a:lnSpc>
        <a:spcBef>
          <a:spcPct val="0"/>
        </a:spcBef>
        <a:spcAft>
          <a:spcPct val="0"/>
        </a:spcAft>
        <a:defRPr sz="2220">
          <a:solidFill>
            <a:srgbClr val="191919"/>
          </a:solidFill>
          <a:latin typeface="IBM Plex Sans" pitchFamily="34" charset="0"/>
        </a:defRPr>
      </a:lvl7pPr>
      <a:lvl8pPr marL="1087680"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40" algn="l" rtl="0" eaLnBrk="1" fontAlgn="base" hangingPunct="1">
        <a:lnSpc>
          <a:spcPct val="90000"/>
        </a:lnSpc>
        <a:spcBef>
          <a:spcPct val="0"/>
        </a:spcBef>
        <a:spcAft>
          <a:spcPct val="0"/>
        </a:spcAft>
        <a:defRPr sz="2220">
          <a:solidFill>
            <a:srgbClr val="191919"/>
          </a:solidFill>
          <a:latin typeface="IBM Plex Sans"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IBM Plex Sans" pitchFamily="2" charset="2"/>
        <a:buNone/>
        <a:defRPr sz="1400" b="0" i="0">
          <a:solidFill>
            <a:schemeClr val="bg1"/>
          </a:solidFill>
          <a:latin typeface="+mn-lt"/>
          <a:ea typeface="Arial" panose="020B0604020202020204" pitchFamily="34" charset="0"/>
          <a:cs typeface="Arial" panose="020B0604020202020204" pitchFamily="34" charset="0"/>
        </a:defRPr>
      </a:lvl1pPr>
      <a:lvl2pPr marL="171448" indent="-173732" algn="l" rtl="0" eaLnBrk="1" fontAlgn="base" hangingPunct="1">
        <a:lnSpc>
          <a:spcPct val="100000"/>
        </a:lnSpc>
        <a:spcBef>
          <a:spcPts val="1100"/>
        </a:spcBef>
        <a:spcAft>
          <a:spcPct val="0"/>
        </a:spcAft>
        <a:buClr>
          <a:schemeClr val="bg1"/>
        </a:buClr>
        <a:buSzPct val="100000"/>
        <a:buFont typeface="IBM Plex Sans" charset="-120"/>
        <a:buChar char="–"/>
        <a:tabLst/>
        <a:defRPr sz="1400" b="0" i="0">
          <a:solidFill>
            <a:schemeClr val="bg1"/>
          </a:solidFill>
          <a:latin typeface="+mn-lt"/>
          <a:ea typeface="Arial" panose="020B0604020202020204" pitchFamily="34" charset="0"/>
          <a:cs typeface="Arial" panose="020B0604020202020204" pitchFamily="34" charset="0"/>
        </a:defRPr>
      </a:lvl2pPr>
      <a:lvl3pPr marL="342896" indent="-173732"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b="0" i="0">
          <a:solidFill>
            <a:schemeClr val="bg1"/>
          </a:solidFill>
          <a:latin typeface="+mn-lt"/>
          <a:ea typeface="Arial" panose="020B0604020202020204" pitchFamily="34" charset="0"/>
          <a:cs typeface="Arial" panose="020B0604020202020204" pitchFamily="34" charset="0"/>
        </a:defRPr>
      </a:lvl3pPr>
      <a:lvl4pPr marL="628643" indent="-173732" algn="l" rtl="0" eaLnBrk="1" fontAlgn="base" hangingPunct="1">
        <a:lnSpc>
          <a:spcPct val="100000"/>
        </a:lnSpc>
        <a:spcBef>
          <a:spcPts val="1100"/>
        </a:spcBef>
        <a:spcAft>
          <a:spcPct val="0"/>
        </a:spcAft>
        <a:buClr>
          <a:schemeClr val="bg1"/>
        </a:buClr>
        <a:buSzPct val="100000"/>
        <a:buFont typeface="IBM Plex Sans" charset="-120"/>
        <a:buChar char="–"/>
        <a:tabLst/>
        <a:defRPr sz="1400" b="0" i="0" baseline="0">
          <a:solidFill>
            <a:schemeClr val="bg1"/>
          </a:solidFill>
          <a:latin typeface="+mn-lt"/>
          <a:ea typeface="Arial" panose="020B0604020202020204" pitchFamily="34" charset="0"/>
          <a:cs typeface="Arial" panose="020B0604020202020204" pitchFamily="34" charset="0"/>
        </a:defRPr>
      </a:lvl4pPr>
      <a:lvl5pPr marL="803265" indent="-173732" algn="l" rtl="0" eaLnBrk="1" fontAlgn="base" hangingPunct="1">
        <a:lnSpc>
          <a:spcPct val="100000"/>
        </a:lnSpc>
        <a:spcBef>
          <a:spcPts val="1100"/>
        </a:spcBef>
        <a:spcAft>
          <a:spcPct val="0"/>
        </a:spcAft>
        <a:buClr>
          <a:schemeClr val="bg1"/>
        </a:buClr>
        <a:buFont typeface="IBM Plex Sans" charset="-120"/>
        <a:buChar char="»"/>
        <a:tabLst/>
        <a:defRPr sz="1400" b="0" i="0">
          <a:solidFill>
            <a:schemeClr val="bg1"/>
          </a:solidFill>
          <a:latin typeface="+mn-lt"/>
          <a:ea typeface="Arial" panose="020B0604020202020204" pitchFamily="34" charset="0"/>
          <a:cs typeface="Arial" panose="020B0604020202020204" pitchFamily="34" charset="0"/>
        </a:defRPr>
      </a:lvl5pPr>
      <a:lvl6pPr marL="1583681" indent="-129667"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43" indent="-129667"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02" indent="-129667"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364" indent="-129667" algn="l" rtl="0" eaLnBrk="1" fontAlgn="base" hangingPunct="1">
        <a:spcBef>
          <a:spcPct val="20000"/>
        </a:spcBef>
        <a:spcAft>
          <a:spcPct val="0"/>
        </a:spcAft>
        <a:buClr>
          <a:schemeClr val="bg1"/>
        </a:buClr>
        <a:buChar char="»"/>
        <a:defRPr sz="1269">
          <a:solidFill>
            <a:schemeClr val="bg1"/>
          </a:solidFill>
          <a:latin typeface="IBM Plex Sans" charset="0"/>
        </a:defRPr>
      </a:lvl9pPr>
    </p:bodyStyle>
    <p:otherStyle>
      <a:defPPr>
        <a:defRPr lang="en-US"/>
      </a:defPPr>
      <a:lvl1pPr marL="0" algn="l" defTabSz="725121" rtl="0" eaLnBrk="1" latinLnBrk="0" hangingPunct="1">
        <a:defRPr sz="1428" kern="1200">
          <a:solidFill>
            <a:schemeClr val="tx1"/>
          </a:solidFill>
          <a:latin typeface="+mn-lt"/>
          <a:ea typeface="+mn-ea"/>
          <a:cs typeface="+mn-cs"/>
        </a:defRPr>
      </a:lvl1pPr>
      <a:lvl2pPr marL="362559" algn="l" defTabSz="725121" rtl="0" eaLnBrk="1" latinLnBrk="0" hangingPunct="1">
        <a:defRPr sz="1428" kern="1200">
          <a:solidFill>
            <a:schemeClr val="tx1"/>
          </a:solidFill>
          <a:latin typeface="+mn-lt"/>
          <a:ea typeface="+mn-ea"/>
          <a:cs typeface="+mn-cs"/>
        </a:defRPr>
      </a:lvl2pPr>
      <a:lvl3pPr marL="725121" algn="l" defTabSz="725121" rtl="0" eaLnBrk="1" latinLnBrk="0" hangingPunct="1">
        <a:defRPr sz="1428" kern="1200">
          <a:solidFill>
            <a:schemeClr val="tx1"/>
          </a:solidFill>
          <a:latin typeface="+mn-lt"/>
          <a:ea typeface="+mn-ea"/>
          <a:cs typeface="+mn-cs"/>
        </a:defRPr>
      </a:lvl3pPr>
      <a:lvl4pPr marL="1087680" algn="l" defTabSz="725121" rtl="0" eaLnBrk="1" latinLnBrk="0" hangingPunct="1">
        <a:defRPr sz="1428" kern="1200">
          <a:solidFill>
            <a:schemeClr val="tx1"/>
          </a:solidFill>
          <a:latin typeface="+mn-lt"/>
          <a:ea typeface="+mn-ea"/>
          <a:cs typeface="+mn-cs"/>
        </a:defRPr>
      </a:lvl4pPr>
      <a:lvl5pPr marL="1450240" algn="l" defTabSz="725121" rtl="0" eaLnBrk="1" latinLnBrk="0" hangingPunct="1">
        <a:defRPr sz="1428" kern="1200">
          <a:solidFill>
            <a:schemeClr val="tx1"/>
          </a:solidFill>
          <a:latin typeface="+mn-lt"/>
          <a:ea typeface="+mn-ea"/>
          <a:cs typeface="+mn-cs"/>
        </a:defRPr>
      </a:lvl5pPr>
      <a:lvl6pPr marL="1812801" algn="l" defTabSz="725121" rtl="0" eaLnBrk="1" latinLnBrk="0" hangingPunct="1">
        <a:defRPr sz="1428" kern="1200">
          <a:solidFill>
            <a:schemeClr val="tx1"/>
          </a:solidFill>
          <a:latin typeface="+mn-lt"/>
          <a:ea typeface="+mn-ea"/>
          <a:cs typeface="+mn-cs"/>
        </a:defRPr>
      </a:lvl6pPr>
      <a:lvl7pPr marL="2175359" algn="l" defTabSz="725121" rtl="0" eaLnBrk="1" latinLnBrk="0" hangingPunct="1">
        <a:defRPr sz="1428" kern="1200">
          <a:solidFill>
            <a:schemeClr val="tx1"/>
          </a:solidFill>
          <a:latin typeface="+mn-lt"/>
          <a:ea typeface="+mn-ea"/>
          <a:cs typeface="+mn-cs"/>
        </a:defRPr>
      </a:lvl7pPr>
      <a:lvl8pPr marL="2537920" algn="l" defTabSz="725121" rtl="0" eaLnBrk="1" latinLnBrk="0" hangingPunct="1">
        <a:defRPr sz="1428" kern="1200">
          <a:solidFill>
            <a:schemeClr val="tx1"/>
          </a:solidFill>
          <a:latin typeface="+mn-lt"/>
          <a:ea typeface="+mn-ea"/>
          <a:cs typeface="+mn-cs"/>
        </a:defRPr>
      </a:lvl8pPr>
      <a:lvl9pPr marL="2900480" algn="l" defTabSz="725121"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228667" y="4787901"/>
            <a:ext cx="4114735" cy="166687"/>
          </a:xfrm>
          <a:prstGeom prst="rect">
            <a:avLst/>
          </a:prstGeom>
        </p:spPr>
        <p:txBody>
          <a:bodyPr vert="horz" lIns="0" tIns="0" rIns="0" bIns="0" rtlCol="0" anchor="ctr"/>
          <a:lstStyle>
            <a:lvl1pPr marL="0" marR="0" indent="0" algn="l" defTabSz="685306" rtl="0" eaLnBrk="1" fontAlgn="auto" latinLnBrk="0" hangingPunct="1">
              <a:lnSpc>
                <a:spcPct val="100000"/>
              </a:lnSpc>
              <a:spcBef>
                <a:spcPts val="0"/>
              </a:spcBef>
              <a:spcAft>
                <a:spcPts val="0"/>
              </a:spcAft>
              <a:buClrTx/>
              <a:buSzTx/>
              <a:buFontTx/>
              <a:buNone/>
              <a:tabLst/>
              <a:defRPr sz="599">
                <a:solidFill>
                  <a:schemeClr val="tx1"/>
                </a:solidFill>
                <a:latin typeface="IBM Plex Sans" panose="020B0503050203000203" pitchFamily="34" charset="0"/>
              </a:defRPr>
            </a:lvl1pPr>
          </a:lstStyle>
          <a:p>
            <a:r>
              <a:rPr lang="en-US"/>
              <a:t>IBM Cloud / IBM Automation / © 2021 IBM Corporation</a:t>
            </a:r>
            <a:endParaRPr lang="en-US" dirty="0"/>
          </a:p>
        </p:txBody>
      </p:sp>
      <p:sp>
        <p:nvSpPr>
          <p:cNvPr id="8" name="Slide Number Placeholder"/>
          <p:cNvSpPr>
            <a:spLocks noGrp="1"/>
          </p:cNvSpPr>
          <p:nvPr>
            <p:ph type="sldNum" sz="quarter" idx="4"/>
          </p:nvPr>
        </p:nvSpPr>
        <p:spPr>
          <a:xfrm>
            <a:off x="7086601" y="4787901"/>
            <a:ext cx="1828732" cy="166687"/>
          </a:xfrm>
          <a:prstGeom prst="rect">
            <a:avLst/>
          </a:prstGeom>
        </p:spPr>
        <p:txBody>
          <a:bodyPr vert="horz" lIns="0" tIns="0" rIns="0" bIns="0" rtlCol="0" anchor="ctr"/>
          <a:lstStyle>
            <a:lvl1pPr algn="r">
              <a:defRPr sz="599">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870020836"/>
      </p:ext>
    </p:extLst>
  </p:cSld>
  <p:clrMap bg1="dk1" tx1="lt1" bg2="dk2" tx2="lt2" accent1="accent1" accent2="accent2" accent3="accent3" accent4="accent4" accent5="accent5" accent6="accent6" hlink="hlink" folHlink="folHlink"/>
  <p:sldLayoutIdLst>
    <p:sldLayoutId id="2147484354" r:id="rId1"/>
    <p:sldLayoutId id="2147484355" r:id="rId2"/>
    <p:sldLayoutId id="2147484356" r:id="rId3"/>
    <p:sldLayoutId id="2147484357" r:id="rId4"/>
    <p:sldLayoutId id="2147484358" r:id="rId5"/>
    <p:sldLayoutId id="2147484359" r:id="rId6"/>
    <p:sldLayoutId id="2147484360" r:id="rId7"/>
    <p:sldLayoutId id="2147484361" r:id="rId8"/>
    <p:sldLayoutId id="2147484362" r:id="rId9"/>
    <p:sldLayoutId id="2147484363" r:id="rId10"/>
    <p:sldLayoutId id="2147484364" r:id="rId11"/>
    <p:sldLayoutId id="2147484365" r:id="rId12"/>
    <p:sldLayoutId id="2147484366" r:id="rId13"/>
    <p:sldLayoutId id="2147484367" r:id="rId14"/>
    <p:sldLayoutId id="2147484368" r:id="rId15"/>
    <p:sldLayoutId id="2147484369" r:id="rId16"/>
    <p:sldLayoutId id="2147484370" r:id="rId17"/>
    <p:sldLayoutId id="2147484371" r:id="rId18"/>
    <p:sldLayoutId id="2147484372" r:id="rId19"/>
    <p:sldLayoutId id="2147484373" r:id="rId20"/>
    <p:sldLayoutId id="2147484374" r:id="rId21"/>
    <p:sldLayoutId id="2147484375" r:id="rId22"/>
    <p:sldLayoutId id="2147484376" r:id="rId23"/>
    <p:sldLayoutId id="2147484377" r:id="rId24"/>
    <p:sldLayoutId id="2147484378" r:id="rId25"/>
    <p:sldLayoutId id="2147484379" r:id="rId26"/>
    <p:sldLayoutId id="2147484380" r:id="rId27"/>
    <p:sldLayoutId id="2147484381" r:id="rId28"/>
    <p:sldLayoutId id="2147484382" r:id="rId29"/>
    <p:sldLayoutId id="2147484383" r:id="rId30"/>
    <p:sldLayoutId id="2147484384" r:id="rId31"/>
    <p:sldLayoutId id="2147484385" r:id="rId32"/>
  </p:sldLayoutIdLst>
  <p:hf hdr="0" dt="0"/>
  <p:txStyles>
    <p:titleStyle>
      <a:lvl1pPr algn="l" rtl="0" eaLnBrk="1" fontAlgn="base" hangingPunct="1">
        <a:lnSpc>
          <a:spcPct val="90000"/>
        </a:lnSpc>
        <a:spcBef>
          <a:spcPct val="0"/>
        </a:spcBef>
        <a:spcAft>
          <a:spcPct val="0"/>
        </a:spcAft>
        <a:defRPr sz="2398" b="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18">
          <a:solidFill>
            <a:srgbClr val="191919"/>
          </a:solidFill>
          <a:latin typeface="HelvNeue Light for IBM" pitchFamily="34" charset="0"/>
        </a:defRPr>
      </a:lvl2pPr>
      <a:lvl3pPr algn="l" rtl="0" eaLnBrk="1" fontAlgn="base" hangingPunct="1">
        <a:lnSpc>
          <a:spcPct val="90000"/>
        </a:lnSpc>
        <a:spcBef>
          <a:spcPct val="0"/>
        </a:spcBef>
        <a:spcAft>
          <a:spcPct val="0"/>
        </a:spcAft>
        <a:defRPr sz="2218">
          <a:solidFill>
            <a:srgbClr val="191919"/>
          </a:solidFill>
          <a:latin typeface="HelvNeue Light for IBM" pitchFamily="34" charset="0"/>
        </a:defRPr>
      </a:lvl3pPr>
      <a:lvl4pPr algn="l" rtl="0" eaLnBrk="1" fontAlgn="base" hangingPunct="1">
        <a:lnSpc>
          <a:spcPct val="90000"/>
        </a:lnSpc>
        <a:spcBef>
          <a:spcPct val="0"/>
        </a:spcBef>
        <a:spcAft>
          <a:spcPct val="0"/>
        </a:spcAft>
        <a:defRPr sz="2218">
          <a:solidFill>
            <a:srgbClr val="191919"/>
          </a:solidFill>
          <a:latin typeface="HelvNeue Light for IBM" pitchFamily="34" charset="0"/>
        </a:defRPr>
      </a:lvl4pPr>
      <a:lvl5pPr algn="l" rtl="0" eaLnBrk="1" fontAlgn="base" hangingPunct="1">
        <a:lnSpc>
          <a:spcPct val="90000"/>
        </a:lnSpc>
        <a:spcBef>
          <a:spcPct val="0"/>
        </a:spcBef>
        <a:spcAft>
          <a:spcPct val="0"/>
        </a:spcAft>
        <a:defRPr sz="2218">
          <a:solidFill>
            <a:srgbClr val="191919"/>
          </a:solidFill>
          <a:latin typeface="HelvNeue Light for IBM" pitchFamily="34" charset="0"/>
        </a:defRPr>
      </a:lvl5pPr>
      <a:lvl6pPr marL="362205" algn="l" rtl="0" eaLnBrk="1" fontAlgn="base" hangingPunct="1">
        <a:lnSpc>
          <a:spcPct val="90000"/>
        </a:lnSpc>
        <a:spcBef>
          <a:spcPct val="0"/>
        </a:spcBef>
        <a:spcAft>
          <a:spcPct val="0"/>
        </a:spcAft>
        <a:defRPr sz="2218">
          <a:solidFill>
            <a:srgbClr val="191919"/>
          </a:solidFill>
          <a:latin typeface="HelvNeue Light for IBM" pitchFamily="34" charset="0"/>
        </a:defRPr>
      </a:lvl6pPr>
      <a:lvl7pPr marL="724414" algn="l" rtl="0" eaLnBrk="1" fontAlgn="base" hangingPunct="1">
        <a:lnSpc>
          <a:spcPct val="90000"/>
        </a:lnSpc>
        <a:spcBef>
          <a:spcPct val="0"/>
        </a:spcBef>
        <a:spcAft>
          <a:spcPct val="0"/>
        </a:spcAft>
        <a:defRPr sz="2218">
          <a:solidFill>
            <a:srgbClr val="191919"/>
          </a:solidFill>
          <a:latin typeface="HelvNeue Light for IBM" pitchFamily="34" charset="0"/>
        </a:defRPr>
      </a:lvl7pPr>
      <a:lvl8pPr marL="1086619" algn="l" rtl="0" eaLnBrk="1" fontAlgn="base" hangingPunct="1">
        <a:lnSpc>
          <a:spcPct val="90000"/>
        </a:lnSpc>
        <a:spcBef>
          <a:spcPct val="0"/>
        </a:spcBef>
        <a:spcAft>
          <a:spcPct val="0"/>
        </a:spcAft>
        <a:defRPr sz="2218">
          <a:solidFill>
            <a:srgbClr val="191919"/>
          </a:solidFill>
          <a:latin typeface="HelvNeue Light for IBM" pitchFamily="34" charset="0"/>
        </a:defRPr>
      </a:lvl8pPr>
      <a:lvl9pPr marL="1448826" algn="l" rtl="0" eaLnBrk="1" fontAlgn="base" hangingPunct="1">
        <a:lnSpc>
          <a:spcPct val="90000"/>
        </a:lnSpc>
        <a:spcBef>
          <a:spcPct val="0"/>
        </a:spcBef>
        <a:spcAft>
          <a:spcPct val="0"/>
        </a:spcAft>
        <a:defRPr sz="2218">
          <a:solidFill>
            <a:srgbClr val="191919"/>
          </a:solidFill>
          <a:latin typeface="HelvNeue Light for IBM" pitchFamily="34" charset="0"/>
        </a:defRPr>
      </a:lvl9pPr>
    </p:titleStyle>
    <p:bodyStyle>
      <a:lvl1pPr marL="0" indent="0" algn="l" rtl="0" eaLnBrk="1" fontAlgn="base" hangingPunct="1">
        <a:lnSpc>
          <a:spcPct val="100000"/>
        </a:lnSpc>
        <a:spcBef>
          <a:spcPts val="1099"/>
        </a:spcBef>
        <a:spcAft>
          <a:spcPct val="0"/>
        </a:spcAft>
        <a:buClr>
          <a:schemeClr val="tx1"/>
        </a:buClr>
        <a:buSzPct val="90000"/>
        <a:buFont typeface="Wingdings" pitchFamily="2" charset="2"/>
        <a:buNone/>
        <a:defRPr sz="1399">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1pPr>
      <a:lvl2pPr marL="171281" indent="-173562" algn="l" rtl="0" eaLnBrk="1" fontAlgn="base" hangingPunct="1">
        <a:lnSpc>
          <a:spcPct val="100000"/>
        </a:lnSpc>
        <a:spcBef>
          <a:spcPts val="1099"/>
        </a:spcBef>
        <a:spcAft>
          <a:spcPct val="0"/>
        </a:spcAft>
        <a:buClr>
          <a:schemeClr val="tx1"/>
        </a:buClr>
        <a:buSzPct val="100000"/>
        <a:buFont typeface=".AppleSystemUIFont" charset="-120"/>
        <a:buChar char="–"/>
        <a:tabLst/>
        <a:defRPr sz="1399">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2pPr>
      <a:lvl3pPr marL="342562" indent="-173562" algn="l" rtl="0" eaLnBrk="1" fontAlgn="base" hangingPunct="1">
        <a:lnSpc>
          <a:spcPct val="100000"/>
        </a:lnSpc>
        <a:spcBef>
          <a:spcPts val="1099"/>
        </a:spcBef>
        <a:spcAft>
          <a:spcPct val="0"/>
        </a:spcAft>
        <a:buClr>
          <a:schemeClr val="tx1"/>
        </a:buClr>
        <a:buSzPct val="100000"/>
        <a:buFont typeface="Arial" panose="020B0604020202020204" pitchFamily="34" charset="0"/>
        <a:buChar char="•"/>
        <a:tabLst/>
        <a:defRPr sz="1399">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3pPr>
      <a:lvl4pPr marL="628029" indent="-173562" algn="l" rtl="0" eaLnBrk="1" fontAlgn="base" hangingPunct="1">
        <a:lnSpc>
          <a:spcPct val="100000"/>
        </a:lnSpc>
        <a:spcBef>
          <a:spcPts val="1099"/>
        </a:spcBef>
        <a:spcAft>
          <a:spcPct val="0"/>
        </a:spcAft>
        <a:buClr>
          <a:schemeClr val="tx1"/>
        </a:buClr>
        <a:buSzPct val="100000"/>
        <a:buFont typeface=".AppleSystemUIFont" charset="-120"/>
        <a:buChar char="–"/>
        <a:tabLst/>
        <a:defRPr sz="1399" baseline="0">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4pPr>
      <a:lvl5pPr marL="802482" indent="-173562" algn="l" rtl="0" eaLnBrk="1" fontAlgn="base" hangingPunct="1">
        <a:lnSpc>
          <a:spcPct val="100000"/>
        </a:lnSpc>
        <a:spcBef>
          <a:spcPts val="1099"/>
        </a:spcBef>
        <a:spcAft>
          <a:spcPct val="0"/>
        </a:spcAft>
        <a:buClr>
          <a:schemeClr val="tx1"/>
        </a:buClr>
        <a:buFont typeface=".AppleSystemUIFont" charset="-120"/>
        <a:buChar char="»"/>
        <a:tabLst/>
        <a:defRPr sz="1399">
          <a:solidFill>
            <a:schemeClr val="tx1"/>
          </a:solidFill>
          <a:latin typeface="IBM Plex Sans" panose="020B0503050203000203" pitchFamily="34" charset="0"/>
          <a:ea typeface="IBM Plex Sans" panose="020B0503050203000203" pitchFamily="34" charset="0"/>
          <a:cs typeface="IBM Plex Sans" panose="020B0503050203000203" pitchFamily="34" charset="0"/>
        </a:defRPr>
      </a:lvl5pPr>
      <a:lvl6pPr marL="1582137" indent="-129540" algn="l" rtl="0" eaLnBrk="1" fontAlgn="base" hangingPunct="1">
        <a:spcBef>
          <a:spcPct val="20000"/>
        </a:spcBef>
        <a:spcAft>
          <a:spcPct val="0"/>
        </a:spcAft>
        <a:buClr>
          <a:schemeClr val="bg1"/>
        </a:buClr>
        <a:buChar char="»"/>
        <a:defRPr sz="1268">
          <a:solidFill>
            <a:schemeClr val="bg1"/>
          </a:solidFill>
          <a:latin typeface="Arial" charset="0"/>
        </a:defRPr>
      </a:lvl6pPr>
      <a:lvl7pPr marL="1944345" indent="-129540" algn="l" rtl="0" eaLnBrk="1" fontAlgn="base" hangingPunct="1">
        <a:spcBef>
          <a:spcPct val="20000"/>
        </a:spcBef>
        <a:spcAft>
          <a:spcPct val="0"/>
        </a:spcAft>
        <a:buClr>
          <a:schemeClr val="bg1"/>
        </a:buClr>
        <a:buChar char="»"/>
        <a:defRPr sz="1268">
          <a:solidFill>
            <a:schemeClr val="bg1"/>
          </a:solidFill>
          <a:latin typeface="Arial" charset="0"/>
        </a:defRPr>
      </a:lvl7pPr>
      <a:lvl8pPr marL="2306551" indent="-129540" algn="l" rtl="0" eaLnBrk="1" fontAlgn="base" hangingPunct="1">
        <a:spcBef>
          <a:spcPct val="20000"/>
        </a:spcBef>
        <a:spcAft>
          <a:spcPct val="0"/>
        </a:spcAft>
        <a:buClr>
          <a:schemeClr val="bg1"/>
        </a:buClr>
        <a:buChar char="»"/>
        <a:defRPr sz="1268">
          <a:solidFill>
            <a:schemeClr val="bg1"/>
          </a:solidFill>
          <a:latin typeface="Arial" charset="0"/>
        </a:defRPr>
      </a:lvl8pPr>
      <a:lvl9pPr marL="2668759" indent="-129540" algn="l" rtl="0" eaLnBrk="1" fontAlgn="base" hangingPunct="1">
        <a:spcBef>
          <a:spcPct val="20000"/>
        </a:spcBef>
        <a:spcAft>
          <a:spcPct val="0"/>
        </a:spcAft>
        <a:buClr>
          <a:schemeClr val="bg1"/>
        </a:buClr>
        <a:buChar char="»"/>
        <a:defRPr sz="1268">
          <a:solidFill>
            <a:schemeClr val="bg1"/>
          </a:solidFill>
          <a:latin typeface="Arial" charset="0"/>
        </a:defRPr>
      </a:lvl9pPr>
    </p:bodyStyle>
    <p:otherStyle>
      <a:defPPr>
        <a:defRPr lang="en-US"/>
      </a:defPPr>
      <a:lvl1pPr marL="0" algn="l" defTabSz="724414" rtl="0" eaLnBrk="1" latinLnBrk="0" hangingPunct="1">
        <a:defRPr sz="1427" kern="1200">
          <a:solidFill>
            <a:schemeClr val="tx1"/>
          </a:solidFill>
          <a:latin typeface="+mn-lt"/>
          <a:ea typeface="+mn-ea"/>
          <a:cs typeface="+mn-cs"/>
        </a:defRPr>
      </a:lvl1pPr>
      <a:lvl2pPr marL="362205" algn="l" defTabSz="724414" rtl="0" eaLnBrk="1" latinLnBrk="0" hangingPunct="1">
        <a:defRPr sz="1427" kern="1200">
          <a:solidFill>
            <a:schemeClr val="tx1"/>
          </a:solidFill>
          <a:latin typeface="+mn-lt"/>
          <a:ea typeface="+mn-ea"/>
          <a:cs typeface="+mn-cs"/>
        </a:defRPr>
      </a:lvl2pPr>
      <a:lvl3pPr marL="724414" algn="l" defTabSz="724414" rtl="0" eaLnBrk="1" latinLnBrk="0" hangingPunct="1">
        <a:defRPr sz="1427" kern="1200">
          <a:solidFill>
            <a:schemeClr val="tx1"/>
          </a:solidFill>
          <a:latin typeface="+mn-lt"/>
          <a:ea typeface="+mn-ea"/>
          <a:cs typeface="+mn-cs"/>
        </a:defRPr>
      </a:lvl3pPr>
      <a:lvl4pPr marL="1086619" algn="l" defTabSz="724414" rtl="0" eaLnBrk="1" latinLnBrk="0" hangingPunct="1">
        <a:defRPr sz="1427" kern="1200">
          <a:solidFill>
            <a:schemeClr val="tx1"/>
          </a:solidFill>
          <a:latin typeface="+mn-lt"/>
          <a:ea typeface="+mn-ea"/>
          <a:cs typeface="+mn-cs"/>
        </a:defRPr>
      </a:lvl4pPr>
      <a:lvl5pPr marL="1448826" algn="l" defTabSz="724414" rtl="0" eaLnBrk="1" latinLnBrk="0" hangingPunct="1">
        <a:defRPr sz="1427" kern="1200">
          <a:solidFill>
            <a:schemeClr val="tx1"/>
          </a:solidFill>
          <a:latin typeface="+mn-lt"/>
          <a:ea typeface="+mn-ea"/>
          <a:cs typeface="+mn-cs"/>
        </a:defRPr>
      </a:lvl5pPr>
      <a:lvl6pPr marL="1811033" algn="l" defTabSz="724414" rtl="0" eaLnBrk="1" latinLnBrk="0" hangingPunct="1">
        <a:defRPr sz="1427" kern="1200">
          <a:solidFill>
            <a:schemeClr val="tx1"/>
          </a:solidFill>
          <a:latin typeface="+mn-lt"/>
          <a:ea typeface="+mn-ea"/>
          <a:cs typeface="+mn-cs"/>
        </a:defRPr>
      </a:lvl6pPr>
      <a:lvl7pPr marL="2173239" algn="l" defTabSz="724414" rtl="0" eaLnBrk="1" latinLnBrk="0" hangingPunct="1">
        <a:defRPr sz="1427" kern="1200">
          <a:solidFill>
            <a:schemeClr val="tx1"/>
          </a:solidFill>
          <a:latin typeface="+mn-lt"/>
          <a:ea typeface="+mn-ea"/>
          <a:cs typeface="+mn-cs"/>
        </a:defRPr>
      </a:lvl7pPr>
      <a:lvl8pPr marL="2535445" algn="l" defTabSz="724414" rtl="0" eaLnBrk="1" latinLnBrk="0" hangingPunct="1">
        <a:defRPr sz="1427" kern="1200">
          <a:solidFill>
            <a:schemeClr val="tx1"/>
          </a:solidFill>
          <a:latin typeface="+mn-lt"/>
          <a:ea typeface="+mn-ea"/>
          <a:cs typeface="+mn-cs"/>
        </a:defRPr>
      </a:lvl8pPr>
      <a:lvl9pPr marL="2897651" algn="l" defTabSz="724414" rtl="0" eaLnBrk="1" latinLnBrk="0" hangingPunct="1">
        <a:defRPr sz="142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F26B43"/>
          </p15:clr>
        </p15:guide>
        <p15:guide id="2" pos="288">
          <p15:clr>
            <a:srgbClr val="F26B43"/>
          </p15:clr>
        </p15:guide>
        <p15:guide id="3" pos="11232">
          <p15:clr>
            <a:srgbClr val="F26B43"/>
          </p15:clr>
        </p15:guide>
        <p15:guide id="4" orient="horz" pos="5669">
          <p15:clr>
            <a:srgbClr val="F26B43"/>
          </p15:clr>
        </p15:guide>
        <p15:guide id="5" orient="horz" pos="6182">
          <p15:clr>
            <a:srgbClr val="F26B43"/>
          </p15:clr>
        </p15:guide>
        <p15:guide id="6" pos="5760">
          <p15:clr>
            <a:srgbClr val="F26B43"/>
          </p15:clr>
        </p15:guide>
        <p15:guide id="7" pos="5472">
          <p15:clr>
            <a:srgbClr val="F26B43"/>
          </p15:clr>
        </p15:guide>
        <p15:guide id="8" pos="2880">
          <p15:clr>
            <a:srgbClr val="F26B43"/>
          </p15:clr>
        </p15:guide>
        <p15:guide id="9" pos="6048">
          <p15:clr>
            <a:srgbClr val="F26B43"/>
          </p15:clr>
        </p15:guide>
        <p15:guide id="10" pos="2592">
          <p15:clr>
            <a:srgbClr val="F26B43"/>
          </p15:clr>
        </p15:guide>
        <p15:guide id="11" pos="3168">
          <p15:clr>
            <a:srgbClr val="F26B43"/>
          </p15:clr>
        </p15:guide>
        <p15:guide id="12" pos="8640">
          <p15:clr>
            <a:srgbClr val="F26B43"/>
          </p15:clr>
        </p15:guide>
        <p15:guide id="13" pos="8352">
          <p15:clr>
            <a:srgbClr val="F26B43"/>
          </p15:clr>
        </p15:guide>
        <p15:guide id="14" pos="8928">
          <p15:clr>
            <a:srgbClr val="F26B43"/>
          </p15:clr>
        </p15:guide>
        <p15:guide id="15" orient="horz" pos="825">
          <p15:clr>
            <a:srgbClr val="F26B43"/>
          </p15:clr>
        </p15:guide>
        <p15:guide id="17" orient="horz" pos="1626">
          <p15:clr>
            <a:srgbClr val="F26B43"/>
          </p15:clr>
        </p15:guide>
        <p15:guide id="18" orient="horz" pos="3243">
          <p15:clr>
            <a:srgbClr val="F26B43"/>
          </p15:clr>
        </p15:guide>
        <p15:guide id="19" orient="horz" pos="2434">
          <p15:clr>
            <a:srgbClr val="F26B43"/>
          </p15:clr>
        </p15:guide>
        <p15:guide id="20" orient="horz" pos="4048">
          <p15:clr>
            <a:srgbClr val="F26B43"/>
          </p15:clr>
        </p15:guide>
        <p15:guide id="21" orient="horz" pos="4852">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s-MX"/>
              <a:t>Haz clic para modificar el estilo de título del patrón</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7" name="Footer Placeholder"/>
          <p:cNvSpPr>
            <a:spLocks noGrp="1"/>
          </p:cNvSpPr>
          <p:nvPr>
            <p:ph type="ftr" sz="quarter" idx="3"/>
          </p:nvPr>
        </p:nvSpPr>
        <p:spPr>
          <a:xfrm>
            <a:off x="228667" y="4787901"/>
            <a:ext cx="4114735" cy="166687"/>
          </a:xfrm>
          <a:prstGeom prst="rect">
            <a:avLst/>
          </a:prstGeom>
        </p:spPr>
        <p:txBody>
          <a:bodyPr vert="horz" lIns="0" tIns="0" rIns="0" bIns="0" rtlCol="0" anchor="ctr"/>
          <a:lstStyle>
            <a:lvl1pPr marL="0" marR="0" indent="0" algn="l" defTabSz="685975" rtl="0" eaLnBrk="1" fontAlgn="auto" latinLnBrk="0" hangingPunct="1">
              <a:lnSpc>
                <a:spcPct val="100000"/>
              </a:lnSpc>
              <a:spcBef>
                <a:spcPts val="0"/>
              </a:spcBef>
              <a:spcAft>
                <a:spcPts val="0"/>
              </a:spcAft>
              <a:buClrTx/>
              <a:buSzTx/>
              <a:buFontTx/>
              <a:buNone/>
              <a:tabLst/>
              <a:defRPr sz="600">
                <a:solidFill>
                  <a:schemeClr val="bg1"/>
                </a:solidFill>
                <a:latin typeface="+mn-lt"/>
              </a:defRPr>
            </a:lvl1pPr>
          </a:lstStyle>
          <a:p>
            <a:r>
              <a:rPr lang="en-US" dirty="0"/>
              <a:t>Group Name / DOC ID / Month XX, 2020 / © 2020 IBM Corporation</a:t>
            </a:r>
          </a:p>
        </p:txBody>
      </p:sp>
      <p:sp>
        <p:nvSpPr>
          <p:cNvPr id="8" name="Slide Number Placeholder"/>
          <p:cNvSpPr>
            <a:spLocks noGrp="1"/>
          </p:cNvSpPr>
          <p:nvPr>
            <p:ph type="sldNum" sz="quarter" idx="4"/>
          </p:nvPr>
        </p:nvSpPr>
        <p:spPr>
          <a:xfrm>
            <a:off x="7086602" y="4787901"/>
            <a:ext cx="1828732" cy="166687"/>
          </a:xfrm>
          <a:prstGeom prst="rect">
            <a:avLst/>
          </a:prstGeom>
        </p:spPr>
        <p:txBody>
          <a:bodyPr vert="horz" lIns="0" tIns="0" rIns="0" bIns="0" rtlCol="0" anchor="ctr"/>
          <a:lstStyle>
            <a:lvl1pPr algn="r">
              <a:defRPr sz="600">
                <a:solidFill>
                  <a:schemeClr val="bg1"/>
                </a:solidFill>
                <a:latin typeface="+mn-lt"/>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544289447"/>
      </p:ext>
    </p:extLst>
  </p:cSld>
  <p:clrMap bg1="dk1" tx1="lt1" bg2="dk2" tx2="lt2" accent1="accent1" accent2="accent2" accent3="accent3" accent4="accent4" accent5="accent5" accent6="accent6" hlink="hlink" folHlink="folHlink"/>
  <p:sldLayoutIdLst>
    <p:sldLayoutId id="2147484387" r:id="rId1"/>
    <p:sldLayoutId id="2147484388" r:id="rId2"/>
    <p:sldLayoutId id="2147484389" r:id="rId3"/>
    <p:sldLayoutId id="2147484390" r:id="rId4"/>
    <p:sldLayoutId id="2147484391" r:id="rId5"/>
    <p:sldLayoutId id="2147484392" r:id="rId6"/>
    <p:sldLayoutId id="2147484393" r:id="rId7"/>
    <p:sldLayoutId id="2147484394" r:id="rId8"/>
    <p:sldLayoutId id="2147484395" r:id="rId9"/>
    <p:sldLayoutId id="2147484396" r:id="rId10"/>
    <p:sldLayoutId id="2147484397" r:id="rId11"/>
    <p:sldLayoutId id="2147484398" r:id="rId12"/>
    <p:sldLayoutId id="2147484399" r:id="rId13"/>
    <p:sldLayoutId id="2147484400" r:id="rId14"/>
    <p:sldLayoutId id="2147484401" r:id="rId15"/>
    <p:sldLayoutId id="2147484402" r:id="rId16"/>
    <p:sldLayoutId id="2147484403" r:id="rId17"/>
    <p:sldLayoutId id="2147484404" r:id="rId18"/>
    <p:sldLayoutId id="2147484405" r:id="rId19"/>
    <p:sldLayoutId id="2147484406" r:id="rId20"/>
    <p:sldLayoutId id="2147484407" r:id="rId21"/>
    <p:sldLayoutId id="2147484408" r:id="rId22"/>
    <p:sldLayoutId id="2147484409" r:id="rId23"/>
    <p:sldLayoutId id="2147484410" r:id="rId24"/>
    <p:sldLayoutId id="2147484411" r:id="rId25"/>
    <p:sldLayoutId id="2147484412" r:id="rId26"/>
    <p:sldLayoutId id="2147484413" r:id="rId27"/>
    <p:sldLayoutId id="2147484414" r:id="rId28"/>
    <p:sldLayoutId id="2147484415" r:id="rId29"/>
    <p:sldLayoutId id="2147484416" r:id="rId30"/>
    <p:sldLayoutId id="2147484417" r:id="rId31"/>
    <p:sldLayoutId id="2147484418" r:id="rId32"/>
    <p:sldLayoutId id="2147484419" r:id="rId33"/>
    <p:sldLayoutId id="2147484420" r:id="rId34"/>
  </p:sldLayoutIdLst>
  <p:hf hdr="0" dt="0"/>
  <p:txStyles>
    <p:titleStyle>
      <a:lvl1pPr algn="l" rtl="0" eaLnBrk="1" fontAlgn="base" hangingPunct="1">
        <a:lnSpc>
          <a:spcPct val="90000"/>
        </a:lnSpc>
        <a:spcBef>
          <a:spcPct val="0"/>
        </a:spcBef>
        <a:spcAft>
          <a:spcPct val="0"/>
        </a:spcAft>
        <a:defRPr sz="2400" b="0" i="0">
          <a:solidFill>
            <a:schemeClr val="bg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59" algn="l" rtl="0" eaLnBrk="1" fontAlgn="base" hangingPunct="1">
        <a:lnSpc>
          <a:spcPct val="90000"/>
        </a:lnSpc>
        <a:spcBef>
          <a:spcPct val="0"/>
        </a:spcBef>
        <a:spcAft>
          <a:spcPct val="0"/>
        </a:spcAft>
        <a:defRPr sz="2220">
          <a:solidFill>
            <a:srgbClr val="191919"/>
          </a:solidFill>
          <a:latin typeface="IBM Plex Sans" pitchFamily="34" charset="0"/>
        </a:defRPr>
      </a:lvl6pPr>
      <a:lvl7pPr marL="725121" algn="l" rtl="0" eaLnBrk="1" fontAlgn="base" hangingPunct="1">
        <a:lnSpc>
          <a:spcPct val="90000"/>
        </a:lnSpc>
        <a:spcBef>
          <a:spcPct val="0"/>
        </a:spcBef>
        <a:spcAft>
          <a:spcPct val="0"/>
        </a:spcAft>
        <a:defRPr sz="2220">
          <a:solidFill>
            <a:srgbClr val="191919"/>
          </a:solidFill>
          <a:latin typeface="IBM Plex Sans" pitchFamily="34" charset="0"/>
        </a:defRPr>
      </a:lvl7pPr>
      <a:lvl8pPr marL="1087680"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40" algn="l" rtl="0" eaLnBrk="1" fontAlgn="base" hangingPunct="1">
        <a:lnSpc>
          <a:spcPct val="90000"/>
        </a:lnSpc>
        <a:spcBef>
          <a:spcPct val="0"/>
        </a:spcBef>
        <a:spcAft>
          <a:spcPct val="0"/>
        </a:spcAft>
        <a:defRPr sz="2220">
          <a:solidFill>
            <a:srgbClr val="191919"/>
          </a:solidFill>
          <a:latin typeface="IBM Plex Sans"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IBM Plex Sans" pitchFamily="2" charset="2"/>
        <a:buNone/>
        <a:defRPr sz="1400" b="0" i="0">
          <a:solidFill>
            <a:schemeClr val="bg1"/>
          </a:solidFill>
          <a:latin typeface="+mn-lt"/>
          <a:ea typeface="Arial" panose="020B0604020202020204" pitchFamily="34" charset="0"/>
          <a:cs typeface="Arial" panose="020B0604020202020204" pitchFamily="34" charset="0"/>
        </a:defRPr>
      </a:lvl1pPr>
      <a:lvl2pPr marL="171448" indent="-173732" algn="l" rtl="0" eaLnBrk="1" fontAlgn="base" hangingPunct="1">
        <a:lnSpc>
          <a:spcPct val="100000"/>
        </a:lnSpc>
        <a:spcBef>
          <a:spcPts val="1100"/>
        </a:spcBef>
        <a:spcAft>
          <a:spcPct val="0"/>
        </a:spcAft>
        <a:buClr>
          <a:schemeClr val="bg1"/>
        </a:buClr>
        <a:buSzPct val="100000"/>
        <a:buFont typeface="IBM Plex Sans" charset="-120"/>
        <a:buChar char="–"/>
        <a:tabLst/>
        <a:defRPr sz="1400" b="0" i="0">
          <a:solidFill>
            <a:schemeClr val="bg1"/>
          </a:solidFill>
          <a:latin typeface="+mn-lt"/>
          <a:ea typeface="Arial" panose="020B0604020202020204" pitchFamily="34" charset="0"/>
          <a:cs typeface="Arial" panose="020B0604020202020204" pitchFamily="34" charset="0"/>
        </a:defRPr>
      </a:lvl2pPr>
      <a:lvl3pPr marL="342896" indent="-173732"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b="0" i="0">
          <a:solidFill>
            <a:schemeClr val="bg1"/>
          </a:solidFill>
          <a:latin typeface="+mn-lt"/>
          <a:ea typeface="Arial" panose="020B0604020202020204" pitchFamily="34" charset="0"/>
          <a:cs typeface="Arial" panose="020B0604020202020204" pitchFamily="34" charset="0"/>
        </a:defRPr>
      </a:lvl3pPr>
      <a:lvl4pPr marL="628643" indent="-173732" algn="l" rtl="0" eaLnBrk="1" fontAlgn="base" hangingPunct="1">
        <a:lnSpc>
          <a:spcPct val="100000"/>
        </a:lnSpc>
        <a:spcBef>
          <a:spcPts val="1100"/>
        </a:spcBef>
        <a:spcAft>
          <a:spcPct val="0"/>
        </a:spcAft>
        <a:buClr>
          <a:schemeClr val="bg1"/>
        </a:buClr>
        <a:buSzPct val="100000"/>
        <a:buFont typeface="IBM Plex Sans" charset="-120"/>
        <a:buChar char="–"/>
        <a:tabLst/>
        <a:defRPr sz="1400" b="0" i="0" baseline="0">
          <a:solidFill>
            <a:schemeClr val="bg1"/>
          </a:solidFill>
          <a:latin typeface="+mn-lt"/>
          <a:ea typeface="Arial" panose="020B0604020202020204" pitchFamily="34" charset="0"/>
          <a:cs typeface="Arial" panose="020B0604020202020204" pitchFamily="34" charset="0"/>
        </a:defRPr>
      </a:lvl4pPr>
      <a:lvl5pPr marL="803265" indent="-173732" algn="l" rtl="0" eaLnBrk="1" fontAlgn="base" hangingPunct="1">
        <a:lnSpc>
          <a:spcPct val="100000"/>
        </a:lnSpc>
        <a:spcBef>
          <a:spcPts val="1100"/>
        </a:spcBef>
        <a:spcAft>
          <a:spcPct val="0"/>
        </a:spcAft>
        <a:buClr>
          <a:schemeClr val="bg1"/>
        </a:buClr>
        <a:buFont typeface="IBM Plex Sans" charset="-120"/>
        <a:buChar char="»"/>
        <a:tabLst/>
        <a:defRPr sz="1400" b="0" i="0">
          <a:solidFill>
            <a:schemeClr val="bg1"/>
          </a:solidFill>
          <a:latin typeface="+mn-lt"/>
          <a:ea typeface="Arial" panose="020B0604020202020204" pitchFamily="34" charset="0"/>
          <a:cs typeface="Arial" panose="020B0604020202020204" pitchFamily="34" charset="0"/>
        </a:defRPr>
      </a:lvl5pPr>
      <a:lvl6pPr marL="1583681" indent="-129667"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43" indent="-129667"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02" indent="-129667"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364" indent="-129667" algn="l" rtl="0" eaLnBrk="1" fontAlgn="base" hangingPunct="1">
        <a:spcBef>
          <a:spcPct val="20000"/>
        </a:spcBef>
        <a:spcAft>
          <a:spcPct val="0"/>
        </a:spcAft>
        <a:buClr>
          <a:schemeClr val="bg1"/>
        </a:buClr>
        <a:buChar char="»"/>
        <a:defRPr sz="1269">
          <a:solidFill>
            <a:schemeClr val="bg1"/>
          </a:solidFill>
          <a:latin typeface="IBM Plex Sans" charset="0"/>
        </a:defRPr>
      </a:lvl9pPr>
    </p:bodyStyle>
    <p:otherStyle>
      <a:defPPr>
        <a:defRPr lang="en-US"/>
      </a:defPPr>
      <a:lvl1pPr marL="0" algn="l" defTabSz="725121" rtl="0" eaLnBrk="1" latinLnBrk="0" hangingPunct="1">
        <a:defRPr sz="1428" kern="1200">
          <a:solidFill>
            <a:schemeClr val="tx1"/>
          </a:solidFill>
          <a:latin typeface="+mn-lt"/>
          <a:ea typeface="+mn-ea"/>
          <a:cs typeface="+mn-cs"/>
        </a:defRPr>
      </a:lvl1pPr>
      <a:lvl2pPr marL="362559" algn="l" defTabSz="725121" rtl="0" eaLnBrk="1" latinLnBrk="0" hangingPunct="1">
        <a:defRPr sz="1428" kern="1200">
          <a:solidFill>
            <a:schemeClr val="tx1"/>
          </a:solidFill>
          <a:latin typeface="+mn-lt"/>
          <a:ea typeface="+mn-ea"/>
          <a:cs typeface="+mn-cs"/>
        </a:defRPr>
      </a:lvl2pPr>
      <a:lvl3pPr marL="725121" algn="l" defTabSz="725121" rtl="0" eaLnBrk="1" latinLnBrk="0" hangingPunct="1">
        <a:defRPr sz="1428" kern="1200">
          <a:solidFill>
            <a:schemeClr val="tx1"/>
          </a:solidFill>
          <a:latin typeface="+mn-lt"/>
          <a:ea typeface="+mn-ea"/>
          <a:cs typeface="+mn-cs"/>
        </a:defRPr>
      </a:lvl3pPr>
      <a:lvl4pPr marL="1087680" algn="l" defTabSz="725121" rtl="0" eaLnBrk="1" latinLnBrk="0" hangingPunct="1">
        <a:defRPr sz="1428" kern="1200">
          <a:solidFill>
            <a:schemeClr val="tx1"/>
          </a:solidFill>
          <a:latin typeface="+mn-lt"/>
          <a:ea typeface="+mn-ea"/>
          <a:cs typeface="+mn-cs"/>
        </a:defRPr>
      </a:lvl4pPr>
      <a:lvl5pPr marL="1450240" algn="l" defTabSz="725121" rtl="0" eaLnBrk="1" latinLnBrk="0" hangingPunct="1">
        <a:defRPr sz="1428" kern="1200">
          <a:solidFill>
            <a:schemeClr val="tx1"/>
          </a:solidFill>
          <a:latin typeface="+mn-lt"/>
          <a:ea typeface="+mn-ea"/>
          <a:cs typeface="+mn-cs"/>
        </a:defRPr>
      </a:lvl5pPr>
      <a:lvl6pPr marL="1812801" algn="l" defTabSz="725121" rtl="0" eaLnBrk="1" latinLnBrk="0" hangingPunct="1">
        <a:defRPr sz="1428" kern="1200">
          <a:solidFill>
            <a:schemeClr val="tx1"/>
          </a:solidFill>
          <a:latin typeface="+mn-lt"/>
          <a:ea typeface="+mn-ea"/>
          <a:cs typeface="+mn-cs"/>
        </a:defRPr>
      </a:lvl6pPr>
      <a:lvl7pPr marL="2175359" algn="l" defTabSz="725121" rtl="0" eaLnBrk="1" latinLnBrk="0" hangingPunct="1">
        <a:defRPr sz="1428" kern="1200">
          <a:solidFill>
            <a:schemeClr val="tx1"/>
          </a:solidFill>
          <a:latin typeface="+mn-lt"/>
          <a:ea typeface="+mn-ea"/>
          <a:cs typeface="+mn-cs"/>
        </a:defRPr>
      </a:lvl7pPr>
      <a:lvl8pPr marL="2537920" algn="l" defTabSz="725121" rtl="0" eaLnBrk="1" latinLnBrk="0" hangingPunct="1">
        <a:defRPr sz="1428" kern="1200">
          <a:solidFill>
            <a:schemeClr val="tx1"/>
          </a:solidFill>
          <a:latin typeface="+mn-lt"/>
          <a:ea typeface="+mn-ea"/>
          <a:cs typeface="+mn-cs"/>
        </a:defRPr>
      </a:lvl8pPr>
      <a:lvl9pPr marL="2900480" algn="l" defTabSz="725121"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6852" name="Rectangle 4"/>
          <p:cNvSpPr>
            <a:spLocks noGrp="1" noChangeArrowheads="1"/>
          </p:cNvSpPr>
          <p:nvPr>
            <p:ph type="title"/>
          </p:nvPr>
        </p:nvSpPr>
        <p:spPr bwMode="auto">
          <a:xfrm>
            <a:off x="274639" y="342900"/>
            <a:ext cx="8594725" cy="628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hlink"/>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p>
            <a:pPr lvl="0"/>
            <a:r>
              <a:rPr lang="en-AU" dirty="0"/>
              <a:t>Main Slide Title</a:t>
            </a:r>
          </a:p>
        </p:txBody>
      </p:sp>
      <p:sp>
        <p:nvSpPr>
          <p:cNvPr id="206853" name="Rectangle 5"/>
          <p:cNvSpPr>
            <a:spLocks noGrp="1" noChangeArrowheads="1"/>
          </p:cNvSpPr>
          <p:nvPr>
            <p:ph type="body" idx="1"/>
          </p:nvPr>
        </p:nvSpPr>
        <p:spPr bwMode="auto">
          <a:xfrm>
            <a:off x="274639" y="1028700"/>
            <a:ext cx="8594725" cy="3771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45720" rIns="0" bIns="45720" numCol="1" anchor="t" anchorCtr="0" compatLnSpc="1">
            <a:prstTxWarp prst="textNoShape">
              <a:avLst/>
            </a:prstTxWarp>
          </a:bodyPr>
          <a:lstStyle/>
          <a:p>
            <a:pPr lvl="0"/>
            <a:r>
              <a:rPr lang="en-AU" dirty="0"/>
              <a:t>Level One</a:t>
            </a:r>
          </a:p>
          <a:p>
            <a:pPr lvl="1"/>
            <a:r>
              <a:rPr lang="en-AU" dirty="0"/>
              <a:t>Level Two</a:t>
            </a:r>
          </a:p>
          <a:p>
            <a:pPr lvl="2"/>
            <a:r>
              <a:rPr lang="en-AU" dirty="0"/>
              <a:t>Level Three</a:t>
            </a:r>
          </a:p>
          <a:p>
            <a:pPr lvl="3"/>
            <a:r>
              <a:rPr lang="en-AU" dirty="0"/>
              <a:t>Level Four</a:t>
            </a:r>
          </a:p>
          <a:p>
            <a:pPr lvl="4"/>
            <a:r>
              <a:rPr lang="en-AU" dirty="0"/>
              <a:t>Level Five</a:t>
            </a:r>
          </a:p>
        </p:txBody>
      </p:sp>
      <p:sp>
        <p:nvSpPr>
          <p:cNvPr id="206854" name="Rectangle 6"/>
          <p:cNvSpPr>
            <a:spLocks noGrp="1" noChangeArrowheads="1"/>
          </p:cNvSpPr>
          <p:nvPr>
            <p:ph type="ftr" sz="quarter" idx="3"/>
          </p:nvPr>
        </p:nvSpPr>
        <p:spPr bwMode="auto">
          <a:xfrm>
            <a:off x="4193959" y="4900612"/>
            <a:ext cx="4104455" cy="242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68400" rIns="91440" bIns="45720" numCol="1" anchor="t" anchorCtr="0" compatLnSpc="1">
            <a:prstTxWarp prst="textNoShape">
              <a:avLst/>
            </a:prstTxWarp>
          </a:bodyPr>
          <a:lstStyle>
            <a:lvl1pPr>
              <a:spcBef>
                <a:spcPct val="0"/>
              </a:spcBef>
              <a:buFontTx/>
              <a:buNone/>
              <a:defRPr sz="600" b="0">
                <a:latin typeface="+mn-lt"/>
              </a:defRPr>
            </a:lvl1pPr>
          </a:lstStyle>
          <a:p>
            <a:r>
              <a:rPr lang="en-US" dirty="0"/>
              <a:t>Integration Solutioning Guide</a:t>
            </a:r>
            <a:endParaRPr lang="en-AU" dirty="0"/>
          </a:p>
        </p:txBody>
      </p:sp>
      <p:sp>
        <p:nvSpPr>
          <p:cNvPr id="10" name="Date Placeholder 3"/>
          <p:cNvSpPr>
            <a:spLocks noGrp="1"/>
          </p:cNvSpPr>
          <p:nvPr>
            <p:ph type="dt" sz="half" idx="2"/>
          </p:nvPr>
        </p:nvSpPr>
        <p:spPr>
          <a:xfrm>
            <a:off x="2358777" y="4900612"/>
            <a:ext cx="1781175" cy="242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144000" tIns="68400" rIns="91440" bIns="45720" numCol="1" anchor="t" anchorCtr="0" compatLnSpc="1">
            <a:prstTxWarp prst="textNoShape">
              <a:avLst/>
            </a:prstTxWarp>
          </a:bodyPr>
          <a:lstStyle>
            <a:lvl1pPr>
              <a:defRPr lang="en-AU" sz="600" b="0" smtClean="0">
                <a:latin typeface="+mn-lt"/>
              </a:defRPr>
            </a:lvl1pPr>
          </a:lstStyle>
          <a:p>
            <a:pPr>
              <a:spcBef>
                <a:spcPct val="0"/>
              </a:spcBef>
              <a:buFontTx/>
              <a:buNone/>
            </a:pPr>
            <a:fld id="{4C3D5A2E-5EC3-4054-B098-419632F2C452}" type="datetime4">
              <a:rPr lang="en-AU" smtClean="0"/>
              <a:t>17 May 2023</a:t>
            </a:fld>
            <a:endParaRPr lang="en-AU"/>
          </a:p>
        </p:txBody>
      </p:sp>
      <p:sp>
        <p:nvSpPr>
          <p:cNvPr id="15" name="Line 23">
            <a:extLst>
              <a:ext uri="{FF2B5EF4-FFF2-40B4-BE49-F238E27FC236}">
                <a16:creationId xmlns:a16="http://schemas.microsoft.com/office/drawing/2014/main" id="{BD1C678C-F7F4-4C84-80A3-54C509F94072}"/>
              </a:ext>
            </a:extLst>
          </p:cNvPr>
          <p:cNvSpPr>
            <a:spLocks noChangeShapeType="1"/>
          </p:cNvSpPr>
          <p:nvPr userDrawn="1"/>
        </p:nvSpPr>
        <p:spPr bwMode="auto">
          <a:xfrm flipV="1">
            <a:off x="274639" y="303610"/>
            <a:ext cx="8594725"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AU" sz="1050"/>
          </a:p>
        </p:txBody>
      </p:sp>
      <p:sp>
        <p:nvSpPr>
          <p:cNvPr id="16" name="TextBox 15">
            <a:extLst>
              <a:ext uri="{FF2B5EF4-FFF2-40B4-BE49-F238E27FC236}">
                <a16:creationId xmlns:a16="http://schemas.microsoft.com/office/drawing/2014/main" id="{1D21B60F-6B8F-4368-B158-464E5A1AD27A}"/>
              </a:ext>
            </a:extLst>
          </p:cNvPr>
          <p:cNvSpPr txBox="1"/>
          <p:nvPr userDrawn="1"/>
        </p:nvSpPr>
        <p:spPr>
          <a:xfrm>
            <a:off x="305526" y="90521"/>
            <a:ext cx="609141" cy="155877"/>
          </a:xfrm>
          <a:prstGeom prst="rect">
            <a:avLst/>
          </a:prstGeom>
          <a:noFill/>
        </p:spPr>
        <p:txBody>
          <a:bodyPr wrap="none" lIns="0" tIns="0" rIns="0" bIns="0" rtlCol="0" anchor="ctr" anchorCtr="0">
            <a:spAutoFit/>
          </a:bodyPr>
          <a:lstStyle/>
          <a:p>
            <a:pPr>
              <a:buNone/>
            </a:pPr>
            <a:r>
              <a:rPr lang="en-US" sz="1013" b="0" dirty="0">
                <a:latin typeface="+mn-lt"/>
              </a:rPr>
              <a:t>IBM</a:t>
            </a:r>
            <a:r>
              <a:rPr lang="en-US" sz="1013" baseline="0" dirty="0">
                <a:latin typeface="+mn-lt"/>
              </a:rPr>
              <a:t> Cloud</a:t>
            </a:r>
            <a:endParaRPr lang="en-AU" sz="1013" dirty="0">
              <a:latin typeface="+mn-lt"/>
            </a:endParaRPr>
          </a:p>
        </p:txBody>
      </p:sp>
      <p:sp>
        <p:nvSpPr>
          <p:cNvPr id="20" name="Rectangle 19">
            <a:extLst>
              <a:ext uri="{FF2B5EF4-FFF2-40B4-BE49-F238E27FC236}">
                <a16:creationId xmlns:a16="http://schemas.microsoft.com/office/drawing/2014/main" id="{C4448091-2F8C-DA44-96DA-2519C3B26D64}"/>
              </a:ext>
            </a:extLst>
          </p:cNvPr>
          <p:cNvSpPr/>
          <p:nvPr userDrawn="1"/>
        </p:nvSpPr>
        <p:spPr>
          <a:xfrm>
            <a:off x="7027416" y="15895"/>
            <a:ext cx="1888962" cy="276991"/>
          </a:xfrm>
          <a:prstGeom prst="rect">
            <a:avLst/>
          </a:prstGeom>
        </p:spPr>
        <p:txBody>
          <a:bodyPr wrap="none" lIns="68572" tIns="34286" rIns="68572" bIns="34286">
            <a:spAutoFit/>
          </a:bodyPr>
          <a:lstStyle/>
          <a:p>
            <a:pPr>
              <a:spcBef>
                <a:spcPct val="0"/>
              </a:spcBef>
              <a:buFontTx/>
              <a:buNone/>
            </a:pPr>
            <a:r>
              <a:rPr lang="en-US" sz="1350" b="0" dirty="0">
                <a:solidFill>
                  <a:prstClr val="black">
                    <a:lumMod val="75000"/>
                    <a:lumOff val="25000"/>
                  </a:prstClr>
                </a:solidFill>
                <a:latin typeface="Arial" charset="0"/>
                <a:ea typeface="ＭＳ Ｐゴシック" pitchFamily="34" charset="-128"/>
                <a:cs typeface="Arial" charset="0"/>
              </a:rPr>
              <a:t>Unite. </a:t>
            </a:r>
            <a:r>
              <a:rPr lang="en-US" sz="1350" b="0" dirty="0">
                <a:solidFill>
                  <a:srgbClr val="FF6600"/>
                </a:solidFill>
                <a:latin typeface="Arial" charset="0"/>
                <a:ea typeface="ＭＳ Ｐゴシック" pitchFamily="34" charset="-128"/>
                <a:cs typeface="Arial" charset="0"/>
              </a:rPr>
              <a:t>Ignite. </a:t>
            </a:r>
            <a:r>
              <a:rPr lang="en-US" sz="1350" b="0" dirty="0">
                <a:solidFill>
                  <a:srgbClr val="C00000">
                    <a:lumMod val="60000"/>
                    <a:lumOff val="40000"/>
                  </a:srgbClr>
                </a:solidFill>
                <a:latin typeface="Arial" charset="0"/>
                <a:ea typeface="ＭＳ Ｐゴシック" pitchFamily="34" charset="-128"/>
                <a:cs typeface="Arial" charset="0"/>
              </a:rPr>
              <a:t>Reinvent</a:t>
            </a:r>
            <a:r>
              <a:rPr lang="en-US" sz="1350" b="0" dirty="0">
                <a:solidFill>
                  <a:srgbClr val="FFFFFF"/>
                </a:solidFill>
                <a:latin typeface="Arial" charset="0"/>
                <a:ea typeface="ＭＳ Ｐゴシック" pitchFamily="34" charset="-128"/>
                <a:cs typeface="Arial" charset="0"/>
              </a:rPr>
              <a:t>.</a:t>
            </a:r>
            <a:endParaRPr lang="en-US" sz="1350" b="0" dirty="0">
              <a:solidFill>
                <a:srgbClr val="C00000">
                  <a:lumMod val="60000"/>
                  <a:lumOff val="40000"/>
                </a:srgbClr>
              </a:solidFill>
              <a:latin typeface="Arial" charset="0"/>
              <a:ea typeface="ＭＳ Ｐゴシック" pitchFamily="34" charset="-128"/>
              <a:cs typeface="Arial" charset="0"/>
            </a:endParaRPr>
          </a:p>
        </p:txBody>
      </p:sp>
      <p:sp>
        <p:nvSpPr>
          <p:cNvPr id="14" name="Slide Number Placeholder 5">
            <a:extLst>
              <a:ext uri="{FF2B5EF4-FFF2-40B4-BE49-F238E27FC236}">
                <a16:creationId xmlns:a16="http://schemas.microsoft.com/office/drawing/2014/main" id="{BA3007BB-4001-D54B-A048-3E1C44477063}"/>
              </a:ext>
            </a:extLst>
          </p:cNvPr>
          <p:cNvSpPr txBox="1">
            <a:spLocks/>
          </p:cNvSpPr>
          <p:nvPr userDrawn="1"/>
        </p:nvSpPr>
        <p:spPr>
          <a:xfrm>
            <a:off x="8501194" y="4839588"/>
            <a:ext cx="504314" cy="328613"/>
          </a:xfrm>
          <a:prstGeom prst="rect">
            <a:avLst/>
          </a:prstGeom>
        </p:spPr>
        <p:txBody>
          <a:bodyPr vert="horz" lIns="68580" tIns="34290" rIns="68580" bIns="34290" rtlCol="0" anchor="ctr"/>
          <a:lstStyle>
            <a:defPPr>
              <a:defRPr lang="en-AU"/>
            </a:defPPr>
            <a:lvl1pPr algn="r" rtl="0" fontAlgn="base">
              <a:spcBef>
                <a:spcPct val="40000"/>
              </a:spcBef>
              <a:spcAft>
                <a:spcPct val="0"/>
              </a:spcAft>
              <a:buFont typeface="Wingdings" panose="05000000000000000000" pitchFamily="2" charset="2"/>
              <a:buChar char="§"/>
              <a:defRPr sz="1200" b="1" kern="1200">
                <a:solidFill>
                  <a:schemeClr val="bg1"/>
                </a:solidFill>
                <a:latin typeface="Arial" panose="020B0604020202020204" pitchFamily="34" charset="0"/>
                <a:ea typeface="+mn-ea"/>
                <a:cs typeface="Arial" panose="020B0604020202020204" pitchFamily="34" charset="0"/>
              </a:defRPr>
            </a:lvl1pPr>
            <a:lvl2pPr marL="457200" algn="l" rtl="0" fontAlgn="base">
              <a:spcBef>
                <a:spcPct val="40000"/>
              </a:spcBef>
              <a:spcAft>
                <a:spcPct val="0"/>
              </a:spcAft>
              <a:buFont typeface="Wingdings" panose="05000000000000000000" pitchFamily="2" charset="2"/>
              <a:buChar char="§"/>
              <a:defRPr sz="1400" b="1" kern="1200">
                <a:solidFill>
                  <a:schemeClr val="tx1"/>
                </a:solidFill>
                <a:latin typeface="Arial" panose="020B0604020202020204" pitchFamily="34" charset="0"/>
                <a:ea typeface="+mn-ea"/>
                <a:cs typeface="Arial" panose="020B0604020202020204" pitchFamily="34" charset="0"/>
              </a:defRPr>
            </a:lvl2pPr>
            <a:lvl3pPr marL="914400" algn="l" rtl="0" fontAlgn="base">
              <a:spcBef>
                <a:spcPct val="40000"/>
              </a:spcBef>
              <a:spcAft>
                <a:spcPct val="0"/>
              </a:spcAft>
              <a:buFont typeface="Wingdings" panose="05000000000000000000" pitchFamily="2" charset="2"/>
              <a:buChar char="§"/>
              <a:defRPr sz="1400" b="1" kern="1200">
                <a:solidFill>
                  <a:schemeClr val="tx1"/>
                </a:solidFill>
                <a:latin typeface="Arial" panose="020B0604020202020204" pitchFamily="34" charset="0"/>
                <a:ea typeface="+mn-ea"/>
                <a:cs typeface="Arial" panose="020B0604020202020204" pitchFamily="34" charset="0"/>
              </a:defRPr>
            </a:lvl3pPr>
            <a:lvl4pPr marL="1371600" algn="l" rtl="0" fontAlgn="base">
              <a:spcBef>
                <a:spcPct val="40000"/>
              </a:spcBef>
              <a:spcAft>
                <a:spcPct val="0"/>
              </a:spcAft>
              <a:buFont typeface="Wingdings" panose="05000000000000000000" pitchFamily="2" charset="2"/>
              <a:buChar char="§"/>
              <a:defRPr sz="1400" b="1" kern="1200">
                <a:solidFill>
                  <a:schemeClr val="tx1"/>
                </a:solidFill>
                <a:latin typeface="Arial" panose="020B0604020202020204" pitchFamily="34" charset="0"/>
                <a:ea typeface="+mn-ea"/>
                <a:cs typeface="Arial" panose="020B0604020202020204" pitchFamily="34" charset="0"/>
              </a:defRPr>
            </a:lvl4pPr>
            <a:lvl5pPr marL="1828800" algn="l" rtl="0" fontAlgn="base">
              <a:spcBef>
                <a:spcPct val="40000"/>
              </a:spcBef>
              <a:spcAft>
                <a:spcPct val="0"/>
              </a:spcAft>
              <a:buFont typeface="Wingdings" panose="05000000000000000000" pitchFamily="2" charset="2"/>
              <a:buChar char="§"/>
              <a:defRPr sz="1400" b="1"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sz="1400" b="1"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sz="1400" b="1"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sz="1400" b="1"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sz="1400" b="1" kern="1200">
                <a:solidFill>
                  <a:schemeClr val="tx1"/>
                </a:solidFill>
                <a:latin typeface="Arial" panose="020B0604020202020204" pitchFamily="34" charset="0"/>
                <a:ea typeface="+mn-ea"/>
                <a:cs typeface="Arial" panose="020B0604020202020204" pitchFamily="34" charset="0"/>
              </a:defRPr>
            </a:lvl9pPr>
          </a:lstStyle>
          <a:p>
            <a:pPr>
              <a:buNone/>
            </a:pPr>
            <a:fld id="{FC5FC315-D0BB-C943-A586-A3E8A1B0F63A}" type="slidenum">
              <a:rPr lang="en-US" sz="900" b="0" smtClean="0">
                <a:solidFill>
                  <a:schemeClr val="tx1"/>
                </a:solidFill>
                <a:latin typeface="+mn-lt"/>
              </a:rPr>
              <a:pPr>
                <a:buNone/>
              </a:pPr>
              <a:t>‹#›</a:t>
            </a:fld>
            <a:endParaRPr lang="en-US" sz="900" b="0" dirty="0">
              <a:solidFill>
                <a:schemeClr val="tx1"/>
              </a:solidFill>
              <a:latin typeface="+mn-lt"/>
            </a:endParaRPr>
          </a:p>
        </p:txBody>
      </p:sp>
    </p:spTree>
    <p:extLst>
      <p:ext uri="{BB962C8B-B14F-4D97-AF65-F5344CB8AC3E}">
        <p14:creationId xmlns:p14="http://schemas.microsoft.com/office/powerpoint/2010/main" val="442377434"/>
      </p:ext>
    </p:extLst>
  </p:cSld>
  <p:clrMap bg1="lt1" tx1="dk1" bg2="lt2" tx2="dk2" accent1="accent1" accent2="accent2" accent3="accent3" accent4="accent4" accent5="accent5" accent6="accent6" hlink="hlink" folHlink="folHlink"/>
  <p:sldLayoutIdLst>
    <p:sldLayoutId id="2147484422" r:id="rId1"/>
    <p:sldLayoutId id="2147484423" r:id="rId2"/>
    <p:sldLayoutId id="2147484424" r:id="rId3"/>
    <p:sldLayoutId id="2147484425" r:id="rId4"/>
    <p:sldLayoutId id="2147484426" r:id="rId5"/>
    <p:sldLayoutId id="2147484427" r:id="rId6"/>
    <p:sldLayoutId id="2147484428" r:id="rId7"/>
    <p:sldLayoutId id="2147484429" r:id="rId8"/>
    <p:sldLayoutId id="2147484430" r:id="rId9"/>
    <p:sldLayoutId id="2147484431" r:id="rId10"/>
    <p:sldLayoutId id="2147484432" r:id="rId11"/>
    <p:sldLayoutId id="2147484433" r:id="rId12"/>
    <p:sldLayoutId id="2147484434" r:id="rId13"/>
    <p:sldLayoutId id="2147484435" r:id="rId14"/>
    <p:sldLayoutId id="2147484436" r:id="rId15"/>
  </p:sldLayoutIdLst>
  <p:hf hdr="0"/>
  <p:txStyles>
    <p:titleStyle>
      <a:lvl1pPr algn="l" rtl="0" eaLnBrk="1" fontAlgn="base" hangingPunct="1">
        <a:spcBef>
          <a:spcPct val="0"/>
        </a:spcBef>
        <a:spcAft>
          <a:spcPct val="0"/>
        </a:spcAft>
        <a:defRPr sz="1650" kern="1200">
          <a:solidFill>
            <a:schemeClr val="tx1"/>
          </a:solidFill>
          <a:latin typeface="+mj-lt"/>
          <a:ea typeface="+mj-ea"/>
          <a:cs typeface="+mj-cs"/>
        </a:defRPr>
      </a:lvl1pPr>
      <a:lvl2pPr algn="l" rtl="0" eaLnBrk="1" fontAlgn="base" hangingPunct="1">
        <a:spcBef>
          <a:spcPct val="0"/>
        </a:spcBef>
        <a:spcAft>
          <a:spcPct val="0"/>
        </a:spcAft>
        <a:defRPr sz="1650">
          <a:solidFill>
            <a:schemeClr val="accent1"/>
          </a:solidFill>
          <a:latin typeface="Arial" panose="020B0604020202020204" pitchFamily="34" charset="0"/>
          <a:cs typeface="Arial" panose="020B0604020202020204" pitchFamily="34" charset="0"/>
        </a:defRPr>
      </a:lvl2pPr>
      <a:lvl3pPr algn="l" rtl="0" eaLnBrk="1" fontAlgn="base" hangingPunct="1">
        <a:spcBef>
          <a:spcPct val="0"/>
        </a:spcBef>
        <a:spcAft>
          <a:spcPct val="0"/>
        </a:spcAft>
        <a:defRPr sz="1650">
          <a:solidFill>
            <a:schemeClr val="accent1"/>
          </a:solidFill>
          <a:latin typeface="Arial" panose="020B0604020202020204" pitchFamily="34" charset="0"/>
          <a:cs typeface="Arial" panose="020B0604020202020204" pitchFamily="34" charset="0"/>
        </a:defRPr>
      </a:lvl3pPr>
      <a:lvl4pPr algn="l" rtl="0" eaLnBrk="1" fontAlgn="base" hangingPunct="1">
        <a:spcBef>
          <a:spcPct val="0"/>
        </a:spcBef>
        <a:spcAft>
          <a:spcPct val="0"/>
        </a:spcAft>
        <a:defRPr sz="1650">
          <a:solidFill>
            <a:schemeClr val="accent1"/>
          </a:solidFill>
          <a:latin typeface="Arial" panose="020B0604020202020204" pitchFamily="34" charset="0"/>
          <a:cs typeface="Arial" panose="020B0604020202020204" pitchFamily="34" charset="0"/>
        </a:defRPr>
      </a:lvl4pPr>
      <a:lvl5pPr algn="l" rtl="0" eaLnBrk="1" fontAlgn="base" hangingPunct="1">
        <a:spcBef>
          <a:spcPct val="0"/>
        </a:spcBef>
        <a:spcAft>
          <a:spcPct val="0"/>
        </a:spcAft>
        <a:defRPr sz="1650">
          <a:solidFill>
            <a:schemeClr val="accent1"/>
          </a:solidFill>
          <a:latin typeface="Arial" panose="020B0604020202020204" pitchFamily="34" charset="0"/>
          <a:cs typeface="Arial" panose="020B0604020202020204" pitchFamily="34" charset="0"/>
        </a:defRPr>
      </a:lvl5pPr>
      <a:lvl6pPr marL="342900" algn="l" rtl="0" eaLnBrk="1" fontAlgn="base" hangingPunct="1">
        <a:spcBef>
          <a:spcPct val="0"/>
        </a:spcBef>
        <a:spcAft>
          <a:spcPct val="0"/>
        </a:spcAft>
        <a:defRPr sz="1650">
          <a:solidFill>
            <a:schemeClr val="accent1"/>
          </a:solidFill>
          <a:latin typeface="Arial" panose="020B0604020202020204" pitchFamily="34" charset="0"/>
          <a:cs typeface="Arial" panose="020B0604020202020204" pitchFamily="34" charset="0"/>
        </a:defRPr>
      </a:lvl6pPr>
      <a:lvl7pPr marL="685800" algn="l" rtl="0" eaLnBrk="1" fontAlgn="base" hangingPunct="1">
        <a:spcBef>
          <a:spcPct val="0"/>
        </a:spcBef>
        <a:spcAft>
          <a:spcPct val="0"/>
        </a:spcAft>
        <a:defRPr sz="1650">
          <a:solidFill>
            <a:schemeClr val="accent1"/>
          </a:solidFill>
          <a:latin typeface="Arial" panose="020B0604020202020204" pitchFamily="34" charset="0"/>
          <a:cs typeface="Arial" panose="020B0604020202020204" pitchFamily="34" charset="0"/>
        </a:defRPr>
      </a:lvl7pPr>
      <a:lvl8pPr marL="1028700" algn="l" rtl="0" eaLnBrk="1" fontAlgn="base" hangingPunct="1">
        <a:spcBef>
          <a:spcPct val="0"/>
        </a:spcBef>
        <a:spcAft>
          <a:spcPct val="0"/>
        </a:spcAft>
        <a:defRPr sz="1650">
          <a:solidFill>
            <a:schemeClr val="accent1"/>
          </a:solidFill>
          <a:latin typeface="Arial" panose="020B0604020202020204" pitchFamily="34" charset="0"/>
          <a:cs typeface="Arial" panose="020B0604020202020204" pitchFamily="34" charset="0"/>
        </a:defRPr>
      </a:lvl8pPr>
      <a:lvl9pPr marL="1371600" algn="l" rtl="0" eaLnBrk="1" fontAlgn="base" hangingPunct="1">
        <a:spcBef>
          <a:spcPct val="0"/>
        </a:spcBef>
        <a:spcAft>
          <a:spcPct val="0"/>
        </a:spcAft>
        <a:defRPr sz="1650">
          <a:solidFill>
            <a:schemeClr val="accent1"/>
          </a:solidFill>
          <a:latin typeface="Arial" panose="020B0604020202020204" pitchFamily="34" charset="0"/>
          <a:cs typeface="Arial" panose="020B0604020202020204" pitchFamily="34" charset="0"/>
        </a:defRPr>
      </a:lvl9pPr>
    </p:titleStyle>
    <p:bodyStyle>
      <a:lvl1pPr marL="134541" indent="-134541" algn="l" rtl="0" eaLnBrk="1" fontAlgn="base" hangingPunct="1">
        <a:spcBef>
          <a:spcPct val="40000"/>
        </a:spcBef>
        <a:spcAft>
          <a:spcPct val="0"/>
        </a:spcAft>
        <a:buClr>
          <a:schemeClr val="accent1"/>
        </a:buClr>
        <a:buFont typeface="Wingdings" panose="05000000000000000000" pitchFamily="2" charset="2"/>
        <a:buChar char="§"/>
        <a:defRPr kern="1200">
          <a:solidFill>
            <a:schemeClr val="tx1"/>
          </a:solidFill>
          <a:latin typeface="+mn-lt"/>
          <a:ea typeface="+mn-ea"/>
          <a:cs typeface="+mn-cs"/>
        </a:defRPr>
      </a:lvl1pPr>
      <a:lvl2pPr marL="402431" indent="-134541" algn="l" rtl="0" eaLnBrk="1" fontAlgn="base" hangingPunct="1">
        <a:spcBef>
          <a:spcPct val="40000"/>
        </a:spcBef>
        <a:spcAft>
          <a:spcPct val="0"/>
        </a:spcAft>
        <a:buFont typeface="Arial" panose="020B0604020202020204" pitchFamily="34" charset="0"/>
        <a:buChar char="–"/>
        <a:defRPr sz="1200" kern="1200">
          <a:solidFill>
            <a:schemeClr val="tx1"/>
          </a:solidFill>
          <a:latin typeface="+mn-lt"/>
          <a:ea typeface="+mn-ea"/>
          <a:cs typeface="+mn-cs"/>
        </a:defRPr>
      </a:lvl2pPr>
      <a:lvl3pPr marL="670322" indent="-134541" algn="l" rtl="0" eaLnBrk="1" fontAlgn="base" hangingPunct="1">
        <a:spcBef>
          <a:spcPct val="40000"/>
        </a:spcBef>
        <a:spcAft>
          <a:spcPct val="0"/>
        </a:spcAft>
        <a:buChar char="•"/>
        <a:defRPr sz="1200" kern="1200">
          <a:solidFill>
            <a:schemeClr val="tx1"/>
          </a:solidFill>
          <a:latin typeface="+mn-lt"/>
          <a:ea typeface="+mn-ea"/>
          <a:cs typeface="+mn-cs"/>
        </a:defRPr>
      </a:lvl3pPr>
      <a:lvl4pPr marL="938213" indent="-134541" algn="l" rtl="0" eaLnBrk="1" fontAlgn="base" hangingPunct="1">
        <a:spcBef>
          <a:spcPct val="40000"/>
        </a:spcBef>
        <a:spcAft>
          <a:spcPct val="0"/>
        </a:spcAft>
        <a:buFont typeface="Arial" panose="020B0604020202020204" pitchFamily="34" charset="0"/>
        <a:buChar char="-"/>
        <a:defRPr sz="1200" kern="1200">
          <a:solidFill>
            <a:schemeClr val="tx1"/>
          </a:solidFill>
          <a:latin typeface="+mn-lt"/>
          <a:ea typeface="+mn-ea"/>
          <a:cs typeface="+mn-cs"/>
        </a:defRPr>
      </a:lvl4pPr>
      <a:lvl5pPr marL="1214438" indent="-134541" algn="l" rtl="0" eaLnBrk="1" fontAlgn="base" hangingPunct="1">
        <a:spcBef>
          <a:spcPct val="40000"/>
        </a:spcBef>
        <a:spcAft>
          <a:spcPct val="0"/>
        </a:spcAft>
        <a:buFont typeface="Arial" panose="020B0604020202020204" pitchFamily="34" charset="0"/>
        <a:buChar char="-"/>
        <a:defRPr sz="10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14.xml><?xml version="1.0" encoding="utf-8"?>
<p:sldMaster xmlns:a="http://schemas.openxmlformats.org/drawingml/2006/main" xmlns:r="http://schemas.openxmlformats.org/officeDocument/2006/relationships" xmlns:p="http://schemas.openxmlformats.org/presentationml/2006/main" preserve="1">
  <p:cSld>
    <p:bg>
      <p:bgPr>
        <a:solidFill>
          <a:schemeClr val="tx1">
            <a:lumMod val="95000"/>
            <a:lumOff val="5000"/>
          </a:schemeClr>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IBM Plex Sans" panose="020B0503050203000203" pitchFamily="34" charset="0"/>
              </a:defRPr>
            </a:lvl1pPr>
          </a:lstStyle>
          <a:p>
            <a:r>
              <a:rPr lang="en-US"/>
              <a:t>IBM Hybrid Cloud and AI / © 2021 IBM Corporation</a:t>
            </a:r>
            <a:endParaRPr lang="en-US" dirty="0"/>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bg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149411445"/>
      </p:ext>
    </p:extLst>
  </p:cSld>
  <p:clrMap bg1="dk1" tx1="lt1" bg2="dk2" tx2="lt2" accent1="accent1" accent2="accent2" accent3="accent3" accent4="accent4" accent5="accent5" accent6="accent6" hlink="hlink" folHlink="folHlink"/>
  <p:sldLayoutIdLst>
    <p:sldLayoutId id="2147484438" r:id="rId1"/>
    <p:sldLayoutId id="2147484439" r:id="rId2"/>
    <p:sldLayoutId id="2147484440" r:id="rId3"/>
    <p:sldLayoutId id="2147484441" r:id="rId4"/>
    <p:sldLayoutId id="2147484442" r:id="rId5"/>
    <p:sldLayoutId id="2147484443" r:id="rId6"/>
    <p:sldLayoutId id="2147484444" r:id="rId7"/>
    <p:sldLayoutId id="2147484445" r:id="rId8"/>
    <p:sldLayoutId id="2147484446" r:id="rId9"/>
    <p:sldLayoutId id="2147484447" r:id="rId10"/>
    <p:sldLayoutId id="2147484448" r:id="rId11"/>
    <p:sldLayoutId id="2147484449" r:id="rId12"/>
    <p:sldLayoutId id="2147484450" r:id="rId13"/>
    <p:sldLayoutId id="2147484451" r:id="rId14"/>
    <p:sldLayoutId id="2147484452" r:id="rId15"/>
    <p:sldLayoutId id="2147484453" r:id="rId16"/>
    <p:sldLayoutId id="2147484454" r:id="rId17"/>
    <p:sldLayoutId id="2147484455" r:id="rId18"/>
    <p:sldLayoutId id="2147484456" r:id="rId19"/>
    <p:sldLayoutId id="2147484457" r:id="rId20"/>
    <p:sldLayoutId id="2147484458" r:id="rId21"/>
    <p:sldLayoutId id="2147484459" r:id="rId22"/>
    <p:sldLayoutId id="2147484460" r:id="rId23"/>
    <p:sldLayoutId id="2147484461" r:id="rId24"/>
    <p:sldLayoutId id="2147484462" r:id="rId25"/>
    <p:sldLayoutId id="2147484463" r:id="rId26"/>
    <p:sldLayoutId id="2147484464" r:id="rId27"/>
    <p:sldLayoutId id="2147484465" r:id="rId28"/>
    <p:sldLayoutId id="2147484466" r:id="rId29"/>
    <p:sldLayoutId id="2147484467" r:id="rId30"/>
    <p:sldLayoutId id="2147484468" r:id="rId31"/>
    <p:sldLayoutId id="2147484469" r:id="rId32"/>
    <p:sldLayoutId id="2147484470" r:id="rId33"/>
    <p:sldLayoutId id="2147484471" r:id="rId34"/>
    <p:sldLayoutId id="2147484472" r:id="rId35"/>
    <p:sldLayoutId id="2147484473" r:id="rId36"/>
    <p:sldLayoutId id="2147484474" r:id="rId37"/>
    <p:sldLayoutId id="2147484475" r:id="rId38"/>
    <p:sldLayoutId id="2147484476" r:id="rId39"/>
    <p:sldLayoutId id="2147484477" r:id="rId40"/>
    <p:sldLayoutId id="2147484478" r:id="rId41"/>
    <p:sldLayoutId id="2147484479" r:id="rId42"/>
    <p:sldLayoutId id="2147484480" r:id="rId43"/>
    <p:sldLayoutId id="2147484481" r:id="rId44"/>
    <p:sldLayoutId id="2147484482" r:id="rId45"/>
  </p:sldLayoutIdLst>
  <p:hf hdr="0" dt="0"/>
  <p:txStyles>
    <p:titleStyle>
      <a:lvl1pPr algn="l" rtl="0" eaLnBrk="1" fontAlgn="base" hangingPunct="1">
        <a:lnSpc>
          <a:spcPct val="90000"/>
        </a:lnSpc>
        <a:spcBef>
          <a:spcPct val="0"/>
        </a:spcBef>
        <a:spcAft>
          <a:spcPct val="0"/>
        </a:spcAft>
        <a:defRPr sz="24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2220">
          <a:solidFill>
            <a:srgbClr val="191919"/>
          </a:solidFill>
          <a:latin typeface="HelvNeue Light for IBM" pitchFamily="34" charset="0"/>
        </a:defRPr>
      </a:lvl2pPr>
      <a:lvl3pPr algn="l" rtl="0" eaLnBrk="1" fontAlgn="base" hangingPunct="1">
        <a:lnSpc>
          <a:spcPct val="90000"/>
        </a:lnSpc>
        <a:spcBef>
          <a:spcPct val="0"/>
        </a:spcBef>
        <a:spcAft>
          <a:spcPct val="0"/>
        </a:spcAft>
        <a:defRPr sz="2220">
          <a:solidFill>
            <a:srgbClr val="191919"/>
          </a:solidFill>
          <a:latin typeface="HelvNeue Light for IBM" pitchFamily="34" charset="0"/>
        </a:defRPr>
      </a:lvl3pPr>
      <a:lvl4pPr algn="l" rtl="0" eaLnBrk="1" fontAlgn="base" hangingPunct="1">
        <a:lnSpc>
          <a:spcPct val="90000"/>
        </a:lnSpc>
        <a:spcBef>
          <a:spcPct val="0"/>
        </a:spcBef>
        <a:spcAft>
          <a:spcPct val="0"/>
        </a:spcAft>
        <a:defRPr sz="2220">
          <a:solidFill>
            <a:srgbClr val="191919"/>
          </a:solidFill>
          <a:latin typeface="HelvNeue Light for IBM" pitchFamily="34" charset="0"/>
        </a:defRPr>
      </a:lvl4pPr>
      <a:lvl5pPr algn="l" rtl="0" eaLnBrk="1" fontAlgn="base" hangingPunct="1">
        <a:lnSpc>
          <a:spcPct val="90000"/>
        </a:lnSpc>
        <a:spcBef>
          <a:spcPct val="0"/>
        </a:spcBef>
        <a:spcAft>
          <a:spcPct val="0"/>
        </a:spcAft>
        <a:defRPr sz="2220">
          <a:solidFill>
            <a:srgbClr val="191919"/>
          </a:solidFill>
          <a:latin typeface="HelvNeue Light for IBM" pitchFamily="34" charset="0"/>
        </a:defRPr>
      </a:lvl5pPr>
      <a:lvl6pPr marL="362568" algn="l" rtl="0" eaLnBrk="1" fontAlgn="base" hangingPunct="1">
        <a:lnSpc>
          <a:spcPct val="90000"/>
        </a:lnSpc>
        <a:spcBef>
          <a:spcPct val="0"/>
        </a:spcBef>
        <a:spcAft>
          <a:spcPct val="0"/>
        </a:spcAft>
        <a:defRPr sz="2220">
          <a:solidFill>
            <a:srgbClr val="191919"/>
          </a:solidFill>
          <a:latin typeface="HelvNeue Light for IBM" pitchFamily="34" charset="0"/>
        </a:defRPr>
      </a:lvl6pPr>
      <a:lvl7pPr marL="725139" algn="l" rtl="0" eaLnBrk="1" fontAlgn="base" hangingPunct="1">
        <a:lnSpc>
          <a:spcPct val="90000"/>
        </a:lnSpc>
        <a:spcBef>
          <a:spcPct val="0"/>
        </a:spcBef>
        <a:spcAft>
          <a:spcPct val="0"/>
        </a:spcAft>
        <a:defRPr sz="2220">
          <a:solidFill>
            <a:srgbClr val="191919"/>
          </a:solidFill>
          <a:latin typeface="HelvNeue Light for IBM" pitchFamily="34" charset="0"/>
        </a:defRPr>
      </a:lvl7pPr>
      <a:lvl8pPr marL="1087707" algn="l" rtl="0" eaLnBrk="1" fontAlgn="base" hangingPunct="1">
        <a:lnSpc>
          <a:spcPct val="90000"/>
        </a:lnSpc>
        <a:spcBef>
          <a:spcPct val="0"/>
        </a:spcBef>
        <a:spcAft>
          <a:spcPct val="0"/>
        </a:spcAft>
        <a:defRPr sz="2220">
          <a:solidFill>
            <a:srgbClr val="191919"/>
          </a:solidFill>
          <a:latin typeface="HelvNeue Light for IBM" pitchFamily="34" charset="0"/>
        </a:defRPr>
      </a:lvl8pPr>
      <a:lvl9pPr marL="1450276" algn="l" rtl="0" eaLnBrk="1" fontAlgn="base" hangingPunct="1">
        <a:lnSpc>
          <a:spcPct val="90000"/>
        </a:lnSpc>
        <a:spcBef>
          <a:spcPct val="0"/>
        </a:spcBef>
        <a:spcAft>
          <a:spcPct val="0"/>
        </a:spcAft>
        <a:defRPr sz="2220">
          <a:solidFill>
            <a:srgbClr val="191919"/>
          </a:solidFill>
          <a:latin typeface="HelvNeue Light for IBM"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AppleSystemUIFont"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AppleSystemUIFont"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Arial"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Arial"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Arial"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Arial"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reserve="1">
  <p:cSld>
    <p:bg>
      <p:bgPr>
        <a:solidFill>
          <a:srgbClr val="F3F3F3"/>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Footer Placeholder"/>
          <p:cNvSpPr>
            <a:spLocks noGrp="1"/>
          </p:cNvSpPr>
          <p:nvPr>
            <p:ph type="ftr" sz="quarter" idx="3"/>
          </p:nvPr>
        </p:nvSpPr>
        <p:spPr>
          <a:xfrm>
            <a:off x="228667" y="4787901"/>
            <a:ext cx="4114735" cy="166687"/>
          </a:xfrm>
          <a:prstGeom prst="rect">
            <a:avLst/>
          </a:prstGeom>
        </p:spPr>
        <p:txBody>
          <a:bodyPr vert="horz" lIns="0" tIns="0" rIns="0" bIns="0" rtlCol="0" anchor="ctr"/>
          <a:lstStyle>
            <a:lvl1pPr marL="0" marR="0" indent="0" algn="l" defTabSz="685306" rtl="0" eaLnBrk="1" fontAlgn="auto" latinLnBrk="0" hangingPunct="1">
              <a:lnSpc>
                <a:spcPct val="100000"/>
              </a:lnSpc>
              <a:spcBef>
                <a:spcPts val="0"/>
              </a:spcBef>
              <a:spcAft>
                <a:spcPts val="0"/>
              </a:spcAft>
              <a:buClrTx/>
              <a:buSzTx/>
              <a:buFontTx/>
              <a:buNone/>
              <a:tabLst/>
              <a:defRPr sz="599" b="0" i="0">
                <a:solidFill>
                  <a:schemeClr val="tx1"/>
                </a:solidFill>
                <a:latin typeface="IBM Plex Sans Light" panose="020B0403050203000203" pitchFamily="34" charset="0"/>
              </a:defRPr>
            </a:lvl1pPr>
          </a:lstStyle>
          <a:p>
            <a:r>
              <a:rPr lang="en-US" dirty="0"/>
              <a:t>IBM Integration / © 2020 IBM Corporation</a:t>
            </a:r>
          </a:p>
        </p:txBody>
      </p:sp>
      <p:sp>
        <p:nvSpPr>
          <p:cNvPr id="8" name="Slide Number Placeholder"/>
          <p:cNvSpPr>
            <a:spLocks noGrp="1"/>
          </p:cNvSpPr>
          <p:nvPr>
            <p:ph type="sldNum" sz="quarter" idx="4"/>
          </p:nvPr>
        </p:nvSpPr>
        <p:spPr>
          <a:xfrm>
            <a:off x="7086601" y="4787901"/>
            <a:ext cx="1828732" cy="166687"/>
          </a:xfrm>
          <a:prstGeom prst="rect">
            <a:avLst/>
          </a:prstGeom>
        </p:spPr>
        <p:txBody>
          <a:bodyPr vert="horz" lIns="0" tIns="0" rIns="0" bIns="0" rtlCol="0" anchor="ctr"/>
          <a:lstStyle>
            <a:lvl1pPr algn="r">
              <a:defRPr sz="599" b="0" i="0">
                <a:solidFill>
                  <a:schemeClr val="tx1"/>
                </a:solidFill>
                <a:latin typeface="IBM Plex Sans Light" panose="020B0403050203000203" pitchFamily="34" charset="0"/>
              </a:defRPr>
            </a:lvl1pPr>
          </a:lstStyle>
          <a:p>
            <a:fld id="{59395FB3-9C97-154F-86B2-7E381B951268}" type="slidenum">
              <a:rPr lang="en-US" smtClean="0"/>
              <a:pPr/>
              <a:t>‹#›</a:t>
            </a:fld>
            <a:endParaRPr lang="en-US" dirty="0"/>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
        <p:nvSpPr>
          <p:cNvPr id="51" name="Rectangle 50">
            <a:extLst>
              <a:ext uri="{FF2B5EF4-FFF2-40B4-BE49-F238E27FC236}">
                <a16:creationId xmlns:a16="http://schemas.microsoft.com/office/drawing/2014/main" id="{3FEC1CF1-1932-2649-A3EA-40FC63C24AB0}"/>
              </a:ext>
            </a:extLst>
          </p:cNvPr>
          <p:cNvSpPr/>
          <p:nvPr userDrawn="1"/>
        </p:nvSpPr>
        <p:spPr bwMode="auto">
          <a:xfrm>
            <a:off x="26517600" y="-427594"/>
            <a:ext cx="8595360" cy="5998688"/>
          </a:xfrm>
          <a:prstGeom prst="rect">
            <a:avLst/>
          </a:prstGeom>
          <a:solidFill>
            <a:schemeClr val="accent2"/>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83" tIns="17983" rIns="17983" bIns="17983" numCol="1" rtlCol="0" anchor="t" anchorCtr="0" compatLnSpc="1">
            <a:prstTxWarp prst="textNoShape">
              <a:avLst/>
            </a:prstTxWarp>
          </a:bodyPr>
          <a:lstStyle/>
          <a:p>
            <a:pPr marL="0" marR="0" indent="0" algn="l" defTabSz="456743" rtl="0" eaLnBrk="1" fontAlgn="base" latinLnBrk="0" hangingPunct="1">
              <a:lnSpc>
                <a:spcPct val="90000"/>
              </a:lnSpc>
              <a:spcBef>
                <a:spcPct val="0"/>
              </a:spcBef>
              <a:spcAft>
                <a:spcPct val="0"/>
              </a:spcAft>
              <a:buClrTx/>
              <a:buSzTx/>
              <a:buFontTx/>
              <a:buNone/>
              <a:tabLst/>
            </a:pPr>
            <a:endParaRPr kumimoji="0" lang="en-US" sz="699" b="0" i="0" u="none" strike="noStrike" cap="none" normalizeH="0" baseline="0" dirty="0">
              <a:ln>
                <a:noFill/>
              </a:ln>
              <a:solidFill>
                <a:schemeClr val="bg1"/>
              </a:solidFill>
              <a:effectLst/>
              <a:latin typeface="IBM Plex Sans" panose="020B0503050203000203" pitchFamily="34" charset="0"/>
            </a:endParaRPr>
          </a:p>
        </p:txBody>
      </p:sp>
    </p:spTree>
    <p:extLst>
      <p:ext uri="{BB962C8B-B14F-4D97-AF65-F5344CB8AC3E}">
        <p14:creationId xmlns:p14="http://schemas.microsoft.com/office/powerpoint/2010/main" val="643628201"/>
      </p:ext>
    </p:extLst>
  </p:cSld>
  <p:clrMap bg1="dk1" tx1="lt1" bg2="dk2" tx2="lt2" accent1="accent1" accent2="accent2" accent3="accent3" accent4="accent4" accent5="accent5" accent6="accent6" hlink="hlink" folHlink="folHlink"/>
  <p:sldLayoutIdLst>
    <p:sldLayoutId id="2147484484" r:id="rId1"/>
    <p:sldLayoutId id="2147484485" r:id="rId2"/>
    <p:sldLayoutId id="2147484486" r:id="rId3"/>
    <p:sldLayoutId id="2147484487" r:id="rId4"/>
    <p:sldLayoutId id="2147484488" r:id="rId5"/>
    <p:sldLayoutId id="2147484489" r:id="rId6"/>
    <p:sldLayoutId id="2147484490" r:id="rId7"/>
    <p:sldLayoutId id="2147484491" r:id="rId8"/>
    <p:sldLayoutId id="2147484492" r:id="rId9"/>
    <p:sldLayoutId id="2147484493" r:id="rId10"/>
    <p:sldLayoutId id="2147484494" r:id="rId11"/>
    <p:sldLayoutId id="2147484495" r:id="rId12"/>
    <p:sldLayoutId id="2147484496" r:id="rId13"/>
    <p:sldLayoutId id="2147484497" r:id="rId14"/>
    <p:sldLayoutId id="2147484498" r:id="rId15"/>
    <p:sldLayoutId id="2147484499" r:id="rId16"/>
    <p:sldLayoutId id="2147484500" r:id="rId17"/>
    <p:sldLayoutId id="2147484501" r:id="rId18"/>
    <p:sldLayoutId id="2147484502" r:id="rId19"/>
    <p:sldLayoutId id="2147484503" r:id="rId20"/>
    <p:sldLayoutId id="2147484504" r:id="rId21"/>
    <p:sldLayoutId id="2147484505" r:id="rId22"/>
    <p:sldLayoutId id="2147484506" r:id="rId23"/>
    <p:sldLayoutId id="2147484507" r:id="rId24"/>
    <p:sldLayoutId id="2147484508" r:id="rId25"/>
    <p:sldLayoutId id="2147484509" r:id="rId26"/>
    <p:sldLayoutId id="2147484510" r:id="rId27"/>
    <p:sldLayoutId id="2147484511" r:id="rId28"/>
    <p:sldLayoutId id="2147484512" r:id="rId29"/>
    <p:sldLayoutId id="2147484513" r:id="rId30"/>
    <p:sldLayoutId id="2147484514" r:id="rId31"/>
    <p:sldLayoutId id="2147484515" r:id="rId32"/>
    <p:sldLayoutId id="2147484516" r:id="rId33"/>
    <p:sldLayoutId id="2147484517" r:id="rId34"/>
    <p:sldLayoutId id="2147484518" r:id="rId35"/>
    <p:sldLayoutId id="2147484519" r:id="rId36"/>
    <p:sldLayoutId id="2147484520" r:id="rId37"/>
    <p:sldLayoutId id="2147484521" r:id="rId38"/>
    <p:sldLayoutId id="2147484522" r:id="rId39"/>
    <p:sldLayoutId id="2147484523" r:id="rId40"/>
    <p:sldLayoutId id="2147484524" r:id="rId41"/>
    <p:sldLayoutId id="2147484525" r:id="rId42"/>
  </p:sldLayoutIdLst>
  <p:hf hdr="0" dt="0"/>
  <p:txStyles>
    <p:titleStyle>
      <a:lvl1pPr algn="l" rtl="0" eaLnBrk="1" fontAlgn="base" hangingPunct="1">
        <a:lnSpc>
          <a:spcPct val="90000"/>
        </a:lnSpc>
        <a:spcBef>
          <a:spcPct val="0"/>
        </a:spcBef>
        <a:spcAft>
          <a:spcPct val="0"/>
        </a:spcAft>
        <a:defRPr sz="2398"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18">
          <a:solidFill>
            <a:srgbClr val="191919"/>
          </a:solidFill>
          <a:latin typeface="HelvNeue Light for IBM" pitchFamily="34" charset="0"/>
        </a:defRPr>
      </a:lvl2pPr>
      <a:lvl3pPr algn="l" rtl="0" eaLnBrk="1" fontAlgn="base" hangingPunct="1">
        <a:lnSpc>
          <a:spcPct val="90000"/>
        </a:lnSpc>
        <a:spcBef>
          <a:spcPct val="0"/>
        </a:spcBef>
        <a:spcAft>
          <a:spcPct val="0"/>
        </a:spcAft>
        <a:defRPr sz="2218">
          <a:solidFill>
            <a:srgbClr val="191919"/>
          </a:solidFill>
          <a:latin typeface="HelvNeue Light for IBM" pitchFamily="34" charset="0"/>
        </a:defRPr>
      </a:lvl3pPr>
      <a:lvl4pPr algn="l" rtl="0" eaLnBrk="1" fontAlgn="base" hangingPunct="1">
        <a:lnSpc>
          <a:spcPct val="90000"/>
        </a:lnSpc>
        <a:spcBef>
          <a:spcPct val="0"/>
        </a:spcBef>
        <a:spcAft>
          <a:spcPct val="0"/>
        </a:spcAft>
        <a:defRPr sz="2218">
          <a:solidFill>
            <a:srgbClr val="191919"/>
          </a:solidFill>
          <a:latin typeface="HelvNeue Light for IBM" pitchFamily="34" charset="0"/>
        </a:defRPr>
      </a:lvl4pPr>
      <a:lvl5pPr algn="l" rtl="0" eaLnBrk="1" fontAlgn="base" hangingPunct="1">
        <a:lnSpc>
          <a:spcPct val="90000"/>
        </a:lnSpc>
        <a:spcBef>
          <a:spcPct val="0"/>
        </a:spcBef>
        <a:spcAft>
          <a:spcPct val="0"/>
        </a:spcAft>
        <a:defRPr sz="2218">
          <a:solidFill>
            <a:srgbClr val="191919"/>
          </a:solidFill>
          <a:latin typeface="HelvNeue Light for IBM" pitchFamily="34" charset="0"/>
        </a:defRPr>
      </a:lvl5pPr>
      <a:lvl6pPr marL="362205" algn="l" rtl="0" eaLnBrk="1" fontAlgn="base" hangingPunct="1">
        <a:lnSpc>
          <a:spcPct val="90000"/>
        </a:lnSpc>
        <a:spcBef>
          <a:spcPct val="0"/>
        </a:spcBef>
        <a:spcAft>
          <a:spcPct val="0"/>
        </a:spcAft>
        <a:defRPr sz="2218">
          <a:solidFill>
            <a:srgbClr val="191919"/>
          </a:solidFill>
          <a:latin typeface="HelvNeue Light for IBM" pitchFamily="34" charset="0"/>
        </a:defRPr>
      </a:lvl6pPr>
      <a:lvl7pPr marL="724414" algn="l" rtl="0" eaLnBrk="1" fontAlgn="base" hangingPunct="1">
        <a:lnSpc>
          <a:spcPct val="90000"/>
        </a:lnSpc>
        <a:spcBef>
          <a:spcPct val="0"/>
        </a:spcBef>
        <a:spcAft>
          <a:spcPct val="0"/>
        </a:spcAft>
        <a:defRPr sz="2218">
          <a:solidFill>
            <a:srgbClr val="191919"/>
          </a:solidFill>
          <a:latin typeface="HelvNeue Light for IBM" pitchFamily="34" charset="0"/>
        </a:defRPr>
      </a:lvl7pPr>
      <a:lvl8pPr marL="1086619" algn="l" rtl="0" eaLnBrk="1" fontAlgn="base" hangingPunct="1">
        <a:lnSpc>
          <a:spcPct val="90000"/>
        </a:lnSpc>
        <a:spcBef>
          <a:spcPct val="0"/>
        </a:spcBef>
        <a:spcAft>
          <a:spcPct val="0"/>
        </a:spcAft>
        <a:defRPr sz="2218">
          <a:solidFill>
            <a:srgbClr val="191919"/>
          </a:solidFill>
          <a:latin typeface="HelvNeue Light for IBM" pitchFamily="34" charset="0"/>
        </a:defRPr>
      </a:lvl8pPr>
      <a:lvl9pPr marL="1448826" algn="l" rtl="0" eaLnBrk="1" fontAlgn="base" hangingPunct="1">
        <a:lnSpc>
          <a:spcPct val="90000"/>
        </a:lnSpc>
        <a:spcBef>
          <a:spcPct val="0"/>
        </a:spcBef>
        <a:spcAft>
          <a:spcPct val="0"/>
        </a:spcAft>
        <a:defRPr sz="2218">
          <a:solidFill>
            <a:srgbClr val="191919"/>
          </a:solidFill>
          <a:latin typeface="HelvNeue Light for IBM" pitchFamily="34" charset="0"/>
        </a:defRPr>
      </a:lvl9pPr>
    </p:titleStyle>
    <p:bodyStyle>
      <a:lvl1pPr marL="0" indent="0" algn="l" rtl="0" eaLnBrk="1" fontAlgn="base" hangingPunct="1">
        <a:lnSpc>
          <a:spcPct val="100000"/>
        </a:lnSpc>
        <a:spcBef>
          <a:spcPts val="1099"/>
        </a:spcBef>
        <a:spcAft>
          <a:spcPct val="0"/>
        </a:spcAft>
        <a:buClr>
          <a:schemeClr val="tx1"/>
        </a:buClr>
        <a:buSzPct val="90000"/>
        <a:buFont typeface="Wingdings" pitchFamily="2" charset="2"/>
        <a:buNone/>
        <a:defRPr sz="1399"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281" indent="-173562" algn="l" rtl="0" eaLnBrk="1" fontAlgn="base" hangingPunct="1">
        <a:lnSpc>
          <a:spcPct val="100000"/>
        </a:lnSpc>
        <a:spcBef>
          <a:spcPts val="1099"/>
        </a:spcBef>
        <a:spcAft>
          <a:spcPct val="0"/>
        </a:spcAft>
        <a:buClr>
          <a:schemeClr val="tx1"/>
        </a:buClr>
        <a:buSzPct val="100000"/>
        <a:buFont typeface=".AppleSystemUIFont" charset="-120"/>
        <a:buChar char="–"/>
        <a:tabLst/>
        <a:defRPr sz="1399"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562" indent="-173562" algn="l" rtl="0" eaLnBrk="1" fontAlgn="base" hangingPunct="1">
        <a:lnSpc>
          <a:spcPct val="100000"/>
        </a:lnSpc>
        <a:spcBef>
          <a:spcPts val="1099"/>
        </a:spcBef>
        <a:spcAft>
          <a:spcPct val="0"/>
        </a:spcAft>
        <a:buClr>
          <a:schemeClr val="tx1"/>
        </a:buClr>
        <a:buSzPct val="100000"/>
        <a:buFont typeface="Arial" panose="020B0604020202020204" pitchFamily="34" charset="0"/>
        <a:buChar char="•"/>
        <a:tabLst/>
        <a:defRPr sz="1399"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029" indent="-173562" algn="l" rtl="0" eaLnBrk="1" fontAlgn="base" hangingPunct="1">
        <a:lnSpc>
          <a:spcPct val="100000"/>
        </a:lnSpc>
        <a:spcBef>
          <a:spcPts val="1099"/>
        </a:spcBef>
        <a:spcAft>
          <a:spcPct val="0"/>
        </a:spcAft>
        <a:buClr>
          <a:schemeClr val="tx1"/>
        </a:buClr>
        <a:buSzPct val="100000"/>
        <a:buFont typeface=".AppleSystemUIFont" charset="-120"/>
        <a:buChar char="–"/>
        <a:tabLst/>
        <a:defRPr sz="1399"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0" indent="0" algn="l" rtl="0" eaLnBrk="1" fontAlgn="base" hangingPunct="1">
        <a:lnSpc>
          <a:spcPct val="100000"/>
        </a:lnSpc>
        <a:spcBef>
          <a:spcPts val="1099"/>
        </a:spcBef>
        <a:spcAft>
          <a:spcPct val="0"/>
        </a:spcAft>
        <a:buClr>
          <a:schemeClr val="tx1"/>
        </a:buClr>
        <a:buFontTx/>
        <a:buNone/>
        <a:tabLst/>
        <a:defRPr sz="1399"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2137" indent="-129540" algn="l" rtl="0" eaLnBrk="1" fontAlgn="base" hangingPunct="1">
        <a:spcBef>
          <a:spcPct val="20000"/>
        </a:spcBef>
        <a:spcAft>
          <a:spcPct val="0"/>
        </a:spcAft>
        <a:buClr>
          <a:schemeClr val="bg1"/>
        </a:buClr>
        <a:buChar char="»"/>
        <a:defRPr sz="1268">
          <a:solidFill>
            <a:schemeClr val="bg1"/>
          </a:solidFill>
          <a:latin typeface="Arial" charset="0"/>
        </a:defRPr>
      </a:lvl6pPr>
      <a:lvl7pPr marL="1944345" indent="-129540" algn="l" rtl="0" eaLnBrk="1" fontAlgn="base" hangingPunct="1">
        <a:spcBef>
          <a:spcPct val="20000"/>
        </a:spcBef>
        <a:spcAft>
          <a:spcPct val="0"/>
        </a:spcAft>
        <a:buClr>
          <a:schemeClr val="bg1"/>
        </a:buClr>
        <a:buChar char="»"/>
        <a:defRPr sz="1268">
          <a:solidFill>
            <a:schemeClr val="bg1"/>
          </a:solidFill>
          <a:latin typeface="Arial" charset="0"/>
        </a:defRPr>
      </a:lvl7pPr>
      <a:lvl8pPr marL="2306551" indent="-129540" algn="l" rtl="0" eaLnBrk="1" fontAlgn="base" hangingPunct="1">
        <a:spcBef>
          <a:spcPct val="20000"/>
        </a:spcBef>
        <a:spcAft>
          <a:spcPct val="0"/>
        </a:spcAft>
        <a:buClr>
          <a:schemeClr val="bg1"/>
        </a:buClr>
        <a:buChar char="»"/>
        <a:defRPr sz="1268">
          <a:solidFill>
            <a:schemeClr val="bg1"/>
          </a:solidFill>
          <a:latin typeface="Arial" charset="0"/>
        </a:defRPr>
      </a:lvl8pPr>
      <a:lvl9pPr marL="2668759" indent="-129540" algn="l" rtl="0" eaLnBrk="1" fontAlgn="base" hangingPunct="1">
        <a:spcBef>
          <a:spcPct val="20000"/>
        </a:spcBef>
        <a:spcAft>
          <a:spcPct val="0"/>
        </a:spcAft>
        <a:buClr>
          <a:schemeClr val="bg1"/>
        </a:buClr>
        <a:buChar char="»"/>
        <a:defRPr sz="1268">
          <a:solidFill>
            <a:schemeClr val="bg1"/>
          </a:solidFill>
          <a:latin typeface="Arial" charset="0"/>
        </a:defRPr>
      </a:lvl9pPr>
    </p:bodyStyle>
    <p:otherStyle>
      <a:defPPr>
        <a:defRPr lang="en-US"/>
      </a:defPPr>
      <a:lvl1pPr marL="0" algn="l" defTabSz="724414" rtl="0" eaLnBrk="1" latinLnBrk="0" hangingPunct="1">
        <a:defRPr sz="1427" kern="1200">
          <a:solidFill>
            <a:schemeClr val="tx1"/>
          </a:solidFill>
          <a:latin typeface="+mn-lt"/>
          <a:ea typeface="+mn-ea"/>
          <a:cs typeface="+mn-cs"/>
        </a:defRPr>
      </a:lvl1pPr>
      <a:lvl2pPr marL="362205" algn="l" defTabSz="724414" rtl="0" eaLnBrk="1" latinLnBrk="0" hangingPunct="1">
        <a:defRPr sz="1427" kern="1200">
          <a:solidFill>
            <a:schemeClr val="tx1"/>
          </a:solidFill>
          <a:latin typeface="+mn-lt"/>
          <a:ea typeface="+mn-ea"/>
          <a:cs typeface="+mn-cs"/>
        </a:defRPr>
      </a:lvl2pPr>
      <a:lvl3pPr marL="724414" algn="l" defTabSz="724414" rtl="0" eaLnBrk="1" latinLnBrk="0" hangingPunct="1">
        <a:defRPr sz="1427" kern="1200">
          <a:solidFill>
            <a:schemeClr val="tx1"/>
          </a:solidFill>
          <a:latin typeface="+mn-lt"/>
          <a:ea typeface="+mn-ea"/>
          <a:cs typeface="+mn-cs"/>
        </a:defRPr>
      </a:lvl3pPr>
      <a:lvl4pPr marL="1086619" algn="l" defTabSz="724414" rtl="0" eaLnBrk="1" latinLnBrk="0" hangingPunct="1">
        <a:defRPr sz="1427" kern="1200">
          <a:solidFill>
            <a:schemeClr val="tx1"/>
          </a:solidFill>
          <a:latin typeface="+mn-lt"/>
          <a:ea typeface="+mn-ea"/>
          <a:cs typeface="+mn-cs"/>
        </a:defRPr>
      </a:lvl4pPr>
      <a:lvl5pPr marL="1448826" algn="l" defTabSz="724414" rtl="0" eaLnBrk="1" latinLnBrk="0" hangingPunct="1">
        <a:defRPr sz="1427" kern="1200">
          <a:solidFill>
            <a:schemeClr val="tx1"/>
          </a:solidFill>
          <a:latin typeface="+mn-lt"/>
          <a:ea typeface="+mn-ea"/>
          <a:cs typeface="+mn-cs"/>
        </a:defRPr>
      </a:lvl5pPr>
      <a:lvl6pPr marL="1811033" algn="l" defTabSz="724414" rtl="0" eaLnBrk="1" latinLnBrk="0" hangingPunct="1">
        <a:defRPr sz="1427" kern="1200">
          <a:solidFill>
            <a:schemeClr val="tx1"/>
          </a:solidFill>
          <a:latin typeface="+mn-lt"/>
          <a:ea typeface="+mn-ea"/>
          <a:cs typeface="+mn-cs"/>
        </a:defRPr>
      </a:lvl6pPr>
      <a:lvl7pPr marL="2173239" algn="l" defTabSz="724414" rtl="0" eaLnBrk="1" latinLnBrk="0" hangingPunct="1">
        <a:defRPr sz="1427" kern="1200">
          <a:solidFill>
            <a:schemeClr val="tx1"/>
          </a:solidFill>
          <a:latin typeface="+mn-lt"/>
          <a:ea typeface="+mn-ea"/>
          <a:cs typeface="+mn-cs"/>
        </a:defRPr>
      </a:lvl7pPr>
      <a:lvl8pPr marL="2535445" algn="l" defTabSz="724414" rtl="0" eaLnBrk="1" latinLnBrk="0" hangingPunct="1">
        <a:defRPr sz="1427" kern="1200">
          <a:solidFill>
            <a:schemeClr val="tx1"/>
          </a:solidFill>
          <a:latin typeface="+mn-lt"/>
          <a:ea typeface="+mn-ea"/>
          <a:cs typeface="+mn-cs"/>
        </a:defRPr>
      </a:lvl8pPr>
      <a:lvl9pPr marL="2897651" algn="l" defTabSz="724414" rtl="0" eaLnBrk="1" latinLnBrk="0" hangingPunct="1">
        <a:defRPr sz="1427"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300">
          <p15:clr>
            <a:srgbClr val="F26B43"/>
          </p15:clr>
        </p15:guide>
        <p15:guide id="2" pos="288">
          <p15:clr>
            <a:srgbClr val="F26B43"/>
          </p15:clr>
        </p15:guide>
        <p15:guide id="3" pos="11232">
          <p15:clr>
            <a:srgbClr val="F26B43"/>
          </p15:clr>
        </p15:guide>
        <p15:guide id="4" orient="horz" pos="5669">
          <p15:clr>
            <a:srgbClr val="F26B43"/>
          </p15:clr>
        </p15:guide>
        <p15:guide id="5" orient="horz" pos="6182">
          <p15:clr>
            <a:srgbClr val="F26B43"/>
          </p15:clr>
        </p15:guide>
        <p15:guide id="6" pos="5760">
          <p15:clr>
            <a:srgbClr val="F26B43"/>
          </p15:clr>
        </p15:guide>
        <p15:guide id="7" pos="5472">
          <p15:clr>
            <a:srgbClr val="F26B43"/>
          </p15:clr>
        </p15:guide>
        <p15:guide id="8" pos="2880">
          <p15:clr>
            <a:srgbClr val="F26B43"/>
          </p15:clr>
        </p15:guide>
        <p15:guide id="9" pos="6048">
          <p15:clr>
            <a:srgbClr val="F26B43"/>
          </p15:clr>
        </p15:guide>
        <p15:guide id="10" pos="2592">
          <p15:clr>
            <a:srgbClr val="F26B43"/>
          </p15:clr>
        </p15:guide>
        <p15:guide id="11" pos="3168">
          <p15:clr>
            <a:srgbClr val="F26B43"/>
          </p15:clr>
        </p15:guide>
        <p15:guide id="12" pos="8640">
          <p15:clr>
            <a:srgbClr val="F26B43"/>
          </p15:clr>
        </p15:guide>
        <p15:guide id="13" pos="8352">
          <p15:clr>
            <a:srgbClr val="F26B43"/>
          </p15:clr>
        </p15:guide>
        <p15:guide id="14" pos="8928">
          <p15:clr>
            <a:srgbClr val="F26B43"/>
          </p15:clr>
        </p15:guide>
        <p15:guide id="15" orient="horz" pos="825">
          <p15:clr>
            <a:srgbClr val="F26B43"/>
          </p15:clr>
        </p15:guide>
        <p15:guide id="17" orient="horz" pos="1626">
          <p15:clr>
            <a:srgbClr val="F26B43"/>
          </p15:clr>
        </p15:guide>
        <p15:guide id="18" orient="horz" pos="3243">
          <p15:clr>
            <a:srgbClr val="F26B43"/>
          </p15:clr>
        </p15:guide>
        <p15:guide id="19" orient="horz" pos="2434">
          <p15:clr>
            <a:srgbClr val="F26B43"/>
          </p15:clr>
        </p15:guide>
        <p15:guide id="20" orient="horz" pos="4048">
          <p15:clr>
            <a:srgbClr val="F26B43"/>
          </p15:clr>
        </p15:guide>
        <p15:guide id="21" orient="horz" pos="4852">
          <p15:clr>
            <a:srgbClr val="F26B43"/>
          </p15:clr>
        </p15:guide>
      </p15:sldGuideLst>
    </p:ext>
  </p:extLst>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7650" name="Rectangle 2"/>
          <p:cNvSpPr>
            <a:spLocks noGrp="1" noChangeArrowheads="1"/>
          </p:cNvSpPr>
          <p:nvPr>
            <p:ph type="title"/>
          </p:nvPr>
        </p:nvSpPr>
        <p:spPr bwMode="auto">
          <a:xfrm>
            <a:off x="295277" y="445676"/>
            <a:ext cx="8505825" cy="8564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p>
            <a:pPr lvl="0"/>
            <a:r>
              <a:rPr lang="en-US"/>
              <a:t>Click to edit Master title style</a:t>
            </a:r>
          </a:p>
        </p:txBody>
      </p:sp>
      <p:sp>
        <p:nvSpPr>
          <p:cNvPr id="27651" name="Rectangle 3"/>
          <p:cNvSpPr>
            <a:spLocks noGrp="1" noChangeArrowheads="1"/>
          </p:cNvSpPr>
          <p:nvPr>
            <p:ph type="body" idx="1"/>
          </p:nvPr>
        </p:nvSpPr>
        <p:spPr bwMode="auto">
          <a:xfrm>
            <a:off x="277815" y="1405224"/>
            <a:ext cx="8542337" cy="33719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 uri="{FAA26D3D-D897-4be2-8F04-BA451C77F1D7}">
              <ma14:placeholderFlag xmlns="" xmlns:ma14="http://schemas.microsoft.com/office/mac/drawingml/2011/main" val="1"/>
            </a:ext>
          </a:extLst>
        </p:spPr>
        <p:txBody>
          <a:bodyPr vert="horz" wrap="square" lIns="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sp>
        <p:nvSpPr>
          <p:cNvPr id="27652" name="Line 4"/>
          <p:cNvSpPr>
            <a:spLocks noChangeShapeType="1"/>
          </p:cNvSpPr>
          <p:nvPr/>
        </p:nvSpPr>
        <p:spPr bwMode="auto">
          <a:xfrm>
            <a:off x="276227" y="412368"/>
            <a:ext cx="8620125" cy="0"/>
          </a:xfrm>
          <a:prstGeom prst="line">
            <a:avLst/>
          </a:prstGeom>
          <a:noFill/>
          <a:ln w="9525">
            <a:solidFill>
              <a:srgbClr val="0000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p>
            <a:pPr eaLnBrk="0" fontAlgn="base" hangingPunct="0">
              <a:spcBef>
                <a:spcPct val="0"/>
              </a:spcBef>
              <a:spcAft>
                <a:spcPct val="0"/>
              </a:spcAft>
              <a:defRPr/>
            </a:pPr>
            <a:endParaRPr lang="en-US" sz="900" dirty="0">
              <a:solidFill>
                <a:srgbClr val="000000"/>
              </a:solidFill>
              <a:cs typeface="Arial" panose="020B0604020202020204" pitchFamily="34" charset="0"/>
            </a:endParaRPr>
          </a:p>
        </p:txBody>
      </p:sp>
      <p:sp>
        <p:nvSpPr>
          <p:cNvPr id="27654" name="Rectangle 6"/>
          <p:cNvSpPr>
            <a:spLocks noChangeArrowheads="1"/>
          </p:cNvSpPr>
          <p:nvPr/>
        </p:nvSpPr>
        <p:spPr bwMode="auto">
          <a:xfrm>
            <a:off x="-20905" y="4959240"/>
            <a:ext cx="552450" cy="1855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lstStyle>
            <a:lvl1pPr eaLnBrk="0" hangingPunct="0">
              <a:defRPr sz="2400">
                <a:solidFill>
                  <a:schemeClr val="tx1"/>
                </a:solidFill>
                <a:latin typeface="Arial" panose="020B0604020202020204" pitchFamily="34" charset="0"/>
                <a:ea typeface="MS PGothic" panose="020B0600070205080204" pitchFamily="34" charset="-128"/>
              </a:defRPr>
            </a:lvl1pPr>
            <a:lvl2pPr marL="742950" indent="-285750" eaLnBrk="0" hangingPunct="0">
              <a:defRPr sz="2400">
                <a:solidFill>
                  <a:schemeClr val="tx1"/>
                </a:solidFill>
                <a:latin typeface="Arial" panose="020B0604020202020204" pitchFamily="34" charset="0"/>
                <a:ea typeface="MS PGothic" panose="020B0600070205080204" pitchFamily="34" charset="-128"/>
              </a:defRPr>
            </a:lvl2pPr>
            <a:lvl3pPr marL="1143000" indent="-228600" eaLnBrk="0" hangingPunct="0">
              <a:defRPr sz="2400">
                <a:solidFill>
                  <a:schemeClr val="tx1"/>
                </a:solidFill>
                <a:latin typeface="Arial" panose="020B0604020202020204" pitchFamily="34" charset="0"/>
                <a:ea typeface="MS PGothic" panose="020B0600070205080204" pitchFamily="34" charset="-128"/>
              </a:defRPr>
            </a:lvl3pPr>
            <a:lvl4pPr marL="1600200" indent="-228600" eaLnBrk="0" hangingPunct="0">
              <a:defRPr sz="2400">
                <a:solidFill>
                  <a:schemeClr val="tx1"/>
                </a:solidFill>
                <a:latin typeface="Arial" panose="020B0604020202020204" pitchFamily="34" charset="0"/>
                <a:ea typeface="MS PGothic" panose="020B0600070205080204" pitchFamily="34" charset="-128"/>
              </a:defRPr>
            </a:lvl4pPr>
            <a:lvl5pPr marL="2057400" indent="-228600" eaLnBrk="0" hangingPunct="0">
              <a:defRPr sz="2400">
                <a:solidFill>
                  <a:schemeClr val="tx1"/>
                </a:solidFill>
                <a:latin typeface="Arial" panose="020B0604020202020204" pitchFamily="34" charset="0"/>
                <a:ea typeface="MS PGothic" panose="020B0600070205080204" pitchFamily="34" charset="-128"/>
              </a:defRPr>
            </a:lvl5pPr>
            <a:lvl6pPr marL="25146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6pPr>
            <a:lvl7pPr marL="29718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7pPr>
            <a:lvl8pPr marL="34290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8pPr>
            <a:lvl9pPr marL="3886200" indent="-228600" eaLnBrk="0" fontAlgn="base" hangingPunct="0">
              <a:spcBef>
                <a:spcPct val="0"/>
              </a:spcBef>
              <a:spcAft>
                <a:spcPct val="0"/>
              </a:spcAft>
              <a:defRPr sz="2400">
                <a:solidFill>
                  <a:schemeClr val="tx1"/>
                </a:solidFill>
                <a:latin typeface="Arial" panose="020B0604020202020204" pitchFamily="34" charset="0"/>
                <a:ea typeface="MS PGothic" panose="020B0600070205080204" pitchFamily="34" charset="-128"/>
              </a:defRPr>
            </a:lvl9pPr>
          </a:lstStyle>
          <a:p>
            <a:pPr eaLnBrk="1" fontAlgn="base" hangingPunct="1">
              <a:spcBef>
                <a:spcPct val="0"/>
              </a:spcBef>
              <a:spcAft>
                <a:spcPct val="0"/>
              </a:spcAft>
            </a:pPr>
            <a:fld id="{876EB075-018F-4EA5-AB2B-8ABCE03E2AD6}" type="slidenum">
              <a:rPr lang="en-US" altLang="en-US" sz="675">
                <a:solidFill>
                  <a:srgbClr val="000000"/>
                </a:solidFill>
                <a:cs typeface="Arial" panose="020B0604020202020204" pitchFamily="34" charset="0"/>
              </a:rPr>
              <a:pPr eaLnBrk="1" fontAlgn="base" hangingPunct="1">
                <a:spcBef>
                  <a:spcPct val="0"/>
                </a:spcBef>
                <a:spcAft>
                  <a:spcPct val="0"/>
                </a:spcAft>
              </a:pPr>
              <a:t>‹#›</a:t>
            </a:fld>
            <a:endParaRPr lang="en-US" altLang="en-US" sz="675" dirty="0">
              <a:solidFill>
                <a:srgbClr val="000000"/>
              </a:solidFill>
              <a:cs typeface="Arial" panose="020B0604020202020204" pitchFamily="34" charset="0"/>
            </a:endParaRPr>
          </a:p>
        </p:txBody>
      </p:sp>
      <p:pic>
        <p:nvPicPr>
          <p:cNvPr id="1031" name="Picture 9" descr="ibm_sp_lockup_western-02"/>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128002" y="103094"/>
            <a:ext cx="822325" cy="3124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2531081"/>
      </p:ext>
    </p:extLst>
  </p:cSld>
  <p:clrMap bg1="lt1" tx1="dk1" bg2="lt2" tx2="dk2" accent1="accent1" accent2="accent2" accent3="accent3" accent4="accent4" accent5="accent5" accent6="accent6" hlink="hlink" folHlink="folHlink"/>
  <p:sldLayoutIdLst>
    <p:sldLayoutId id="2147484527" r:id="rId1"/>
    <p:sldLayoutId id="2147484528" r:id="rId2"/>
    <p:sldLayoutId id="2147484529" r:id="rId3"/>
    <p:sldLayoutId id="2147484530" r:id="rId4"/>
    <p:sldLayoutId id="2147484531" r:id="rId5"/>
    <p:sldLayoutId id="2147484532" r:id="rId6"/>
    <p:sldLayoutId id="2147484533" r:id="rId7"/>
    <p:sldLayoutId id="2147484534" r:id="rId8"/>
    <p:sldLayoutId id="2147484535" r:id="rId9"/>
    <p:sldLayoutId id="2147484536" r:id="rId10"/>
    <p:sldLayoutId id="2147484537" r:id="rId11"/>
    <p:sldLayoutId id="2147484538" r:id="rId12"/>
  </p:sldLayoutIdLst>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hf hdr="0"/>
  <p:txStyles>
    <p:titleStyle>
      <a:lvl1pPr algn="l" rtl="0" eaLnBrk="0" fontAlgn="base" hangingPunct="0">
        <a:spcBef>
          <a:spcPct val="0"/>
        </a:spcBef>
        <a:spcAft>
          <a:spcPct val="0"/>
        </a:spcAft>
        <a:defRPr sz="1650">
          <a:solidFill>
            <a:schemeClr val="tx1"/>
          </a:solidFill>
          <a:latin typeface="+mj-lt"/>
          <a:ea typeface="MS PGothic" panose="020B0600070205080204" pitchFamily="34" charset="-128"/>
          <a:cs typeface="+mj-cs"/>
        </a:defRPr>
      </a:lvl1pPr>
      <a:lvl2pPr algn="l" rtl="0" eaLnBrk="0" fontAlgn="base" hangingPunct="0">
        <a:spcBef>
          <a:spcPct val="0"/>
        </a:spcBef>
        <a:spcAft>
          <a:spcPct val="0"/>
        </a:spcAft>
        <a:defRPr sz="1650">
          <a:solidFill>
            <a:schemeClr val="tx1"/>
          </a:solidFill>
          <a:latin typeface="Arial" charset="0"/>
          <a:ea typeface="MS PGothic" panose="020B0600070205080204" pitchFamily="34" charset="-128"/>
        </a:defRPr>
      </a:lvl2pPr>
      <a:lvl3pPr algn="l" rtl="0" eaLnBrk="0" fontAlgn="base" hangingPunct="0">
        <a:spcBef>
          <a:spcPct val="0"/>
        </a:spcBef>
        <a:spcAft>
          <a:spcPct val="0"/>
        </a:spcAft>
        <a:defRPr sz="1650">
          <a:solidFill>
            <a:schemeClr val="tx1"/>
          </a:solidFill>
          <a:latin typeface="Arial" charset="0"/>
          <a:ea typeface="MS PGothic" panose="020B0600070205080204" pitchFamily="34" charset="-128"/>
        </a:defRPr>
      </a:lvl3pPr>
      <a:lvl4pPr algn="l" rtl="0" eaLnBrk="0" fontAlgn="base" hangingPunct="0">
        <a:spcBef>
          <a:spcPct val="0"/>
        </a:spcBef>
        <a:spcAft>
          <a:spcPct val="0"/>
        </a:spcAft>
        <a:defRPr sz="1650">
          <a:solidFill>
            <a:schemeClr val="tx1"/>
          </a:solidFill>
          <a:latin typeface="Arial" charset="0"/>
          <a:ea typeface="MS PGothic" panose="020B0600070205080204" pitchFamily="34" charset="-128"/>
        </a:defRPr>
      </a:lvl4pPr>
      <a:lvl5pPr algn="l" rtl="0" eaLnBrk="0" fontAlgn="base" hangingPunct="0">
        <a:spcBef>
          <a:spcPct val="0"/>
        </a:spcBef>
        <a:spcAft>
          <a:spcPct val="0"/>
        </a:spcAft>
        <a:defRPr sz="1650">
          <a:solidFill>
            <a:schemeClr val="tx1"/>
          </a:solidFill>
          <a:latin typeface="Arial" charset="0"/>
          <a:ea typeface="MS PGothic" panose="020B0600070205080204" pitchFamily="34" charset="-128"/>
        </a:defRPr>
      </a:lvl5pPr>
      <a:lvl6pPr marL="342900" algn="l" rtl="0" fontAlgn="base">
        <a:spcBef>
          <a:spcPct val="0"/>
        </a:spcBef>
        <a:spcAft>
          <a:spcPct val="0"/>
        </a:spcAft>
        <a:defRPr sz="1650">
          <a:solidFill>
            <a:schemeClr val="tx1"/>
          </a:solidFill>
          <a:latin typeface="Arial" charset="0"/>
          <a:ea typeface="ＭＳ Ｐゴシック" charset="0"/>
        </a:defRPr>
      </a:lvl6pPr>
      <a:lvl7pPr marL="685800" algn="l" rtl="0" fontAlgn="base">
        <a:spcBef>
          <a:spcPct val="0"/>
        </a:spcBef>
        <a:spcAft>
          <a:spcPct val="0"/>
        </a:spcAft>
        <a:defRPr sz="1650">
          <a:solidFill>
            <a:schemeClr val="tx1"/>
          </a:solidFill>
          <a:latin typeface="Arial" charset="0"/>
          <a:ea typeface="ＭＳ Ｐゴシック" charset="0"/>
        </a:defRPr>
      </a:lvl7pPr>
      <a:lvl8pPr marL="1028700" algn="l" rtl="0" fontAlgn="base">
        <a:spcBef>
          <a:spcPct val="0"/>
        </a:spcBef>
        <a:spcAft>
          <a:spcPct val="0"/>
        </a:spcAft>
        <a:defRPr sz="1650">
          <a:solidFill>
            <a:schemeClr val="tx1"/>
          </a:solidFill>
          <a:latin typeface="Arial" charset="0"/>
          <a:ea typeface="ＭＳ Ｐゴシック" charset="0"/>
        </a:defRPr>
      </a:lvl8pPr>
      <a:lvl9pPr marL="1371600" algn="l" rtl="0" fontAlgn="base">
        <a:spcBef>
          <a:spcPct val="0"/>
        </a:spcBef>
        <a:spcAft>
          <a:spcPct val="0"/>
        </a:spcAft>
        <a:defRPr sz="1650">
          <a:solidFill>
            <a:schemeClr val="tx1"/>
          </a:solidFill>
          <a:latin typeface="Arial" charset="0"/>
          <a:ea typeface="ＭＳ Ｐゴシック" charset="0"/>
        </a:defRPr>
      </a:lvl9pPr>
    </p:titleStyle>
    <p:bodyStyle>
      <a:lvl1pPr marL="132160" indent="-132160" algn="l" rtl="0" eaLnBrk="0" fontAlgn="base" hangingPunct="0">
        <a:spcBef>
          <a:spcPct val="20000"/>
        </a:spcBef>
        <a:spcAft>
          <a:spcPct val="0"/>
        </a:spcAft>
        <a:buClr>
          <a:schemeClr val="tx1"/>
        </a:buClr>
        <a:buFont typeface="Wingdings" panose="05000000000000000000" pitchFamily="2" charset="2"/>
        <a:buChar char="§"/>
        <a:defRPr sz="1200">
          <a:solidFill>
            <a:srgbClr val="000000"/>
          </a:solidFill>
          <a:latin typeface="+mn-lt"/>
          <a:ea typeface="MS PGothic" panose="020B0600070205080204" pitchFamily="34" charset="-128"/>
          <a:cs typeface="+mn-cs"/>
        </a:defRPr>
      </a:lvl1pPr>
      <a:lvl2pPr marL="386954" indent="-169069" algn="l" rtl="0" eaLnBrk="0" fontAlgn="base" hangingPunct="0">
        <a:spcBef>
          <a:spcPct val="20000"/>
        </a:spcBef>
        <a:spcAft>
          <a:spcPct val="0"/>
        </a:spcAft>
        <a:buClr>
          <a:schemeClr val="tx1"/>
        </a:buClr>
        <a:buFont typeface="Symbol" panose="05050102010706020507" pitchFamily="18" charset="2"/>
        <a:buChar char="-"/>
        <a:defRPr sz="1200">
          <a:solidFill>
            <a:schemeClr val="tx1"/>
          </a:solidFill>
          <a:latin typeface="+mn-lt"/>
          <a:ea typeface="MS PGothic" panose="020B0600070205080204" pitchFamily="34" charset="-128"/>
        </a:defRPr>
      </a:lvl2pPr>
      <a:lvl3pPr marL="603647" indent="-128588" algn="l" rtl="0" eaLnBrk="0" fontAlgn="base" hangingPunct="0">
        <a:spcBef>
          <a:spcPct val="20000"/>
        </a:spcBef>
        <a:spcAft>
          <a:spcPct val="0"/>
        </a:spcAft>
        <a:buClr>
          <a:schemeClr val="tx1"/>
        </a:buClr>
        <a:buChar char="•"/>
        <a:defRPr sz="1200">
          <a:solidFill>
            <a:schemeClr val="tx1"/>
          </a:solidFill>
          <a:latin typeface="+mn-lt"/>
          <a:ea typeface="MS PGothic" panose="020B0600070205080204" pitchFamily="34" charset="-128"/>
        </a:defRPr>
      </a:lvl3pPr>
      <a:lvl4pPr marL="1072754" indent="-132160" algn="l" rtl="0" eaLnBrk="0" fontAlgn="base" hangingPunct="0">
        <a:spcBef>
          <a:spcPct val="20000"/>
        </a:spcBef>
        <a:spcAft>
          <a:spcPct val="0"/>
        </a:spcAft>
        <a:buClr>
          <a:schemeClr val="tx1"/>
        </a:buClr>
        <a:buChar char="•"/>
        <a:defRPr sz="1050">
          <a:solidFill>
            <a:schemeClr val="tx1"/>
          </a:solidFill>
          <a:latin typeface="+mn-lt"/>
          <a:ea typeface="MS PGothic" panose="020B0600070205080204" pitchFamily="34" charset="-128"/>
        </a:defRPr>
      </a:lvl4pPr>
      <a:lvl5pPr marL="1289447" indent="-5954" algn="l" rtl="0" eaLnBrk="0" fontAlgn="base" hangingPunct="0">
        <a:spcBef>
          <a:spcPct val="20000"/>
        </a:spcBef>
        <a:spcAft>
          <a:spcPct val="0"/>
        </a:spcAft>
        <a:buClr>
          <a:schemeClr val="tx1"/>
        </a:buClr>
        <a:defRPr sz="900">
          <a:solidFill>
            <a:schemeClr val="tx1"/>
          </a:solidFill>
          <a:latin typeface="+mn-lt"/>
          <a:ea typeface="MS PGothic" panose="020B0600070205080204" pitchFamily="34" charset="-128"/>
        </a:defRPr>
      </a:lvl5pPr>
      <a:lvl6pPr marL="1632347" indent="-5954" algn="l" rtl="0" fontAlgn="base">
        <a:spcBef>
          <a:spcPct val="20000"/>
        </a:spcBef>
        <a:spcAft>
          <a:spcPct val="0"/>
        </a:spcAft>
        <a:buClr>
          <a:schemeClr val="tx1"/>
        </a:buClr>
        <a:defRPr sz="900">
          <a:solidFill>
            <a:schemeClr val="tx1"/>
          </a:solidFill>
          <a:latin typeface="+mn-lt"/>
          <a:ea typeface="+mn-ea"/>
        </a:defRPr>
      </a:lvl6pPr>
      <a:lvl7pPr marL="1975247" indent="-5954" algn="l" rtl="0" fontAlgn="base">
        <a:spcBef>
          <a:spcPct val="20000"/>
        </a:spcBef>
        <a:spcAft>
          <a:spcPct val="0"/>
        </a:spcAft>
        <a:buClr>
          <a:schemeClr val="tx1"/>
        </a:buClr>
        <a:defRPr sz="900">
          <a:solidFill>
            <a:schemeClr val="tx1"/>
          </a:solidFill>
          <a:latin typeface="+mn-lt"/>
          <a:ea typeface="+mn-ea"/>
        </a:defRPr>
      </a:lvl7pPr>
      <a:lvl8pPr marL="2318147" indent="-5954" algn="l" rtl="0" fontAlgn="base">
        <a:spcBef>
          <a:spcPct val="20000"/>
        </a:spcBef>
        <a:spcAft>
          <a:spcPct val="0"/>
        </a:spcAft>
        <a:buClr>
          <a:schemeClr val="tx1"/>
        </a:buClr>
        <a:defRPr sz="900">
          <a:solidFill>
            <a:schemeClr val="tx1"/>
          </a:solidFill>
          <a:latin typeface="+mn-lt"/>
          <a:ea typeface="+mn-ea"/>
        </a:defRPr>
      </a:lvl8pPr>
      <a:lvl9pPr marL="2661047" indent="-5954" algn="l" rtl="0" fontAlgn="base">
        <a:spcBef>
          <a:spcPct val="20000"/>
        </a:spcBef>
        <a:spcAft>
          <a:spcPct val="0"/>
        </a:spcAft>
        <a:buClr>
          <a:schemeClr val="tx1"/>
        </a:buClr>
        <a:defRPr sz="900">
          <a:solidFill>
            <a:schemeClr val="tx1"/>
          </a:solidFill>
          <a:latin typeface="+mn-lt"/>
          <a:ea typeface="+mn-ea"/>
        </a:defRPr>
      </a:lvl9pPr>
    </p:bodyStyle>
    <p:otherStyle>
      <a:defPPr>
        <a:defRPr lang="en-US"/>
      </a:defPPr>
      <a:lvl1pPr marL="0" algn="l" defTabSz="342900" rtl="0" eaLnBrk="1" latinLnBrk="0" hangingPunct="1">
        <a:defRPr sz="1350" kern="1200">
          <a:solidFill>
            <a:schemeClr val="tx1"/>
          </a:solidFill>
          <a:latin typeface="+mn-lt"/>
          <a:ea typeface="+mn-ea"/>
          <a:cs typeface="+mn-cs"/>
        </a:defRPr>
      </a:lvl1pPr>
      <a:lvl2pPr marL="342900" algn="l" defTabSz="342900" rtl="0" eaLnBrk="1" latinLnBrk="0" hangingPunct="1">
        <a:defRPr sz="1350" kern="1200">
          <a:solidFill>
            <a:schemeClr val="tx1"/>
          </a:solidFill>
          <a:latin typeface="+mn-lt"/>
          <a:ea typeface="+mn-ea"/>
          <a:cs typeface="+mn-cs"/>
        </a:defRPr>
      </a:lvl2pPr>
      <a:lvl3pPr marL="685800" algn="l" defTabSz="342900" rtl="0" eaLnBrk="1" latinLnBrk="0" hangingPunct="1">
        <a:defRPr sz="1350" kern="1200">
          <a:solidFill>
            <a:schemeClr val="tx1"/>
          </a:solidFill>
          <a:latin typeface="+mn-lt"/>
          <a:ea typeface="+mn-ea"/>
          <a:cs typeface="+mn-cs"/>
        </a:defRPr>
      </a:lvl3pPr>
      <a:lvl4pPr marL="1028700" algn="l" defTabSz="342900" rtl="0" eaLnBrk="1" latinLnBrk="0" hangingPunct="1">
        <a:defRPr sz="1350" kern="1200">
          <a:solidFill>
            <a:schemeClr val="tx1"/>
          </a:solidFill>
          <a:latin typeface="+mn-lt"/>
          <a:ea typeface="+mn-ea"/>
          <a:cs typeface="+mn-cs"/>
        </a:defRPr>
      </a:lvl4pPr>
      <a:lvl5pPr marL="1371600" algn="l" defTabSz="342900" rtl="0" eaLnBrk="1" latinLnBrk="0" hangingPunct="1">
        <a:defRPr sz="1350" kern="1200">
          <a:solidFill>
            <a:schemeClr val="tx1"/>
          </a:solidFill>
          <a:latin typeface="+mn-lt"/>
          <a:ea typeface="+mn-ea"/>
          <a:cs typeface="+mn-cs"/>
        </a:defRPr>
      </a:lvl5pPr>
      <a:lvl6pPr marL="1714500" algn="l" defTabSz="342900" rtl="0" eaLnBrk="1" latinLnBrk="0" hangingPunct="1">
        <a:defRPr sz="1350" kern="1200">
          <a:solidFill>
            <a:schemeClr val="tx1"/>
          </a:solidFill>
          <a:latin typeface="+mn-lt"/>
          <a:ea typeface="+mn-ea"/>
          <a:cs typeface="+mn-cs"/>
        </a:defRPr>
      </a:lvl6pPr>
      <a:lvl7pPr marL="2057400" algn="l" defTabSz="342900" rtl="0" eaLnBrk="1" latinLnBrk="0" hangingPunct="1">
        <a:defRPr sz="1350" kern="1200">
          <a:solidFill>
            <a:schemeClr val="tx1"/>
          </a:solidFill>
          <a:latin typeface="+mn-lt"/>
          <a:ea typeface="+mn-ea"/>
          <a:cs typeface="+mn-cs"/>
        </a:defRPr>
      </a:lvl7pPr>
      <a:lvl8pPr marL="2400300" algn="l" defTabSz="342900" rtl="0" eaLnBrk="1" latinLnBrk="0" hangingPunct="1">
        <a:defRPr sz="1350" kern="1200">
          <a:solidFill>
            <a:schemeClr val="tx1"/>
          </a:solidFill>
          <a:latin typeface="+mn-lt"/>
          <a:ea typeface="+mn-ea"/>
          <a:cs typeface="+mn-cs"/>
        </a:defRPr>
      </a:lvl8pPr>
      <a:lvl9pPr marL="2743200" algn="l" defTabSz="342900" rtl="0" eaLnBrk="1" latinLnBrk="0" hangingPunct="1">
        <a:defRPr sz="1350" kern="1200">
          <a:solidFill>
            <a:schemeClr val="tx1"/>
          </a:solidFill>
          <a:latin typeface="+mn-lt"/>
          <a:ea typeface="+mn-ea"/>
          <a:cs typeface="+mn-cs"/>
        </a:defRPr>
      </a:lvl9pPr>
    </p:otherStyle>
  </p:txStyles>
</p:sldMaster>
</file>

<file path=ppt/slideMasters/slideMaster17.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título 1">
            <a:extLst>
              <a:ext uri="{FF2B5EF4-FFF2-40B4-BE49-F238E27FC236}">
                <a16:creationId xmlns:a16="http://schemas.microsoft.com/office/drawing/2014/main" id="{26D66EED-5727-2640-B836-454104D89A58}"/>
              </a:ext>
            </a:extLst>
          </p:cNvPr>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es-ES"/>
              <a:t>Haga clic para modificar el estilo de título del patrón</a:t>
            </a:r>
            <a:endParaRPr lang="es-CO"/>
          </a:p>
        </p:txBody>
      </p:sp>
      <p:sp>
        <p:nvSpPr>
          <p:cNvPr id="3" name="Marcador de texto 2">
            <a:extLst>
              <a:ext uri="{FF2B5EF4-FFF2-40B4-BE49-F238E27FC236}">
                <a16:creationId xmlns:a16="http://schemas.microsoft.com/office/drawing/2014/main" id="{FBDC71AC-C447-3A4B-AC14-561EDBC63CDE}"/>
              </a:ext>
            </a:extLst>
          </p:cNvPr>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4" name="Marcador de fecha 3">
            <a:extLst>
              <a:ext uri="{FF2B5EF4-FFF2-40B4-BE49-F238E27FC236}">
                <a16:creationId xmlns:a16="http://schemas.microsoft.com/office/drawing/2014/main" id="{28BBFDEA-45DE-9748-A3CE-562E7206241B}"/>
              </a:ext>
            </a:extLst>
          </p:cNvPr>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02795AFB-DFE1-434B-BAA2-579E6B4CA59A}" type="datetimeFigureOut">
              <a:rPr lang="es-CO" smtClean="0"/>
              <a:t>17/05/23</a:t>
            </a:fld>
            <a:endParaRPr lang="es-CO"/>
          </a:p>
        </p:txBody>
      </p:sp>
      <p:sp>
        <p:nvSpPr>
          <p:cNvPr id="5" name="Marcador de pie de página 4">
            <a:extLst>
              <a:ext uri="{FF2B5EF4-FFF2-40B4-BE49-F238E27FC236}">
                <a16:creationId xmlns:a16="http://schemas.microsoft.com/office/drawing/2014/main" id="{ECC9F530-6D16-EA47-AA6D-38EBDA71C5E0}"/>
              </a:ext>
            </a:extLst>
          </p:cNvPr>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es-CO"/>
          </a:p>
        </p:txBody>
      </p:sp>
      <p:sp>
        <p:nvSpPr>
          <p:cNvPr id="6" name="Marcador de número de diapositiva 5">
            <a:extLst>
              <a:ext uri="{FF2B5EF4-FFF2-40B4-BE49-F238E27FC236}">
                <a16:creationId xmlns:a16="http://schemas.microsoft.com/office/drawing/2014/main" id="{826A2EEB-93CF-F644-9C29-52A41A6EE1ED}"/>
              </a:ext>
            </a:extLst>
          </p:cNvPr>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63BE994-7061-7E4E-A06A-52EE2ED5EDEC}" type="slidenum">
              <a:rPr lang="es-CO" smtClean="0"/>
              <a:t>‹#›</a:t>
            </a:fld>
            <a:endParaRPr lang="es-CO"/>
          </a:p>
        </p:txBody>
      </p:sp>
    </p:spTree>
    <p:extLst>
      <p:ext uri="{BB962C8B-B14F-4D97-AF65-F5344CB8AC3E}">
        <p14:creationId xmlns:p14="http://schemas.microsoft.com/office/powerpoint/2010/main" val="3574220543"/>
      </p:ext>
    </p:extLst>
  </p:cSld>
  <p:clrMap bg1="lt1" tx1="dk1" bg2="lt2" tx2="dk2" accent1="accent1" accent2="accent2" accent3="accent3" accent4="accent4" accent5="accent5" accent6="accent6" hlink="hlink" folHlink="folHlink"/>
  <p:sldLayoutIdLst>
    <p:sldLayoutId id="2147484540" r:id="rId1"/>
    <p:sldLayoutId id="2147484541" r:id="rId2"/>
    <p:sldLayoutId id="2147484542" r:id="rId3"/>
    <p:sldLayoutId id="2147484543" r:id="rId4"/>
    <p:sldLayoutId id="2147484544" r:id="rId5"/>
    <p:sldLayoutId id="2147484545" r:id="rId6"/>
    <p:sldLayoutId id="2147484546" r:id="rId7"/>
    <p:sldLayoutId id="2147484547" r:id="rId8"/>
    <p:sldLayoutId id="2147484548" r:id="rId9"/>
    <p:sldLayoutId id="2147484549" r:id="rId10"/>
    <p:sldLayoutId id="2147484550" r:id="rId11"/>
    <p:sldLayoutId id="2147484551" r:id="rId12"/>
    <p:sldLayoutId id="2147484552" r:id="rId13"/>
    <p:sldLayoutId id="2147484553" r:id="rId14"/>
  </p:sldLayoutIdLs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2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2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2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es-CO"/>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FFFFFF"/>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dirty="0"/>
              <a:t>Click to edit Master title style</a:t>
            </a:r>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59" name="Group 58"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240078074"/>
      </p:ext>
    </p:extLst>
  </p:cSld>
  <p:clrMap bg1="dk1" tx1="lt1" bg2="dk2" tx2="lt2" accent1="accent1" accent2="accent2" accent3="accent3" accent4="accent4" accent5="accent5" accent6="accent6" hlink="hlink" folHlink="folHlink"/>
  <p:sldLayoutIdLst>
    <p:sldLayoutId id="2147483892" r:id="rId1"/>
    <p:sldLayoutId id="2147483893" r:id="rId2"/>
    <p:sldLayoutId id="2147483894" r:id="rId3"/>
    <p:sldLayoutId id="2147483895" r:id="rId4"/>
    <p:sldLayoutId id="2147483896" r:id="rId5"/>
    <p:sldLayoutId id="2147483897" r:id="rId6"/>
    <p:sldLayoutId id="2147483898" r:id="rId7"/>
    <p:sldLayoutId id="2147483899" r:id="rId8"/>
    <p:sldLayoutId id="2147483900" r:id="rId9"/>
    <p:sldLayoutId id="2147483901" r:id="rId10"/>
    <p:sldLayoutId id="2147483902" r:id="rId11"/>
    <p:sldLayoutId id="2147483903" r:id="rId12"/>
    <p:sldLayoutId id="2147483904" r:id="rId13"/>
    <p:sldLayoutId id="2147483905" r:id="rId14"/>
    <p:sldLayoutId id="2147483906" r:id="rId15"/>
    <p:sldLayoutId id="2147483907" r:id="rId16"/>
    <p:sldLayoutId id="2147483908" r:id="rId17"/>
    <p:sldLayoutId id="2147483909" r:id="rId18"/>
    <p:sldLayoutId id="2147483910" r:id="rId19"/>
    <p:sldLayoutId id="2147483911" r:id="rId20"/>
    <p:sldLayoutId id="2147483912" r:id="rId21"/>
    <p:sldLayoutId id="2147483913" r:id="rId22"/>
    <p:sldLayoutId id="2147483914" r:id="rId23"/>
    <p:sldLayoutId id="2147483915" r:id="rId24"/>
    <p:sldLayoutId id="2147483916" r:id="rId25"/>
    <p:sldLayoutId id="2147483917" r:id="rId26"/>
    <p:sldLayoutId id="2147483918" r:id="rId27"/>
    <p:sldLayoutId id="2147483919" r:id="rId28"/>
    <p:sldLayoutId id="2147483920" r:id="rId29"/>
    <p:sldLayoutId id="2147483921" r:id="rId30"/>
    <p:sldLayoutId id="2147483922" r:id="rId31"/>
    <p:sldLayoutId id="2147483923" r:id="rId32"/>
    <p:sldLayoutId id="2147483963" r:id="rId33"/>
    <p:sldLayoutId id="2147484025" r:id="rId34"/>
  </p:sldLayoutIdLst>
  <p:hf hdr="0" dt="0"/>
  <p:txStyles>
    <p:titleStyle>
      <a:lvl1pPr algn="l" rtl="0" eaLnBrk="1" fontAlgn="base" hangingPunct="1">
        <a:lnSpc>
          <a:spcPct val="90000"/>
        </a:lnSpc>
        <a:spcBef>
          <a:spcPct val="0"/>
        </a:spcBef>
        <a:spcAft>
          <a:spcPct val="0"/>
        </a:spcAft>
        <a:defRPr sz="2400" b="0" i="0">
          <a:solidFill>
            <a:schemeClr val="tx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p:titleStyle>
    <p:bodyStyle>
      <a:lvl1pPr marL="0" indent="0" algn="l" rtl="0" eaLnBrk="1" fontAlgn="base" hangingPunct="1">
        <a:lnSpc>
          <a:spcPct val="100000"/>
        </a:lnSpc>
        <a:spcBef>
          <a:spcPts val="1100"/>
        </a:spcBef>
        <a:spcAft>
          <a:spcPct val="0"/>
        </a:spcAft>
        <a:buClr>
          <a:schemeClr val="tx1"/>
        </a:buClr>
        <a:buSzPct val="90000"/>
        <a:buFont typeface="IBM Plex Sans" pitchFamily="2" charset="2"/>
        <a:buNone/>
        <a:defRPr sz="1400" b="0" i="0">
          <a:solidFill>
            <a:schemeClr val="tx1"/>
          </a:solidFill>
          <a:latin typeface="+mn-lt"/>
          <a:ea typeface="Arial" panose="020B0604020202020204" pitchFamily="34" charset="0"/>
          <a:cs typeface="Arial" panose="020B0604020202020204" pitchFamily="34" charset="0"/>
        </a:defRPr>
      </a:lvl1pPr>
      <a:lvl2pPr marL="171452" indent="-173736"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400" b="0" i="0">
          <a:solidFill>
            <a:schemeClr val="tx1"/>
          </a:solidFill>
          <a:latin typeface="+mn-lt"/>
          <a:ea typeface="Arial" panose="020B0604020202020204" pitchFamily="34" charset="0"/>
          <a:cs typeface="Arial" panose="020B0604020202020204" pitchFamily="34" charset="0"/>
        </a:defRPr>
      </a:lvl2pPr>
      <a:lvl3pPr marL="342905" indent="-173736"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400" b="0" i="0">
          <a:solidFill>
            <a:schemeClr val="tx1"/>
          </a:solidFill>
          <a:latin typeface="+mn-lt"/>
          <a:ea typeface="Arial" panose="020B0604020202020204" pitchFamily="34" charset="0"/>
          <a:cs typeface="Arial" panose="020B0604020202020204" pitchFamily="34" charset="0"/>
        </a:defRPr>
      </a:lvl3pPr>
      <a:lvl4pPr marL="628658" indent="-173736" algn="l" rtl="0" eaLnBrk="1" fontAlgn="base" hangingPunct="1">
        <a:lnSpc>
          <a:spcPct val="100000"/>
        </a:lnSpc>
        <a:spcBef>
          <a:spcPts val="0"/>
        </a:spcBef>
        <a:spcAft>
          <a:spcPct val="0"/>
        </a:spcAft>
        <a:buClr>
          <a:schemeClr val="tx1"/>
        </a:buClr>
        <a:buSzPct val="100000"/>
        <a:buFont typeface="Arial" panose="020B0604020202020204" pitchFamily="34" charset="0"/>
        <a:buChar char="•"/>
        <a:tabLst/>
        <a:defRPr sz="1400" b="0" i="0" baseline="0">
          <a:solidFill>
            <a:schemeClr val="tx1"/>
          </a:solidFill>
          <a:latin typeface="+mn-lt"/>
          <a:ea typeface="Arial" panose="020B0604020202020204" pitchFamily="34" charset="0"/>
          <a:cs typeface="Arial" panose="020B0604020202020204" pitchFamily="34" charset="0"/>
        </a:defRPr>
      </a:lvl4pPr>
      <a:lvl5pPr marL="803285" indent="-173736" algn="l" rtl="0" eaLnBrk="1" fontAlgn="base" hangingPunct="1">
        <a:lnSpc>
          <a:spcPct val="100000"/>
        </a:lnSpc>
        <a:spcBef>
          <a:spcPts val="0"/>
        </a:spcBef>
        <a:spcAft>
          <a:spcPct val="0"/>
        </a:spcAft>
        <a:buClr>
          <a:schemeClr val="tx1"/>
        </a:buClr>
        <a:buFont typeface="Arial" panose="020B0604020202020204" pitchFamily="34" charset="0"/>
        <a:buChar char="•"/>
        <a:tabLst/>
        <a:defRPr sz="1400" b="0" i="0">
          <a:solidFill>
            <a:schemeClr val="tx1"/>
          </a:solidFill>
          <a:latin typeface="+mn-lt"/>
          <a:ea typeface="Arial" panose="020B0604020202020204" pitchFamily="34" charset="0"/>
          <a:cs typeface="Arial" panose="020B0604020202020204"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userDrawn="1">
          <p15:clr>
            <a:srgbClr val="F26B43"/>
          </p15:clr>
        </p15:guide>
        <p15:guide id="2" pos="144" userDrawn="1">
          <p15:clr>
            <a:srgbClr val="F26B43"/>
          </p15:clr>
        </p15:guide>
        <p15:guide id="3" pos="5616" userDrawn="1">
          <p15:clr>
            <a:srgbClr val="F26B43"/>
          </p15:clr>
        </p15:guide>
        <p15:guide id="4" orient="horz" pos="2832" userDrawn="1">
          <p15:clr>
            <a:srgbClr val="F26B43"/>
          </p15:clr>
        </p15:guide>
        <p15:guide id="5" orient="horz" pos="3088" userDrawn="1">
          <p15:clr>
            <a:srgbClr val="F26B43"/>
          </p15:clr>
        </p15:guide>
        <p15:guide id="6" pos="2880" userDrawn="1">
          <p15:clr>
            <a:srgbClr val="F26B43"/>
          </p15:clr>
        </p15:guide>
        <p15:guide id="7" pos="2736" userDrawn="1">
          <p15:clr>
            <a:srgbClr val="F26B43"/>
          </p15:clr>
        </p15:guide>
        <p15:guide id="8" pos="1440" userDrawn="1">
          <p15:clr>
            <a:srgbClr val="F26B43"/>
          </p15:clr>
        </p15:guide>
        <p15:guide id="9" pos="3024" userDrawn="1">
          <p15:clr>
            <a:srgbClr val="F26B43"/>
          </p15:clr>
        </p15:guide>
        <p15:guide id="10" pos="1296" userDrawn="1">
          <p15:clr>
            <a:srgbClr val="F26B43"/>
          </p15:clr>
        </p15:guide>
        <p15:guide id="11" pos="1584" userDrawn="1">
          <p15:clr>
            <a:srgbClr val="F26B43"/>
          </p15:clr>
        </p15:guide>
        <p15:guide id="12" pos="4320" userDrawn="1">
          <p15:clr>
            <a:srgbClr val="F26B43"/>
          </p15:clr>
        </p15:guide>
        <p15:guide id="13" pos="4176" userDrawn="1">
          <p15:clr>
            <a:srgbClr val="F26B43"/>
          </p15:clr>
        </p15:guide>
        <p15:guide id="14" pos="4464" userDrawn="1">
          <p15:clr>
            <a:srgbClr val="F26B43"/>
          </p15:clr>
        </p15:guide>
        <p15:guide id="15" orient="horz" pos="412" userDrawn="1">
          <p15:clr>
            <a:srgbClr val="F26B43"/>
          </p15:clr>
        </p15:guide>
        <p15:guide id="17" orient="horz" pos="812" userDrawn="1">
          <p15:clr>
            <a:srgbClr val="F26B43"/>
          </p15:clr>
        </p15:guide>
        <p15:guide id="18" orient="horz" pos="1620" userDrawn="1">
          <p15:clr>
            <a:srgbClr val="F26B43"/>
          </p15:clr>
        </p15:guide>
        <p15:guide id="19" orient="horz" pos="1216" userDrawn="1">
          <p15:clr>
            <a:srgbClr val="F26B43"/>
          </p15:clr>
        </p15:guide>
        <p15:guide id="20" orient="horz" pos="2022" userDrawn="1">
          <p15:clr>
            <a:srgbClr val="F26B43"/>
          </p15:clr>
        </p15:guide>
        <p15:guide id="21" orient="horz" pos="2424" userDrawn="1">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505DC4CC-9CC4-7B49-9FD7-AAA5C0F8F5AA}"/>
              </a:ext>
            </a:extLst>
          </p:cNvPr>
          <p:cNvSpPr txBox="1"/>
          <p:nvPr userDrawn="1"/>
        </p:nvSpPr>
        <p:spPr>
          <a:xfrm>
            <a:off x="7879246" y="4845326"/>
            <a:ext cx="1199367" cy="253916"/>
          </a:xfrm>
          <a:prstGeom prst="rect">
            <a:avLst/>
          </a:prstGeom>
          <a:noFill/>
        </p:spPr>
        <p:txBody>
          <a:bodyPr wrap="none" rtlCol="0">
            <a:spAutoFit/>
          </a:bodyPr>
          <a:lstStyle/>
          <a:p>
            <a:r>
              <a:rPr lang="en-US" sz="1050" dirty="0">
                <a:solidFill>
                  <a:schemeClr val="bg1"/>
                </a:solidFill>
                <a:latin typeface="IBM Plex Sans" charset="0"/>
                <a:ea typeface="IBM Plex Sans" charset="0"/>
                <a:cs typeface="IBM Plex Sans" charset="0"/>
              </a:rPr>
              <a:t>IBM Confidential</a:t>
            </a:r>
          </a:p>
        </p:txBody>
      </p:sp>
    </p:spTree>
    <p:extLst>
      <p:ext uri="{BB962C8B-B14F-4D97-AF65-F5344CB8AC3E}">
        <p14:creationId xmlns:p14="http://schemas.microsoft.com/office/powerpoint/2010/main" val="3595842817"/>
      </p:ext>
    </p:extLst>
  </p:cSld>
  <p:clrMap bg1="dk1" tx1="lt1" bg2="dk2" tx2="lt2" accent1="accent1" accent2="accent2" accent3="accent3" accent4="accent4" accent5="accent5" accent6="accent6" hlink="hlink" folHlink="folHlink"/>
  <p:sldLayoutIdLst>
    <p:sldLayoutId id="2147483992" r:id="rId1"/>
    <p:sldLayoutId id="2147483993" r:id="rId2"/>
    <p:sldLayoutId id="2147483994" r:id="rId3"/>
    <p:sldLayoutId id="2147483995" r:id="rId4"/>
    <p:sldLayoutId id="2147483996" r:id="rId5"/>
    <p:sldLayoutId id="2147483997" r:id="rId6"/>
    <p:sldLayoutId id="2147483998" r:id="rId7"/>
  </p:sldLayoutIdLst>
  <p:hf sldNum="0" hdr="0" dt="0"/>
  <p:txStyles>
    <p:titleStyle>
      <a:lvl1pPr algn="l" rtl="0" eaLnBrk="1" fontAlgn="base" hangingPunct="1">
        <a:lnSpc>
          <a:spcPct val="90000"/>
        </a:lnSpc>
        <a:spcBef>
          <a:spcPct val="0"/>
        </a:spcBef>
        <a:spcAft>
          <a:spcPct val="0"/>
        </a:spcAft>
        <a:defRPr sz="667" b="0">
          <a:solidFill>
            <a:schemeClr val="bg1"/>
          </a:solidFill>
          <a:latin typeface="+mj-lt"/>
          <a:ea typeface="IBM Plex Sans" charset="0"/>
          <a:cs typeface="IBM Plex Sans" charset="0"/>
        </a:defRPr>
      </a:lvl1pPr>
      <a:lvl2pPr algn="l" rtl="0" eaLnBrk="1" fontAlgn="base" hangingPunct="1">
        <a:lnSpc>
          <a:spcPct val="90000"/>
        </a:lnSpc>
        <a:spcBef>
          <a:spcPct val="0"/>
        </a:spcBef>
        <a:spcAft>
          <a:spcPct val="0"/>
        </a:spcAft>
        <a:defRPr sz="740">
          <a:solidFill>
            <a:srgbClr val="191919"/>
          </a:solidFill>
          <a:latin typeface="HelvNeue Light for IBM" pitchFamily="34" charset="0"/>
        </a:defRPr>
      </a:lvl2pPr>
      <a:lvl3pPr algn="l" rtl="0" eaLnBrk="1" fontAlgn="base" hangingPunct="1">
        <a:lnSpc>
          <a:spcPct val="90000"/>
        </a:lnSpc>
        <a:spcBef>
          <a:spcPct val="0"/>
        </a:spcBef>
        <a:spcAft>
          <a:spcPct val="0"/>
        </a:spcAft>
        <a:defRPr sz="740">
          <a:solidFill>
            <a:srgbClr val="191919"/>
          </a:solidFill>
          <a:latin typeface="HelvNeue Light for IBM" pitchFamily="34" charset="0"/>
        </a:defRPr>
      </a:lvl3pPr>
      <a:lvl4pPr algn="l" rtl="0" eaLnBrk="1" fontAlgn="base" hangingPunct="1">
        <a:lnSpc>
          <a:spcPct val="90000"/>
        </a:lnSpc>
        <a:spcBef>
          <a:spcPct val="0"/>
        </a:spcBef>
        <a:spcAft>
          <a:spcPct val="0"/>
        </a:spcAft>
        <a:defRPr sz="740">
          <a:solidFill>
            <a:srgbClr val="191919"/>
          </a:solidFill>
          <a:latin typeface="HelvNeue Light for IBM" pitchFamily="34" charset="0"/>
        </a:defRPr>
      </a:lvl4pPr>
      <a:lvl5pPr algn="l" rtl="0" eaLnBrk="1" fontAlgn="base" hangingPunct="1">
        <a:lnSpc>
          <a:spcPct val="90000"/>
        </a:lnSpc>
        <a:spcBef>
          <a:spcPct val="0"/>
        </a:spcBef>
        <a:spcAft>
          <a:spcPct val="0"/>
        </a:spcAft>
        <a:defRPr sz="740">
          <a:solidFill>
            <a:srgbClr val="191919"/>
          </a:solidFill>
          <a:latin typeface="HelvNeue Light for IBM" pitchFamily="34" charset="0"/>
        </a:defRPr>
      </a:lvl5pPr>
      <a:lvl6pPr marL="120758" algn="l" rtl="0" eaLnBrk="1" fontAlgn="base" hangingPunct="1">
        <a:lnSpc>
          <a:spcPct val="90000"/>
        </a:lnSpc>
        <a:spcBef>
          <a:spcPct val="0"/>
        </a:spcBef>
        <a:spcAft>
          <a:spcPct val="0"/>
        </a:spcAft>
        <a:defRPr sz="740">
          <a:solidFill>
            <a:srgbClr val="191919"/>
          </a:solidFill>
          <a:latin typeface="HelvNeue Light for IBM" pitchFamily="34" charset="0"/>
        </a:defRPr>
      </a:lvl6pPr>
      <a:lvl7pPr marL="241518" algn="l" rtl="0" eaLnBrk="1" fontAlgn="base" hangingPunct="1">
        <a:lnSpc>
          <a:spcPct val="90000"/>
        </a:lnSpc>
        <a:spcBef>
          <a:spcPct val="0"/>
        </a:spcBef>
        <a:spcAft>
          <a:spcPct val="0"/>
        </a:spcAft>
        <a:defRPr sz="740">
          <a:solidFill>
            <a:srgbClr val="191919"/>
          </a:solidFill>
          <a:latin typeface="HelvNeue Light for IBM" pitchFamily="34" charset="0"/>
        </a:defRPr>
      </a:lvl7pPr>
      <a:lvl8pPr marL="362276" algn="l" rtl="0" eaLnBrk="1" fontAlgn="base" hangingPunct="1">
        <a:lnSpc>
          <a:spcPct val="90000"/>
        </a:lnSpc>
        <a:spcBef>
          <a:spcPct val="0"/>
        </a:spcBef>
        <a:spcAft>
          <a:spcPct val="0"/>
        </a:spcAft>
        <a:defRPr sz="740">
          <a:solidFill>
            <a:srgbClr val="191919"/>
          </a:solidFill>
          <a:latin typeface="HelvNeue Light for IBM" pitchFamily="34" charset="0"/>
        </a:defRPr>
      </a:lvl8pPr>
      <a:lvl9pPr marL="483035" algn="l" rtl="0" eaLnBrk="1" fontAlgn="base" hangingPunct="1">
        <a:lnSpc>
          <a:spcPct val="90000"/>
        </a:lnSpc>
        <a:spcBef>
          <a:spcPct val="0"/>
        </a:spcBef>
        <a:spcAft>
          <a:spcPct val="0"/>
        </a:spcAft>
        <a:defRPr sz="740">
          <a:solidFill>
            <a:srgbClr val="191919"/>
          </a:solidFill>
          <a:latin typeface="HelvNeue Light for IBM" pitchFamily="34" charset="0"/>
        </a:defRPr>
      </a:lvl9pPr>
    </p:titleStyle>
    <p:bodyStyle>
      <a:lvl1pPr marL="0" indent="0" algn="l" rtl="0" eaLnBrk="1" fontAlgn="base" hangingPunct="1">
        <a:lnSpc>
          <a:spcPct val="100000"/>
        </a:lnSpc>
        <a:spcBef>
          <a:spcPts val="366"/>
        </a:spcBef>
        <a:spcAft>
          <a:spcPct val="0"/>
        </a:spcAft>
        <a:buClr>
          <a:srgbClr val="6D6E70"/>
        </a:buClr>
        <a:buSzPct val="90000"/>
        <a:buFont typeface="Wingdings" pitchFamily="2" charset="2"/>
        <a:buNone/>
        <a:defRPr sz="458">
          <a:solidFill>
            <a:schemeClr val="bg1"/>
          </a:solidFill>
          <a:latin typeface="+mn-lt"/>
          <a:ea typeface="IBM Plex Sans" charset="0"/>
          <a:cs typeface="IBM Plex Sans" charset="0"/>
        </a:defRPr>
      </a:lvl1pPr>
      <a:lvl2pPr marL="57104" indent="-57104" algn="l" rtl="0" eaLnBrk="1" fontAlgn="base" hangingPunct="1">
        <a:lnSpc>
          <a:spcPct val="100000"/>
        </a:lnSpc>
        <a:spcBef>
          <a:spcPts val="366"/>
        </a:spcBef>
        <a:spcAft>
          <a:spcPct val="0"/>
        </a:spcAft>
        <a:buClr>
          <a:schemeClr val="bg1"/>
        </a:buClr>
        <a:buSzPct val="100000"/>
        <a:buFont typeface=".AppleSystemUIFont" charset="-120"/>
        <a:buChar char="–"/>
        <a:tabLst/>
        <a:defRPr sz="458">
          <a:solidFill>
            <a:schemeClr val="bg1"/>
          </a:solidFill>
          <a:latin typeface="+mn-lt"/>
          <a:ea typeface="IBM Plex Sans" charset="0"/>
          <a:cs typeface="IBM Plex Sans" charset="0"/>
        </a:defRPr>
      </a:lvl2pPr>
      <a:lvl3pPr marL="114209" indent="-47059" algn="l" rtl="0" eaLnBrk="1" fontAlgn="base" hangingPunct="1">
        <a:lnSpc>
          <a:spcPct val="100000"/>
        </a:lnSpc>
        <a:spcBef>
          <a:spcPts val="366"/>
        </a:spcBef>
        <a:spcAft>
          <a:spcPct val="0"/>
        </a:spcAft>
        <a:buClr>
          <a:schemeClr val="bg1"/>
        </a:buClr>
        <a:buSzPct val="100000"/>
        <a:buFont typeface="Arial" panose="020B0604020202020204" pitchFamily="34" charset="0"/>
        <a:buChar char="•"/>
        <a:tabLst/>
        <a:defRPr sz="458">
          <a:solidFill>
            <a:schemeClr val="bg1"/>
          </a:solidFill>
          <a:latin typeface="+mn-lt"/>
          <a:ea typeface="IBM Plex Sans" charset="0"/>
          <a:cs typeface="IBM Plex Sans" charset="0"/>
        </a:defRPr>
      </a:lvl3pPr>
      <a:lvl4pPr marL="209384" indent="-64507" algn="l" rtl="0" eaLnBrk="1" fontAlgn="base" hangingPunct="1">
        <a:lnSpc>
          <a:spcPct val="100000"/>
        </a:lnSpc>
        <a:spcBef>
          <a:spcPts val="366"/>
        </a:spcBef>
        <a:spcAft>
          <a:spcPct val="0"/>
        </a:spcAft>
        <a:buClr>
          <a:schemeClr val="bg1"/>
        </a:buClr>
        <a:buSzPct val="100000"/>
        <a:buFont typeface=".AppleSystemUIFont" charset="-120"/>
        <a:buChar char="–"/>
        <a:tabLst/>
        <a:defRPr sz="458" baseline="0">
          <a:solidFill>
            <a:schemeClr val="bg1"/>
          </a:solidFill>
          <a:latin typeface="+mn-lt"/>
          <a:ea typeface="IBM Plex Sans" charset="0"/>
          <a:cs typeface="IBM Plex Sans" charset="0"/>
        </a:defRPr>
      </a:lvl4pPr>
      <a:lvl5pPr marL="267545" indent="-57104" algn="l" rtl="0" eaLnBrk="1" fontAlgn="base" hangingPunct="1">
        <a:lnSpc>
          <a:spcPct val="100000"/>
        </a:lnSpc>
        <a:spcBef>
          <a:spcPts val="366"/>
        </a:spcBef>
        <a:spcAft>
          <a:spcPct val="0"/>
        </a:spcAft>
        <a:buClr>
          <a:schemeClr val="bg1"/>
        </a:buClr>
        <a:buFont typeface=".AppleSystemUIFont" charset="-120"/>
        <a:buChar char="»"/>
        <a:tabLst/>
        <a:defRPr sz="458">
          <a:solidFill>
            <a:schemeClr val="bg1"/>
          </a:solidFill>
          <a:latin typeface="+mn-lt"/>
          <a:ea typeface="IBM Plex Sans" charset="0"/>
          <a:cs typeface="IBM Plex Sans" charset="0"/>
        </a:defRPr>
      </a:lvl5pPr>
      <a:lvl6pPr marL="527480" indent="-43188" algn="l" rtl="0" eaLnBrk="1" fontAlgn="base" hangingPunct="1">
        <a:spcBef>
          <a:spcPct val="20000"/>
        </a:spcBef>
        <a:spcAft>
          <a:spcPct val="0"/>
        </a:spcAft>
        <a:buClr>
          <a:schemeClr val="bg1"/>
        </a:buClr>
        <a:buChar char="»"/>
        <a:defRPr sz="423">
          <a:solidFill>
            <a:schemeClr val="bg1"/>
          </a:solidFill>
          <a:latin typeface="Arial" charset="0"/>
        </a:defRPr>
      </a:lvl6pPr>
      <a:lvl7pPr marL="648239" indent="-43188" algn="l" rtl="0" eaLnBrk="1" fontAlgn="base" hangingPunct="1">
        <a:spcBef>
          <a:spcPct val="20000"/>
        </a:spcBef>
        <a:spcAft>
          <a:spcPct val="0"/>
        </a:spcAft>
        <a:buClr>
          <a:schemeClr val="bg1"/>
        </a:buClr>
        <a:buChar char="»"/>
        <a:defRPr sz="423">
          <a:solidFill>
            <a:schemeClr val="bg1"/>
          </a:solidFill>
          <a:latin typeface="Arial" charset="0"/>
        </a:defRPr>
      </a:lvl7pPr>
      <a:lvl8pPr marL="768998" indent="-43188" algn="l" rtl="0" eaLnBrk="1" fontAlgn="base" hangingPunct="1">
        <a:spcBef>
          <a:spcPct val="20000"/>
        </a:spcBef>
        <a:spcAft>
          <a:spcPct val="0"/>
        </a:spcAft>
        <a:buClr>
          <a:schemeClr val="bg1"/>
        </a:buClr>
        <a:buChar char="»"/>
        <a:defRPr sz="423">
          <a:solidFill>
            <a:schemeClr val="bg1"/>
          </a:solidFill>
          <a:latin typeface="Arial" charset="0"/>
        </a:defRPr>
      </a:lvl8pPr>
      <a:lvl9pPr marL="889757" indent="-43188" algn="l" rtl="0" eaLnBrk="1" fontAlgn="base" hangingPunct="1">
        <a:spcBef>
          <a:spcPct val="20000"/>
        </a:spcBef>
        <a:spcAft>
          <a:spcPct val="0"/>
        </a:spcAft>
        <a:buClr>
          <a:schemeClr val="bg1"/>
        </a:buClr>
        <a:buChar char="»"/>
        <a:defRPr sz="423">
          <a:solidFill>
            <a:schemeClr val="bg1"/>
          </a:solidFill>
          <a:latin typeface="Arial" charset="0"/>
        </a:defRPr>
      </a:lvl9pPr>
    </p:bodyStyle>
    <p:otherStyle>
      <a:defPPr>
        <a:defRPr lang="en-US"/>
      </a:defPPr>
      <a:lvl1pPr marL="0" algn="l" defTabSz="241518" rtl="0" eaLnBrk="1" latinLnBrk="0" hangingPunct="1">
        <a:defRPr sz="476" kern="1200">
          <a:solidFill>
            <a:schemeClr val="tx1"/>
          </a:solidFill>
          <a:latin typeface="+mn-lt"/>
          <a:ea typeface="+mn-ea"/>
          <a:cs typeface="+mn-cs"/>
        </a:defRPr>
      </a:lvl1pPr>
      <a:lvl2pPr marL="120758" algn="l" defTabSz="241518" rtl="0" eaLnBrk="1" latinLnBrk="0" hangingPunct="1">
        <a:defRPr sz="476" kern="1200">
          <a:solidFill>
            <a:schemeClr val="tx1"/>
          </a:solidFill>
          <a:latin typeface="+mn-lt"/>
          <a:ea typeface="+mn-ea"/>
          <a:cs typeface="+mn-cs"/>
        </a:defRPr>
      </a:lvl2pPr>
      <a:lvl3pPr marL="241518" algn="l" defTabSz="241518" rtl="0" eaLnBrk="1" latinLnBrk="0" hangingPunct="1">
        <a:defRPr sz="476" kern="1200">
          <a:solidFill>
            <a:schemeClr val="tx1"/>
          </a:solidFill>
          <a:latin typeface="+mn-lt"/>
          <a:ea typeface="+mn-ea"/>
          <a:cs typeface="+mn-cs"/>
        </a:defRPr>
      </a:lvl3pPr>
      <a:lvl4pPr marL="362276" algn="l" defTabSz="241518" rtl="0" eaLnBrk="1" latinLnBrk="0" hangingPunct="1">
        <a:defRPr sz="476" kern="1200">
          <a:solidFill>
            <a:schemeClr val="tx1"/>
          </a:solidFill>
          <a:latin typeface="+mn-lt"/>
          <a:ea typeface="+mn-ea"/>
          <a:cs typeface="+mn-cs"/>
        </a:defRPr>
      </a:lvl4pPr>
      <a:lvl5pPr marL="483035" algn="l" defTabSz="241518" rtl="0" eaLnBrk="1" latinLnBrk="0" hangingPunct="1">
        <a:defRPr sz="476" kern="1200">
          <a:solidFill>
            <a:schemeClr val="tx1"/>
          </a:solidFill>
          <a:latin typeface="+mn-lt"/>
          <a:ea typeface="+mn-ea"/>
          <a:cs typeface="+mn-cs"/>
        </a:defRPr>
      </a:lvl5pPr>
      <a:lvl6pPr marL="603794" algn="l" defTabSz="241518" rtl="0" eaLnBrk="1" latinLnBrk="0" hangingPunct="1">
        <a:defRPr sz="476" kern="1200">
          <a:solidFill>
            <a:schemeClr val="tx1"/>
          </a:solidFill>
          <a:latin typeface="+mn-lt"/>
          <a:ea typeface="+mn-ea"/>
          <a:cs typeface="+mn-cs"/>
        </a:defRPr>
      </a:lvl6pPr>
      <a:lvl7pPr marL="724553" algn="l" defTabSz="241518" rtl="0" eaLnBrk="1" latinLnBrk="0" hangingPunct="1">
        <a:defRPr sz="476" kern="1200">
          <a:solidFill>
            <a:schemeClr val="tx1"/>
          </a:solidFill>
          <a:latin typeface="+mn-lt"/>
          <a:ea typeface="+mn-ea"/>
          <a:cs typeface="+mn-cs"/>
        </a:defRPr>
      </a:lvl7pPr>
      <a:lvl8pPr marL="845311" algn="l" defTabSz="241518" rtl="0" eaLnBrk="1" latinLnBrk="0" hangingPunct="1">
        <a:defRPr sz="476" kern="1200">
          <a:solidFill>
            <a:schemeClr val="tx1"/>
          </a:solidFill>
          <a:latin typeface="+mn-lt"/>
          <a:ea typeface="+mn-ea"/>
          <a:cs typeface="+mn-cs"/>
        </a:defRPr>
      </a:lvl8pPr>
      <a:lvl9pPr marL="966070" algn="l" defTabSz="241518" rtl="0" eaLnBrk="1" latinLnBrk="0" hangingPunct="1">
        <a:defRPr sz="476" kern="1200">
          <a:solidFill>
            <a:schemeClr val="tx1"/>
          </a:solidFill>
          <a:latin typeface="+mn-lt"/>
          <a:ea typeface="+mn-ea"/>
          <a:cs typeface="+mn-cs"/>
        </a:defRPr>
      </a:lvl9pPr>
    </p:otherStyle>
  </p:txStyles>
  <p:extLst>
    <p:ext uri="{27BBF7A9-308A-43DC-89C8-2F10F3537804}">
      <p15:sldGuideLst xmlns:p15="http://schemas.microsoft.com/office/powerpoint/2012/main">
        <p15:guide id="6" pos="9216">
          <p15:clr>
            <a:srgbClr val="F26B43"/>
          </p15:clr>
        </p15:guide>
        <p15:guide id="7" orient="horz" pos="1728">
          <p15:clr>
            <a:srgbClr val="F26B43"/>
          </p15:clr>
        </p15:guide>
        <p15:guide id="8" pos="18432">
          <p15:clr>
            <a:srgbClr val="F26B43"/>
          </p15:clr>
        </p15:guide>
        <p15:guide id="9" orient="horz" pos="3456">
          <p15:clr>
            <a:srgbClr val="F26B43"/>
          </p15:clr>
        </p15:guide>
        <p15:guide id="18" orient="horz" pos="744">
          <p15:clr>
            <a:srgbClr val="F26B43"/>
          </p15:clr>
        </p15:guide>
        <p15:guide id="19" orient="horz" pos="984">
          <p15:clr>
            <a:srgbClr val="F26B43"/>
          </p15:clr>
        </p15:guide>
        <p15:guide id="20" orient="horz" pos="2472">
          <p15:clr>
            <a:srgbClr val="F26B43"/>
          </p15:clr>
        </p15:guide>
        <p15:guide id="21" orient="horz" pos="2712">
          <p15:clr>
            <a:srgbClr val="F26B43"/>
          </p15:clr>
        </p15:guide>
        <p15:guide id="22" orient="horz" pos="4200">
          <p15:clr>
            <a:srgbClr val="F26B43"/>
          </p15:clr>
        </p15:guide>
        <p15:guide id="23" orient="horz" pos="4440">
          <p15:clr>
            <a:srgbClr val="F26B43"/>
          </p15:clr>
        </p15:guide>
        <p15:guide id="24" pos="240">
          <p15:clr>
            <a:srgbClr val="F26B43"/>
          </p15:clr>
        </p15:guide>
        <p15:guide id="25" orient="horz" pos="240">
          <p15:clr>
            <a:srgbClr val="F26B43"/>
          </p15:clr>
        </p15:guide>
        <p15:guide id="26" pos="8976">
          <p15:clr>
            <a:srgbClr val="F26B43"/>
          </p15:clr>
        </p15:guide>
        <p15:guide id="27" pos="9456">
          <p15:clr>
            <a:srgbClr val="F26B43"/>
          </p15:clr>
        </p15:guide>
        <p15:guide id="28" pos="18192">
          <p15:clr>
            <a:srgbClr val="F26B43"/>
          </p15:clr>
        </p15:guide>
        <p15:guide id="29" pos="18672">
          <p15:clr>
            <a:srgbClr val="F26B43"/>
          </p15:clr>
        </p15:guide>
        <p15:guide id="30" pos="27408">
          <p15:clr>
            <a:srgbClr val="F26B43"/>
          </p15:clr>
        </p15:guide>
        <p15:guide id="31" orient="horz" pos="1488">
          <p15:clr>
            <a:srgbClr val="F26B43"/>
          </p15:clr>
        </p15:guide>
        <p15:guide id="32" orient="horz" pos="1968">
          <p15:clr>
            <a:srgbClr val="F26B43"/>
          </p15:clr>
        </p15:guide>
        <p15:guide id="33" orient="horz" pos="3216">
          <p15:clr>
            <a:srgbClr val="F26B43"/>
          </p15:clr>
        </p15:guide>
        <p15:guide id="34" orient="horz" pos="3696">
          <p15:clr>
            <a:srgbClr val="F26B43"/>
          </p15:clr>
        </p15:guide>
        <p15:guide id="35" orient="horz" pos="4944">
          <p15:clr>
            <a:srgbClr val="F26B43"/>
          </p15:clr>
        </p15:guide>
        <p15:guide id="36" pos="3072">
          <p15:clr>
            <a:srgbClr val="F26B43"/>
          </p15:clr>
        </p15:guide>
        <p15:guide id="37" pos="6144">
          <p15:clr>
            <a:srgbClr val="F26B43"/>
          </p15:clr>
        </p15:guide>
        <p15:guide id="40" pos="3312">
          <p15:clr>
            <a:srgbClr val="F26B43"/>
          </p15:clr>
        </p15:guide>
        <p15:guide id="41" pos="2832">
          <p15:clr>
            <a:srgbClr val="F26B43"/>
          </p15:clr>
        </p15:guide>
        <p15:guide id="44" pos="5904">
          <p15:clr>
            <a:srgbClr val="F26B43"/>
          </p15:clr>
        </p15:guide>
        <p15:guide id="45" pos="6384">
          <p15:clr>
            <a:srgbClr val="F26B43"/>
          </p15:clr>
        </p15:guide>
        <p15:guide id="46" pos="12288">
          <p15:clr>
            <a:srgbClr val="F26B43"/>
          </p15:clr>
        </p15:guide>
        <p15:guide id="47" pos="15360">
          <p15:clr>
            <a:srgbClr val="F26B43"/>
          </p15:clr>
        </p15:guide>
        <p15:guide id="49" pos="12048">
          <p15:clr>
            <a:srgbClr val="F26B43"/>
          </p15:clr>
        </p15:guide>
        <p15:guide id="50" pos="12528">
          <p15:clr>
            <a:srgbClr val="F26B43"/>
          </p15:clr>
        </p15:guide>
        <p15:guide id="53" pos="15600">
          <p15:clr>
            <a:srgbClr val="F26B43"/>
          </p15:clr>
        </p15:guide>
        <p15:guide id="55" pos="15120">
          <p15:clr>
            <a:srgbClr val="F26B43"/>
          </p15:clr>
        </p15:guide>
        <p15:guide id="56" pos="21504">
          <p15:clr>
            <a:srgbClr val="F26B43"/>
          </p15:clr>
        </p15:guide>
        <p15:guide id="57" pos="24576">
          <p15:clr>
            <a:srgbClr val="F26B43"/>
          </p15:clr>
        </p15:guide>
        <p15:guide id="59" pos="21264">
          <p15:clr>
            <a:srgbClr val="F26B43"/>
          </p15:clr>
        </p15:guide>
        <p15:guide id="61" pos="21744">
          <p15:clr>
            <a:srgbClr val="F26B43"/>
          </p15:clr>
        </p15:guide>
        <p15:guide id="63" pos="24336">
          <p15:clr>
            <a:srgbClr val="F26B43"/>
          </p15:clr>
        </p15:guide>
        <p15:guide id="65" pos="24816">
          <p15:clr>
            <a:srgbClr val="F26B43"/>
          </p15:clr>
        </p15:guide>
        <p15:guide id="66" orient="horz" pos="360">
          <p15:clr>
            <a:srgbClr val="F26B43"/>
          </p15:clr>
        </p15:guide>
        <p15:guide id="67" pos="13824">
          <p15:clr>
            <a:srgbClr val="F26B43"/>
          </p15:clr>
        </p15:guide>
        <p15:guide id="68" pos="14064">
          <p15:clr>
            <a:srgbClr val="F26B43"/>
          </p15:clr>
        </p15:guide>
        <p15:guide id="69" pos="13584">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graphicFrame>
        <p:nvGraphicFramePr>
          <p:cNvPr id="5" name="Object 4" hidden="1">
            <a:extLst>
              <a:ext uri="{FF2B5EF4-FFF2-40B4-BE49-F238E27FC236}">
                <a16:creationId xmlns:a16="http://schemas.microsoft.com/office/drawing/2014/main" id="{6440634C-A6A1-4731-ABCB-2BC4EC369D7B}"/>
              </a:ext>
            </a:extLst>
          </p:cNvPr>
          <p:cNvGraphicFramePr>
            <a:graphicFrameLocks noChangeAspect="1"/>
          </p:cNvGraphicFramePr>
          <p:nvPr userDrawn="1">
            <p:custDataLst>
              <p:tags r:id="rId24"/>
            </p:custData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26" imgW="395" imgH="394" progId="TCLayout.ActiveDocument.1">
                  <p:embed/>
                </p:oleObj>
              </mc:Choice>
              <mc:Fallback>
                <p:oleObj name="think-cell Slide" r:id="rId26" imgW="395" imgH="394" progId="TCLayout.ActiveDocument.1">
                  <p:embed/>
                  <p:pic>
                    <p:nvPicPr>
                      <p:cNvPr id="5" name="Object 4" hidden="1">
                        <a:extLst>
                          <a:ext uri="{FF2B5EF4-FFF2-40B4-BE49-F238E27FC236}">
                            <a16:creationId xmlns:a16="http://schemas.microsoft.com/office/drawing/2014/main" id="{6440634C-A6A1-4731-ABCB-2BC4EC369D7B}"/>
                          </a:ext>
                        </a:extLst>
                      </p:cNvPr>
                      <p:cNvPicPr/>
                      <p:nvPr/>
                    </p:nvPicPr>
                    <p:blipFill>
                      <a:blip r:embed="rId27"/>
                      <a:stretch>
                        <a:fillRect/>
                      </a:stretch>
                    </p:blipFill>
                    <p:spPr>
                      <a:xfrm>
                        <a:off x="1589" y="1589"/>
                        <a:ext cx="1588" cy="1588"/>
                      </a:xfrm>
                      <a:prstGeom prst="rect">
                        <a:avLst/>
                      </a:prstGeom>
                    </p:spPr>
                  </p:pic>
                </p:oleObj>
              </mc:Fallback>
            </mc:AlternateContent>
          </a:graphicData>
        </a:graphic>
      </p:graphicFrame>
      <p:sp>
        <p:nvSpPr>
          <p:cNvPr id="4" name="Rectangle 3" hidden="1">
            <a:extLst>
              <a:ext uri="{FF2B5EF4-FFF2-40B4-BE49-F238E27FC236}">
                <a16:creationId xmlns:a16="http://schemas.microsoft.com/office/drawing/2014/main" id="{5D7505D1-DC64-4552-A844-116724D56A24}"/>
              </a:ext>
            </a:extLst>
          </p:cNvPr>
          <p:cNvSpPr/>
          <p:nvPr userDrawn="1">
            <p:custDataLst>
              <p:tags r:id="rId25"/>
            </p:custDataLst>
          </p:nvPr>
        </p:nvSpPr>
        <p:spPr>
          <a:xfrm>
            <a:off x="1" y="1"/>
            <a:ext cx="158750" cy="158750"/>
          </a:xfrm>
          <a:prstGeom prst="rect">
            <a:avLst/>
          </a:prstGeom>
        </p:spPr>
        <p:txBody>
          <a:bodyPr vert="horz" wrap="none" lIns="0" tIns="0" rIns="0" bIns="0" numCol="1" spcCol="0" rtlCol="0" anchor="ctr" anchorCtr="0">
            <a:noAutofit/>
          </a:bodyPr>
          <a:lstStyle/>
          <a:p>
            <a:pPr marL="0" lvl="0" indent="0" algn="ctr"/>
            <a:endParaRPr lang="en-US" sz="2400" b="0" i="0" baseline="0" dirty="0">
              <a:solidFill>
                <a:srgbClr val="FFFFFF"/>
              </a:solidFill>
              <a:latin typeface="IBM Plex Sans" panose="020B0503050203000203" pitchFamily="34" charset="0"/>
              <a:cs typeface="Arial" panose="020B0604020202020204" pitchFamily="34" charset="0"/>
              <a:sym typeface="IBM Plex Sans" panose="020B0503050203000203" pitchFamily="34" charset="0"/>
            </a:endParaRPr>
          </a:p>
        </p:txBody>
      </p:sp>
      <p:sp>
        <p:nvSpPr>
          <p:cNvPr id="2" name="Title Placeholder 1"/>
          <p:cNvSpPr>
            <a:spLocks noGrp="1"/>
          </p:cNvSpPr>
          <p:nvPr>
            <p:ph type="title"/>
          </p:nvPr>
        </p:nvSpPr>
        <p:spPr>
          <a:xfrm>
            <a:off x="228600" y="201169"/>
            <a:ext cx="4114800" cy="4491101"/>
          </a:xfrm>
          <a:prstGeom prst="rect">
            <a:avLst/>
          </a:prstGeom>
        </p:spPr>
        <p:txBody>
          <a:bodyPr vert="horz" lIns="0" tIns="0" rIns="0" bIns="0" rtlCol="0" anchor="t" anchorCtr="0">
            <a:noAutofit/>
          </a:bodyPr>
          <a:lstStyle/>
          <a:p>
            <a:r>
              <a:rPr lang="en-US" noProof="0"/>
              <a:t>Click to edit Master title style</a:t>
            </a:r>
            <a:endParaRPr lang="en-US" noProof="0" dirty="0"/>
          </a:p>
        </p:txBody>
      </p:sp>
      <p:sp>
        <p:nvSpPr>
          <p:cNvPr id="3" name="Text Placeholder 2"/>
          <p:cNvSpPr>
            <a:spLocks noGrp="1"/>
          </p:cNvSpPr>
          <p:nvPr>
            <p:ph type="body" idx="1"/>
          </p:nvPr>
        </p:nvSpPr>
        <p:spPr>
          <a:xfrm>
            <a:off x="4800600" y="192025"/>
            <a:ext cx="4114800" cy="4500245"/>
          </a:xfrm>
          <a:prstGeom prst="rect">
            <a:avLst/>
          </a:prstGeom>
        </p:spPr>
        <p:txBody>
          <a:bodyPr vert="horz" lIns="0" tIns="0" rIns="0" bIns="0" rtlCol="0">
            <a:noAutofit/>
          </a:bodyPr>
          <a:lstStyle/>
          <a:p>
            <a:pPr lvl="0"/>
            <a:r>
              <a:rPr lang="en-US" noProof="0" dirty="0"/>
              <a:t>Edit Master text styles</a:t>
            </a:r>
          </a:p>
          <a:p>
            <a:pPr lvl="1"/>
            <a:r>
              <a:rPr lang="en-US" noProof="0" dirty="0"/>
              <a:t>Second level</a:t>
            </a:r>
          </a:p>
          <a:p>
            <a:pPr lvl="2"/>
            <a:r>
              <a:rPr lang="en-US" noProof="0" dirty="0"/>
              <a:t>Third level</a:t>
            </a:r>
          </a:p>
          <a:p>
            <a:pPr lvl="3"/>
            <a:r>
              <a:rPr lang="en-US" noProof="0" dirty="0"/>
              <a:t>Fourth level</a:t>
            </a:r>
          </a:p>
          <a:p>
            <a:pPr lvl="4"/>
            <a:r>
              <a:rPr lang="en-US" noProof="0" dirty="0"/>
              <a:t>Fifth level</a:t>
            </a:r>
          </a:p>
        </p:txBody>
      </p:sp>
      <p:sp>
        <p:nvSpPr>
          <p:cNvPr id="16" name="Slide Number Placeholder 6"/>
          <p:cNvSpPr>
            <a:spLocks noGrp="1"/>
          </p:cNvSpPr>
          <p:nvPr>
            <p:ph type="sldNum" sz="quarter" idx="4"/>
          </p:nvPr>
        </p:nvSpPr>
        <p:spPr>
          <a:xfrm>
            <a:off x="7657012" y="4826480"/>
            <a:ext cx="1258388" cy="137160"/>
          </a:xfrm>
          <a:prstGeom prst="rect">
            <a:avLst/>
          </a:prstGeom>
        </p:spPr>
        <p:txBody>
          <a:bodyPr vert="horz" lIns="0" tIns="0" rIns="0" bIns="0" rtlCol="0" anchor="ctr" anchorCtr="0"/>
          <a:lstStyle>
            <a:lvl1pPr algn="r">
              <a:defRPr sz="600" baseline="0">
                <a:solidFill>
                  <a:schemeClr val="bg2"/>
                </a:solidFill>
                <a:latin typeface="+mn-lt"/>
                <a:ea typeface="Arial" charset="0"/>
                <a:cs typeface="Arial" charset="0"/>
              </a:defRPr>
            </a:lvl1pPr>
          </a:lstStyle>
          <a:p>
            <a:fld id="{3FD999D4-B456-9943-89B7-30D56181CE18}" type="slidenum">
              <a:rPr lang="en-US" smtClean="0"/>
              <a:pPr/>
              <a:t>‹#›</a:t>
            </a:fld>
            <a:endParaRPr lang="en-US" dirty="0"/>
          </a:p>
        </p:txBody>
      </p:sp>
      <p:sp>
        <p:nvSpPr>
          <p:cNvPr id="17" name="Footer Placeholder 1"/>
          <p:cNvSpPr>
            <a:spLocks noGrp="1"/>
          </p:cNvSpPr>
          <p:nvPr>
            <p:ph type="ftr" sz="quarter" idx="3"/>
          </p:nvPr>
        </p:nvSpPr>
        <p:spPr>
          <a:xfrm>
            <a:off x="228600" y="4826480"/>
            <a:ext cx="6400800" cy="137160"/>
          </a:xfrm>
          <a:prstGeom prst="rect">
            <a:avLst/>
          </a:prstGeom>
        </p:spPr>
        <p:txBody>
          <a:bodyPr lIns="0" tIns="0" rIns="0" bIns="0" anchor="ctr" anchorCtr="0"/>
          <a:lstStyle>
            <a:lvl1pPr>
              <a:defRPr sz="600">
                <a:solidFill>
                  <a:schemeClr val="bg2"/>
                </a:solidFill>
              </a:defRPr>
            </a:lvl1pPr>
          </a:lstStyle>
          <a:p>
            <a:r>
              <a:rPr lang="de-DE"/>
              <a:t>IBM Confidential | © IBM Corporation 2020</a:t>
            </a:r>
            <a:endParaRPr lang="en-US" dirty="0"/>
          </a:p>
        </p:txBody>
      </p:sp>
    </p:spTree>
    <p:extLst>
      <p:ext uri="{BB962C8B-B14F-4D97-AF65-F5344CB8AC3E}">
        <p14:creationId xmlns:p14="http://schemas.microsoft.com/office/powerpoint/2010/main" val="3384835257"/>
      </p:ext>
    </p:extLst>
  </p:cSld>
  <p:clrMap bg1="lt1" tx1="dk1" bg2="lt2" tx2="dk2" accent1="accent1" accent2="accent2" accent3="accent3" accent4="accent4" accent5="accent5" accent6="accent6" hlink="hlink" folHlink="folHlink"/>
  <p:sldLayoutIdLst>
    <p:sldLayoutId id="2147484000" r:id="rId1"/>
    <p:sldLayoutId id="2147484001" r:id="rId2"/>
    <p:sldLayoutId id="2147484002" r:id="rId3"/>
    <p:sldLayoutId id="2147484003" r:id="rId4"/>
    <p:sldLayoutId id="2147484004" r:id="rId5"/>
    <p:sldLayoutId id="2147484005" r:id="rId6"/>
    <p:sldLayoutId id="2147484006" r:id="rId7"/>
    <p:sldLayoutId id="2147484007" r:id="rId8"/>
    <p:sldLayoutId id="2147484008" r:id="rId9"/>
    <p:sldLayoutId id="2147484009" r:id="rId10"/>
    <p:sldLayoutId id="2147484010" r:id="rId11"/>
    <p:sldLayoutId id="2147484011" r:id="rId12"/>
    <p:sldLayoutId id="2147484013" r:id="rId13"/>
    <p:sldLayoutId id="2147484014" r:id="rId14"/>
    <p:sldLayoutId id="2147484015" r:id="rId15"/>
    <p:sldLayoutId id="2147484017" r:id="rId16"/>
    <p:sldLayoutId id="2147484018" r:id="rId17"/>
    <p:sldLayoutId id="2147484019" r:id="rId18"/>
    <p:sldLayoutId id="2147484020" r:id="rId19"/>
    <p:sldLayoutId id="2147484021" r:id="rId20"/>
    <p:sldLayoutId id="2147484022" r:id="rId21"/>
    <p:sldLayoutId id="2147484023" r:id="rId22"/>
  </p:sldLayoutIdLst>
  <p:hf sldNum="0" hdr="0" dt="0"/>
  <p:txStyles>
    <p:titleStyle>
      <a:lvl1pPr algn="l" defTabSz="457189" rtl="0" eaLnBrk="1" latinLnBrk="0" hangingPunct="1">
        <a:lnSpc>
          <a:spcPct val="90000"/>
        </a:lnSpc>
        <a:spcBef>
          <a:spcPct val="0"/>
        </a:spcBef>
        <a:buNone/>
        <a:defRPr sz="2400" kern="1200">
          <a:solidFill>
            <a:schemeClr val="bg2"/>
          </a:solidFill>
          <a:latin typeface="+mj-lt"/>
          <a:ea typeface="Arial" charset="0"/>
          <a:cs typeface="Arial" charset="0"/>
        </a:defRPr>
      </a:lvl1pPr>
    </p:titleStyle>
    <p:bodyStyle>
      <a:lvl1pPr marL="0" indent="0" algn="l" defTabSz="457189"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4"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6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60" indent="-168271"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55" indent="-173034" algn="l" defTabSz="457189"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5"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8"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2"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1296">
          <p15:clr>
            <a:srgbClr val="F26B43"/>
          </p15:clr>
        </p15:guide>
        <p15:guide id="2" orient="horz" pos="1619">
          <p15:clr>
            <a:srgbClr val="F26B43"/>
          </p15:clr>
        </p15:guide>
        <p15:guide id="3" orient="horz" pos="1216">
          <p15:clr>
            <a:srgbClr val="F26B43"/>
          </p15:clr>
        </p15:guide>
        <p15:guide id="5" orient="horz" pos="813">
          <p15:clr>
            <a:srgbClr val="F26B43"/>
          </p15:clr>
        </p15:guide>
        <p15:guide id="7" orient="horz" pos="2022">
          <p15:clr>
            <a:srgbClr val="F26B43"/>
          </p15:clr>
        </p15:guide>
        <p15:guide id="8" orient="horz" pos="2426">
          <p15:clr>
            <a:srgbClr val="F26B43"/>
          </p15:clr>
        </p15:guide>
        <p15:guide id="9" orient="horz" pos="2829">
          <p15:clr>
            <a:srgbClr val="F26B43"/>
          </p15:clr>
        </p15:guide>
        <p15:guide id="11" pos="2880">
          <p15:clr>
            <a:srgbClr val="F26B43"/>
          </p15:clr>
        </p15:guide>
        <p15:guide id="13" pos="2736">
          <p15:clr>
            <a:srgbClr val="F26B43"/>
          </p15:clr>
        </p15:guide>
        <p15:guide id="15" pos="1584">
          <p15:clr>
            <a:srgbClr val="F26B43"/>
          </p15:clr>
        </p15:guide>
        <p15:guide id="17" pos="1440">
          <p15:clr>
            <a:srgbClr val="F26B43"/>
          </p15:clr>
        </p15:guide>
        <p15:guide id="20" pos="3024">
          <p15:clr>
            <a:srgbClr val="F26B43"/>
          </p15:clr>
        </p15:guide>
        <p15:guide id="22" pos="4320">
          <p15:clr>
            <a:srgbClr val="F26B43"/>
          </p15:clr>
        </p15:guide>
        <p15:guide id="24" pos="144">
          <p15:clr>
            <a:srgbClr val="F26B43"/>
          </p15:clr>
        </p15:guide>
        <p15:guide id="26" pos="5616">
          <p15:clr>
            <a:srgbClr val="F26B43"/>
          </p15:clr>
        </p15:guide>
        <p15:guide id="27" orient="horz" pos="142">
          <p15:clr>
            <a:srgbClr val="F26B43"/>
          </p15:clr>
        </p15:guide>
        <p15:guide id="31" pos="4176">
          <p15:clr>
            <a:srgbClr val="F26B43"/>
          </p15:clr>
        </p15:guide>
        <p15:guide id="32" pos="4464">
          <p15:clr>
            <a:srgbClr val="F26B43"/>
          </p15:clr>
        </p15:guide>
        <p15:guide id="34" orient="horz" pos="3108">
          <p15:clr>
            <a:srgbClr val="F26B43"/>
          </p15:clr>
        </p15:guide>
        <p15:guide id="35" orient="horz" pos="420">
          <p15:clr>
            <a:srgbClr val="F26B43"/>
          </p15:clr>
        </p15:guide>
        <p15:guide id="36" orient="horz" pos="732">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n-US"/>
              <a:t>Click to edit Master title style</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Footer Placeholder"/>
          <p:cNvSpPr>
            <a:spLocks noGrp="1"/>
          </p:cNvSpPr>
          <p:nvPr>
            <p:ph type="ftr" sz="quarter" idx="3"/>
          </p:nvPr>
        </p:nvSpPr>
        <p:spPr>
          <a:xfrm>
            <a:off x="228667" y="4800601"/>
            <a:ext cx="4114735" cy="166687"/>
          </a:xfrm>
          <a:prstGeom prst="rect">
            <a:avLst/>
          </a:prstGeom>
        </p:spPr>
        <p:txBody>
          <a:bodyPr vert="horz" lIns="0" tIns="0" rIns="0" bIns="0" rtlCol="0" anchor="ctr"/>
          <a:lstStyle>
            <a:lvl1pPr marL="0" marR="0" indent="0" algn="l" defTabSz="685975" rtl="0" eaLnBrk="1" fontAlgn="auto" latinLnBrk="0" hangingPunct="1">
              <a:lnSpc>
                <a:spcPct val="100000"/>
              </a:lnSpc>
              <a:spcBef>
                <a:spcPts val="0"/>
              </a:spcBef>
              <a:spcAft>
                <a:spcPts val="0"/>
              </a:spcAft>
              <a:buClrTx/>
              <a:buSzTx/>
              <a:buFontTx/>
              <a:buNone/>
              <a:tabLst/>
              <a:defRPr sz="600" b="0" i="0">
                <a:solidFill>
                  <a:schemeClr val="tx1"/>
                </a:solidFill>
                <a:latin typeface="IBM Plex Sans" panose="020B0503050203000203" pitchFamily="34" charset="0"/>
              </a:defRPr>
            </a:lvl1pPr>
          </a:lstStyle>
          <a:p>
            <a:r>
              <a:rPr lang="en-US"/>
              <a:t>Group Name / DOC ID / Month XX, 2022 / © 2022 IBM Corporation</a:t>
            </a:r>
            <a:endParaRPr lang="en-US" dirty="0"/>
          </a:p>
        </p:txBody>
      </p:sp>
      <p:sp>
        <p:nvSpPr>
          <p:cNvPr id="8" name="Slide Number Placeholder"/>
          <p:cNvSpPr>
            <a:spLocks noGrp="1"/>
          </p:cNvSpPr>
          <p:nvPr>
            <p:ph type="sldNum" sz="quarter" idx="4"/>
          </p:nvPr>
        </p:nvSpPr>
        <p:spPr>
          <a:xfrm>
            <a:off x="7086602" y="4800601"/>
            <a:ext cx="1828732" cy="166687"/>
          </a:xfrm>
          <a:prstGeom prst="rect">
            <a:avLst/>
          </a:prstGeom>
        </p:spPr>
        <p:txBody>
          <a:bodyPr vert="horz" lIns="0" tIns="0" rIns="0" bIns="0" rtlCol="0" anchor="ctr"/>
          <a:lstStyle>
            <a:lvl1pPr algn="r">
              <a:defRPr sz="600" b="0" i="0">
                <a:solidFill>
                  <a:schemeClr val="tx1"/>
                </a:solidFill>
                <a:latin typeface="IBM Plex Sans" panose="020B0503050203000203"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1534729202"/>
      </p:ext>
    </p:extLst>
  </p:cSld>
  <p:clrMap bg1="dk1" tx1="lt1" bg2="dk2" tx2="lt2" accent1="accent1" accent2="accent2" accent3="accent3" accent4="accent4" accent5="accent5" accent6="accent6" hlink="hlink" folHlink="folHlink"/>
  <p:sldLayoutIdLst>
    <p:sldLayoutId id="2147484027" r:id="rId1"/>
    <p:sldLayoutId id="2147484028" r:id="rId2"/>
    <p:sldLayoutId id="2147484029" r:id="rId3"/>
    <p:sldLayoutId id="2147484030" r:id="rId4"/>
    <p:sldLayoutId id="2147484031" r:id="rId5"/>
    <p:sldLayoutId id="2147484032" r:id="rId6"/>
    <p:sldLayoutId id="2147484033" r:id="rId7"/>
    <p:sldLayoutId id="2147484034" r:id="rId8"/>
    <p:sldLayoutId id="2147484035" r:id="rId9"/>
    <p:sldLayoutId id="2147484036" r:id="rId10"/>
    <p:sldLayoutId id="2147484037" r:id="rId11"/>
    <p:sldLayoutId id="2147484038" r:id="rId12"/>
    <p:sldLayoutId id="2147484039" r:id="rId13"/>
    <p:sldLayoutId id="2147484040" r:id="rId14"/>
    <p:sldLayoutId id="2147484041" r:id="rId15"/>
    <p:sldLayoutId id="2147484042" r:id="rId16"/>
    <p:sldLayoutId id="2147484043" r:id="rId17"/>
    <p:sldLayoutId id="2147484044" r:id="rId18"/>
    <p:sldLayoutId id="2147484045" r:id="rId19"/>
    <p:sldLayoutId id="2147484046" r:id="rId20"/>
    <p:sldLayoutId id="2147484047" r:id="rId21"/>
    <p:sldLayoutId id="2147484048" r:id="rId22"/>
    <p:sldLayoutId id="2147484049" r:id="rId23"/>
    <p:sldLayoutId id="2147484050" r:id="rId24"/>
    <p:sldLayoutId id="2147484051" r:id="rId25"/>
    <p:sldLayoutId id="2147484052" r:id="rId26"/>
    <p:sldLayoutId id="2147484053" r:id="rId27"/>
    <p:sldLayoutId id="2147484054" r:id="rId28"/>
    <p:sldLayoutId id="2147484055" r:id="rId29"/>
    <p:sldLayoutId id="2147484056" r:id="rId30"/>
    <p:sldLayoutId id="2147484057" r:id="rId31"/>
    <p:sldLayoutId id="2147484058" r:id="rId32"/>
    <p:sldLayoutId id="2147484059" r:id="rId33"/>
    <p:sldLayoutId id="2147484060" r:id="rId34"/>
    <p:sldLayoutId id="2147484061" r:id="rId35"/>
    <p:sldLayoutId id="2147484062" r:id="rId36"/>
    <p:sldLayoutId id="2147484063" r:id="rId37"/>
    <p:sldLayoutId id="2147484064" r:id="rId38"/>
    <p:sldLayoutId id="2147484065" r:id="rId39"/>
    <p:sldLayoutId id="2147484066" r:id="rId40"/>
    <p:sldLayoutId id="2147484067" r:id="rId41"/>
    <p:sldLayoutId id="2147484068" r:id="rId42"/>
    <p:sldLayoutId id="2147484069" r:id="rId43"/>
  </p:sldLayoutIdLst>
  <p:hf hdr="0" dt="0"/>
  <p:txStyles>
    <p:titleStyle>
      <a:lvl1pPr algn="l" rtl="0" eaLnBrk="1" fontAlgn="base" hangingPunct="1">
        <a:lnSpc>
          <a:spcPct val="90000"/>
        </a:lnSpc>
        <a:spcBef>
          <a:spcPct val="0"/>
        </a:spcBef>
        <a:spcAft>
          <a:spcPct val="0"/>
        </a:spcAft>
        <a:defRPr sz="2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algn="l" rtl="0" eaLnBrk="1" fontAlgn="base" hangingPunct="1">
        <a:lnSpc>
          <a:spcPct val="90000"/>
        </a:lnSpc>
        <a:spcBef>
          <a:spcPct val="0"/>
        </a:spcBef>
        <a:spcAft>
          <a:spcPct val="0"/>
        </a:spcAft>
        <a:defRPr sz="2220">
          <a:solidFill>
            <a:srgbClr val="191919"/>
          </a:solidFill>
          <a:latin typeface="IBM Plex Sans Light" pitchFamily="34" charset="0"/>
        </a:defRPr>
      </a:lvl2pPr>
      <a:lvl3pPr algn="l" rtl="0" eaLnBrk="1" fontAlgn="base" hangingPunct="1">
        <a:lnSpc>
          <a:spcPct val="90000"/>
        </a:lnSpc>
        <a:spcBef>
          <a:spcPct val="0"/>
        </a:spcBef>
        <a:spcAft>
          <a:spcPct val="0"/>
        </a:spcAft>
        <a:defRPr sz="2220">
          <a:solidFill>
            <a:srgbClr val="191919"/>
          </a:solidFill>
          <a:latin typeface="IBM Plex Sans Light" pitchFamily="34" charset="0"/>
        </a:defRPr>
      </a:lvl3pPr>
      <a:lvl4pPr algn="l" rtl="0" eaLnBrk="1" fontAlgn="base" hangingPunct="1">
        <a:lnSpc>
          <a:spcPct val="90000"/>
        </a:lnSpc>
        <a:spcBef>
          <a:spcPct val="0"/>
        </a:spcBef>
        <a:spcAft>
          <a:spcPct val="0"/>
        </a:spcAft>
        <a:defRPr sz="2220">
          <a:solidFill>
            <a:srgbClr val="191919"/>
          </a:solidFill>
          <a:latin typeface="IBM Plex Sans Light" pitchFamily="34" charset="0"/>
        </a:defRPr>
      </a:lvl4pPr>
      <a:lvl5pPr algn="l" rtl="0" eaLnBrk="1" fontAlgn="base" hangingPunct="1">
        <a:lnSpc>
          <a:spcPct val="90000"/>
        </a:lnSpc>
        <a:spcBef>
          <a:spcPct val="0"/>
        </a:spcBef>
        <a:spcAft>
          <a:spcPct val="0"/>
        </a:spcAft>
        <a:defRPr sz="2220">
          <a:solidFill>
            <a:srgbClr val="191919"/>
          </a:solidFill>
          <a:latin typeface="IBM Plex Sans Light" pitchFamily="34" charset="0"/>
        </a:defRPr>
      </a:lvl5pPr>
      <a:lvl6pPr marL="362559" algn="l" rtl="0" eaLnBrk="1" fontAlgn="base" hangingPunct="1">
        <a:lnSpc>
          <a:spcPct val="90000"/>
        </a:lnSpc>
        <a:spcBef>
          <a:spcPct val="0"/>
        </a:spcBef>
        <a:spcAft>
          <a:spcPct val="0"/>
        </a:spcAft>
        <a:defRPr sz="2220">
          <a:solidFill>
            <a:srgbClr val="191919"/>
          </a:solidFill>
          <a:latin typeface="IBM Plex Sans Light" pitchFamily="34" charset="0"/>
        </a:defRPr>
      </a:lvl6pPr>
      <a:lvl7pPr marL="725121" algn="l" rtl="0" eaLnBrk="1" fontAlgn="base" hangingPunct="1">
        <a:lnSpc>
          <a:spcPct val="90000"/>
        </a:lnSpc>
        <a:spcBef>
          <a:spcPct val="0"/>
        </a:spcBef>
        <a:spcAft>
          <a:spcPct val="0"/>
        </a:spcAft>
        <a:defRPr sz="2220">
          <a:solidFill>
            <a:srgbClr val="191919"/>
          </a:solidFill>
          <a:latin typeface="IBM Plex Sans Light" pitchFamily="34" charset="0"/>
        </a:defRPr>
      </a:lvl7pPr>
      <a:lvl8pPr marL="1087680" algn="l" rtl="0" eaLnBrk="1" fontAlgn="base" hangingPunct="1">
        <a:lnSpc>
          <a:spcPct val="90000"/>
        </a:lnSpc>
        <a:spcBef>
          <a:spcPct val="0"/>
        </a:spcBef>
        <a:spcAft>
          <a:spcPct val="0"/>
        </a:spcAft>
        <a:defRPr sz="2220">
          <a:solidFill>
            <a:srgbClr val="191919"/>
          </a:solidFill>
          <a:latin typeface="IBM Plex Sans Light" pitchFamily="34" charset="0"/>
        </a:defRPr>
      </a:lvl8pPr>
      <a:lvl9pPr marL="1450240" algn="l" rtl="0" eaLnBrk="1" fontAlgn="base" hangingPunct="1">
        <a:lnSpc>
          <a:spcPct val="90000"/>
        </a:lnSpc>
        <a:spcBef>
          <a:spcPct val="0"/>
        </a:spcBef>
        <a:spcAft>
          <a:spcPct val="0"/>
        </a:spcAft>
        <a:defRPr sz="2220">
          <a:solidFill>
            <a:srgbClr val="191919"/>
          </a:solidFill>
          <a:latin typeface="IBM Plex Sans Light" pitchFamily="34" charset="0"/>
        </a:defRPr>
      </a:lvl9pPr>
    </p:titleStyle>
    <p:body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1pPr>
      <a:lvl2pPr marL="171448" indent="-173732"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2pPr>
      <a:lvl3pPr marL="342896" indent="-173732"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3pPr>
      <a:lvl4pPr marL="628643" indent="-173732"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4pPr>
      <a:lvl5pPr marL="803265" indent="-173732"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IBM Plex Sans Light" panose="020B0403050203000203" pitchFamily="34" charset="0"/>
          <a:ea typeface="IBM Plex Sans Light" panose="020B0403050203000203" pitchFamily="34" charset="0"/>
          <a:cs typeface="IBM Plex Sans Light" panose="020B0403050203000203" pitchFamily="34" charset="0"/>
        </a:defRPr>
      </a:lvl5pPr>
      <a:lvl6pPr marL="1583681" indent="-129667"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43" indent="-129667"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02" indent="-129667"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364" indent="-129667" algn="l" rtl="0" eaLnBrk="1" fontAlgn="base" hangingPunct="1">
        <a:spcBef>
          <a:spcPct val="20000"/>
        </a:spcBef>
        <a:spcAft>
          <a:spcPct val="0"/>
        </a:spcAft>
        <a:buClr>
          <a:schemeClr val="bg1"/>
        </a:buClr>
        <a:buChar char="»"/>
        <a:defRPr sz="1269">
          <a:solidFill>
            <a:schemeClr val="bg1"/>
          </a:solidFill>
          <a:latin typeface="IBM Plex Sans Light" charset="0"/>
        </a:defRPr>
      </a:lvl9pPr>
    </p:bodyStyle>
    <p:otherStyle>
      <a:defPPr>
        <a:defRPr lang="en-US"/>
      </a:defPPr>
      <a:lvl1pPr marL="0" algn="l" defTabSz="725121" rtl="0" eaLnBrk="1" latinLnBrk="0" hangingPunct="1">
        <a:defRPr sz="1428" kern="1200">
          <a:solidFill>
            <a:schemeClr val="tx1"/>
          </a:solidFill>
          <a:latin typeface="+mn-lt"/>
          <a:ea typeface="+mn-ea"/>
          <a:cs typeface="+mn-cs"/>
        </a:defRPr>
      </a:lvl1pPr>
      <a:lvl2pPr marL="362559" algn="l" defTabSz="725121" rtl="0" eaLnBrk="1" latinLnBrk="0" hangingPunct="1">
        <a:defRPr sz="1428" kern="1200">
          <a:solidFill>
            <a:schemeClr val="tx1"/>
          </a:solidFill>
          <a:latin typeface="+mn-lt"/>
          <a:ea typeface="+mn-ea"/>
          <a:cs typeface="+mn-cs"/>
        </a:defRPr>
      </a:lvl2pPr>
      <a:lvl3pPr marL="725121" algn="l" defTabSz="725121" rtl="0" eaLnBrk="1" latinLnBrk="0" hangingPunct="1">
        <a:defRPr sz="1428" kern="1200">
          <a:solidFill>
            <a:schemeClr val="tx1"/>
          </a:solidFill>
          <a:latin typeface="+mn-lt"/>
          <a:ea typeface="+mn-ea"/>
          <a:cs typeface="+mn-cs"/>
        </a:defRPr>
      </a:lvl3pPr>
      <a:lvl4pPr marL="1087680" algn="l" defTabSz="725121" rtl="0" eaLnBrk="1" latinLnBrk="0" hangingPunct="1">
        <a:defRPr sz="1428" kern="1200">
          <a:solidFill>
            <a:schemeClr val="tx1"/>
          </a:solidFill>
          <a:latin typeface="+mn-lt"/>
          <a:ea typeface="+mn-ea"/>
          <a:cs typeface="+mn-cs"/>
        </a:defRPr>
      </a:lvl4pPr>
      <a:lvl5pPr marL="1450240" algn="l" defTabSz="725121" rtl="0" eaLnBrk="1" latinLnBrk="0" hangingPunct="1">
        <a:defRPr sz="1428" kern="1200">
          <a:solidFill>
            <a:schemeClr val="tx1"/>
          </a:solidFill>
          <a:latin typeface="+mn-lt"/>
          <a:ea typeface="+mn-ea"/>
          <a:cs typeface="+mn-cs"/>
        </a:defRPr>
      </a:lvl5pPr>
      <a:lvl6pPr marL="1812801" algn="l" defTabSz="725121" rtl="0" eaLnBrk="1" latinLnBrk="0" hangingPunct="1">
        <a:defRPr sz="1428" kern="1200">
          <a:solidFill>
            <a:schemeClr val="tx1"/>
          </a:solidFill>
          <a:latin typeface="+mn-lt"/>
          <a:ea typeface="+mn-ea"/>
          <a:cs typeface="+mn-cs"/>
        </a:defRPr>
      </a:lvl6pPr>
      <a:lvl7pPr marL="2175359" algn="l" defTabSz="725121" rtl="0" eaLnBrk="1" latinLnBrk="0" hangingPunct="1">
        <a:defRPr sz="1428" kern="1200">
          <a:solidFill>
            <a:schemeClr val="tx1"/>
          </a:solidFill>
          <a:latin typeface="+mn-lt"/>
          <a:ea typeface="+mn-ea"/>
          <a:cs typeface="+mn-cs"/>
        </a:defRPr>
      </a:lvl7pPr>
      <a:lvl8pPr marL="2537920" algn="l" defTabSz="725121" rtl="0" eaLnBrk="1" latinLnBrk="0" hangingPunct="1">
        <a:defRPr sz="1428" kern="1200">
          <a:solidFill>
            <a:schemeClr val="tx1"/>
          </a:solidFill>
          <a:latin typeface="+mn-lt"/>
          <a:ea typeface="+mn-ea"/>
          <a:cs typeface="+mn-cs"/>
        </a:defRPr>
      </a:lvl8pPr>
      <a:lvl9pPr marL="2900480" algn="l" defTabSz="725121"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grpSp>
        <p:nvGrpSpPr>
          <p:cNvPr id="46" name="Group 2"/>
          <p:cNvGrpSpPr/>
          <p:nvPr/>
        </p:nvGrpSpPr>
        <p:grpSpPr>
          <a:xfrm>
            <a:off x="-109731" y="-109856"/>
            <a:ext cx="9364222" cy="5364482"/>
            <a:chOff x="0" y="0"/>
            <a:chExt cx="9364220" cy="5364480"/>
          </a:xfrm>
        </p:grpSpPr>
        <p:grpSp>
          <p:nvGrpSpPr>
            <p:cNvPr id="13" name="Group 59"/>
            <p:cNvGrpSpPr/>
            <p:nvPr/>
          </p:nvGrpSpPr>
          <p:grpSpPr>
            <a:xfrm>
              <a:off x="338965" y="0"/>
              <a:ext cx="8686732" cy="91441"/>
              <a:chOff x="0" y="0"/>
              <a:chExt cx="8686732" cy="91440"/>
            </a:xfrm>
          </p:grpSpPr>
          <p:sp>
            <p:nvSpPr>
              <p:cNvPr id="2" name="Straight Connector 92"/>
              <p:cNvSpPr/>
              <p:nvPr/>
            </p:nvSpPr>
            <p:spPr>
              <a:xfrm flipV="1">
                <a:off x="-1" y="0"/>
                <a:ext cx="2"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3" name="Straight Connector 93"/>
              <p:cNvSpPr/>
              <p:nvPr/>
            </p:nvSpPr>
            <p:spPr>
              <a:xfrm flipV="1">
                <a:off x="18288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 name="Straight Connector 94"/>
              <p:cNvSpPr/>
              <p:nvPr/>
            </p:nvSpPr>
            <p:spPr>
              <a:xfrm flipV="1">
                <a:off x="2057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5" name="Straight Connector 95"/>
              <p:cNvSpPr/>
              <p:nvPr/>
            </p:nvSpPr>
            <p:spPr>
              <a:xfrm flipV="1">
                <a:off x="2286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6" name="Straight Connector 96"/>
              <p:cNvSpPr/>
              <p:nvPr/>
            </p:nvSpPr>
            <p:spPr>
              <a:xfrm flipV="1">
                <a:off x="4114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7" name="Straight Connector 97"/>
              <p:cNvSpPr/>
              <p:nvPr/>
            </p:nvSpPr>
            <p:spPr>
              <a:xfrm flipV="1">
                <a:off x="43433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8" name="Straight Connector 98"/>
              <p:cNvSpPr/>
              <p:nvPr/>
            </p:nvSpPr>
            <p:spPr>
              <a:xfrm flipV="1">
                <a:off x="45719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9" name="Straight Connector 99"/>
              <p:cNvSpPr/>
              <p:nvPr/>
            </p:nvSpPr>
            <p:spPr>
              <a:xfrm flipV="1">
                <a:off x="6400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0" name="Straight Connector 100"/>
              <p:cNvSpPr/>
              <p:nvPr/>
            </p:nvSpPr>
            <p:spPr>
              <a:xfrm flipV="1">
                <a:off x="6629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1" name="Straight Connector 101"/>
              <p:cNvSpPr/>
              <p:nvPr/>
            </p:nvSpPr>
            <p:spPr>
              <a:xfrm flipV="1">
                <a:off x="6858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2" name="Straight Connector 102"/>
              <p:cNvSpPr/>
              <p:nvPr/>
            </p:nvSpPr>
            <p:spPr>
              <a:xfrm flipV="1">
                <a:off x="8686732"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grpSp>
        <p:grpSp>
          <p:nvGrpSpPr>
            <p:cNvPr id="25" name="Group 60"/>
            <p:cNvGrpSpPr/>
            <p:nvPr/>
          </p:nvGrpSpPr>
          <p:grpSpPr>
            <a:xfrm>
              <a:off x="338965" y="5273040"/>
              <a:ext cx="8686732" cy="91441"/>
              <a:chOff x="0" y="0"/>
              <a:chExt cx="8686732" cy="91440"/>
            </a:xfrm>
          </p:grpSpPr>
          <p:sp>
            <p:nvSpPr>
              <p:cNvPr id="14" name="Straight Connector 81"/>
              <p:cNvSpPr/>
              <p:nvPr/>
            </p:nvSpPr>
            <p:spPr>
              <a:xfrm flipV="1">
                <a:off x="-1" y="0"/>
                <a:ext cx="2"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5" name="Straight Connector 82"/>
              <p:cNvSpPr/>
              <p:nvPr/>
            </p:nvSpPr>
            <p:spPr>
              <a:xfrm flipV="1">
                <a:off x="18288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6" name="Straight Connector 83"/>
              <p:cNvSpPr/>
              <p:nvPr/>
            </p:nvSpPr>
            <p:spPr>
              <a:xfrm flipV="1">
                <a:off x="2057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7" name="Straight Connector 84"/>
              <p:cNvSpPr/>
              <p:nvPr/>
            </p:nvSpPr>
            <p:spPr>
              <a:xfrm flipV="1">
                <a:off x="2286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8" name="Straight Connector 85"/>
              <p:cNvSpPr/>
              <p:nvPr/>
            </p:nvSpPr>
            <p:spPr>
              <a:xfrm flipV="1">
                <a:off x="4114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19" name="Straight Connector 86"/>
              <p:cNvSpPr/>
              <p:nvPr/>
            </p:nvSpPr>
            <p:spPr>
              <a:xfrm flipV="1">
                <a:off x="43433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20" name="Straight Connector 87"/>
              <p:cNvSpPr/>
              <p:nvPr/>
            </p:nvSpPr>
            <p:spPr>
              <a:xfrm flipV="1">
                <a:off x="45719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21" name="Straight Connector 88"/>
              <p:cNvSpPr/>
              <p:nvPr/>
            </p:nvSpPr>
            <p:spPr>
              <a:xfrm flipV="1">
                <a:off x="6400799"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22" name="Straight Connector 89"/>
              <p:cNvSpPr/>
              <p:nvPr/>
            </p:nvSpPr>
            <p:spPr>
              <a:xfrm flipV="1">
                <a:off x="66294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23" name="Straight Connector 90"/>
              <p:cNvSpPr/>
              <p:nvPr/>
            </p:nvSpPr>
            <p:spPr>
              <a:xfrm flipV="1">
                <a:off x="6858000"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24" name="Straight Connector 91"/>
              <p:cNvSpPr/>
              <p:nvPr/>
            </p:nvSpPr>
            <p:spPr>
              <a:xfrm flipV="1">
                <a:off x="8686732" y="0"/>
                <a:ext cx="1" cy="9144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grpSp>
        <p:grpSp>
          <p:nvGrpSpPr>
            <p:cNvPr id="35" name="Group 61"/>
            <p:cNvGrpSpPr/>
            <p:nvPr/>
          </p:nvGrpSpPr>
          <p:grpSpPr>
            <a:xfrm>
              <a:off x="0" y="338074"/>
              <a:ext cx="91441" cy="4686681"/>
              <a:chOff x="0" y="0"/>
              <a:chExt cx="91440" cy="4686681"/>
            </a:xfrm>
          </p:grpSpPr>
          <p:sp>
            <p:nvSpPr>
              <p:cNvPr id="26" name="Straight Connector 72"/>
              <p:cNvSpPr/>
              <p:nvPr/>
            </p:nvSpPr>
            <p:spPr>
              <a:xfrm flipH="1">
                <a:off x="0" y="425576"/>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27" name="Straight Connector 73"/>
              <p:cNvSpPr/>
              <p:nvPr/>
            </p:nvSpPr>
            <p:spPr>
              <a:xfrm flipH="1">
                <a:off x="0" y="106108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28" name="Straight Connector 74"/>
              <p:cNvSpPr/>
              <p:nvPr/>
            </p:nvSpPr>
            <p:spPr>
              <a:xfrm flipH="1">
                <a:off x="0" y="170116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29" name="Straight Connector 75"/>
              <p:cNvSpPr/>
              <p:nvPr/>
            </p:nvSpPr>
            <p:spPr>
              <a:xfrm flipH="1">
                <a:off x="0" y="2342770"/>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30" name="Straight Connector 76"/>
              <p:cNvSpPr/>
              <p:nvPr/>
            </p:nvSpPr>
            <p:spPr>
              <a:xfrm flipH="1">
                <a:off x="0" y="2981325"/>
                <a:ext cx="91441" cy="0"/>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31" name="Straight Connector 77"/>
              <p:cNvSpPr/>
              <p:nvPr/>
            </p:nvSpPr>
            <p:spPr>
              <a:xfrm flipH="1">
                <a:off x="0" y="362140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32" name="Straight Connector 78"/>
              <p:cNvSpPr/>
              <p:nvPr/>
            </p:nvSpPr>
            <p:spPr>
              <a:xfrm flipH="1">
                <a:off x="0" y="4269232"/>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33" name="Straight Connector 79"/>
              <p:cNvSpPr/>
              <p:nvPr/>
            </p:nvSpPr>
            <p:spPr>
              <a:xfrm flipH="1" flipV="1">
                <a:off x="0" y="-1"/>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34" name="Straight Connector 80"/>
              <p:cNvSpPr/>
              <p:nvPr/>
            </p:nvSpPr>
            <p:spPr>
              <a:xfrm flipH="1">
                <a:off x="0" y="4686680"/>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grpSp>
        <p:grpSp>
          <p:nvGrpSpPr>
            <p:cNvPr id="45" name="Group 62"/>
            <p:cNvGrpSpPr/>
            <p:nvPr/>
          </p:nvGrpSpPr>
          <p:grpSpPr>
            <a:xfrm>
              <a:off x="9272780" y="338073"/>
              <a:ext cx="91441" cy="4685667"/>
              <a:chOff x="0" y="0"/>
              <a:chExt cx="91440" cy="4685665"/>
            </a:xfrm>
          </p:grpSpPr>
          <p:sp>
            <p:nvSpPr>
              <p:cNvPr id="36" name="Straight Connector 63"/>
              <p:cNvSpPr/>
              <p:nvPr/>
            </p:nvSpPr>
            <p:spPr>
              <a:xfrm flipH="1">
                <a:off x="0" y="425577"/>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37" name="Straight Connector 64"/>
              <p:cNvSpPr/>
              <p:nvPr/>
            </p:nvSpPr>
            <p:spPr>
              <a:xfrm flipH="1">
                <a:off x="0" y="106108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38" name="Straight Connector 65"/>
              <p:cNvSpPr/>
              <p:nvPr/>
            </p:nvSpPr>
            <p:spPr>
              <a:xfrm flipH="1">
                <a:off x="0" y="170116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39" name="Straight Connector 66"/>
              <p:cNvSpPr/>
              <p:nvPr/>
            </p:nvSpPr>
            <p:spPr>
              <a:xfrm flipH="1">
                <a:off x="0" y="234124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0" name="Straight Connector 67"/>
              <p:cNvSpPr/>
              <p:nvPr/>
            </p:nvSpPr>
            <p:spPr>
              <a:xfrm flipH="1">
                <a:off x="0" y="2981325"/>
                <a:ext cx="91441" cy="0"/>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1" name="Straight Connector 68"/>
              <p:cNvSpPr/>
              <p:nvPr/>
            </p:nvSpPr>
            <p:spPr>
              <a:xfrm flipH="1">
                <a:off x="0" y="3621404"/>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2" name="Straight Connector 69"/>
              <p:cNvSpPr/>
              <p:nvPr/>
            </p:nvSpPr>
            <p:spPr>
              <a:xfrm flipH="1">
                <a:off x="0" y="4269232"/>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3" name="Straight Connector 70"/>
              <p:cNvSpPr/>
              <p:nvPr/>
            </p:nvSpPr>
            <p:spPr>
              <a:xfrm flipH="1" flipV="1">
                <a:off x="0" y="0"/>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sp>
            <p:nvSpPr>
              <p:cNvPr id="44" name="Straight Connector 71"/>
              <p:cNvSpPr/>
              <p:nvPr/>
            </p:nvSpPr>
            <p:spPr>
              <a:xfrm flipH="1">
                <a:off x="0" y="4685665"/>
                <a:ext cx="91441" cy="1"/>
              </a:xfrm>
              <a:prstGeom prst="line">
                <a:avLst/>
              </a:prstGeom>
              <a:noFill/>
              <a:ln w="3175" cap="flat">
                <a:solidFill>
                  <a:srgbClr val="6F6F6F"/>
                </a:solidFill>
                <a:prstDash val="solid"/>
                <a:round/>
              </a:ln>
              <a:effectLst/>
            </p:spPr>
            <p:txBody>
              <a:bodyPr wrap="square" lIns="45719" tIns="45719" rIns="45719" bIns="45719" numCol="1" anchor="t">
                <a:noAutofit/>
              </a:bodyPr>
              <a:lstStyle/>
              <a:p>
                <a:pPr>
                  <a:defRPr>
                    <a:solidFill>
                      <a:srgbClr val="000000"/>
                    </a:solidFill>
                  </a:defRPr>
                </a:pPr>
                <a:endParaRPr/>
              </a:p>
            </p:txBody>
          </p:sp>
        </p:grpSp>
      </p:grpSp>
      <p:sp>
        <p:nvSpPr>
          <p:cNvPr id="47" name="Title Text"/>
          <p:cNvSpPr txBox="1">
            <a:spLocks noGrp="1"/>
          </p:cNvSpPr>
          <p:nvPr>
            <p:ph type="title"/>
          </p:nvPr>
        </p:nvSpPr>
        <p:spPr>
          <a:xfrm>
            <a:off x="371475" y="366116"/>
            <a:ext cx="8401052" cy="31677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p>
            <a:r>
              <a:t>Title Text</a:t>
            </a:r>
          </a:p>
        </p:txBody>
      </p:sp>
      <p:sp>
        <p:nvSpPr>
          <p:cNvPr id="48" name="Slide Number"/>
          <p:cNvSpPr txBox="1">
            <a:spLocks noGrp="1"/>
          </p:cNvSpPr>
          <p:nvPr>
            <p:ph type="sldNum" sz="quarter" idx="2"/>
          </p:nvPr>
        </p:nvSpPr>
        <p:spPr>
          <a:xfrm>
            <a:off x="8788332" y="4820443"/>
            <a:ext cx="127001" cy="127001"/>
          </a:xfrm>
          <a:prstGeom prst="rect">
            <a:avLst/>
          </a:prstGeom>
          <a:ln w="12700">
            <a:miter lim="400000"/>
          </a:ln>
        </p:spPr>
        <p:txBody>
          <a:bodyPr wrap="none" lIns="0" tIns="0" rIns="0" bIns="0" anchor="ctr">
            <a:spAutoFit/>
          </a:bodyPr>
          <a:lstStyle>
            <a:lvl1pPr algn="r">
              <a:defRPr sz="600">
                <a:solidFill>
                  <a:srgbClr val="000000"/>
                </a:solidFill>
                <a:latin typeface="+mn-lt"/>
                <a:ea typeface="+mn-ea"/>
                <a:cs typeface="+mn-cs"/>
                <a:sym typeface="IBM Plex Sans"/>
              </a:defRPr>
            </a:lvl1pPr>
          </a:lstStyle>
          <a:p>
            <a:fld id="{86CB4B4D-7CA3-9044-876B-883B54F8677D}" type="slidenum">
              <a:t>‹#›</a:t>
            </a:fld>
            <a:endParaRPr/>
          </a:p>
        </p:txBody>
      </p:sp>
      <p:sp>
        <p:nvSpPr>
          <p:cNvPr id="49" name="Body Level One…"/>
          <p:cNvSpPr txBox="1">
            <a:spLocks noGrp="1"/>
          </p:cNvSpPr>
          <p:nvPr>
            <p:ph type="body" idx="1"/>
          </p:nvPr>
        </p:nvSpPr>
        <p:spPr>
          <a:xfrm>
            <a:off x="457200" y="1200150"/>
            <a:ext cx="8229600" cy="394335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3261368727"/>
      </p:ext>
    </p:extLst>
  </p:cSld>
  <p:clrMap bg1="dk1" tx1="lt1" bg2="dk2" tx2="lt2" accent1="accent1" accent2="accent2" accent3="accent3" accent4="accent4" accent5="accent5" accent6="accent6" hlink="hlink" folHlink="folHlink"/>
  <p:sldLayoutIdLst>
    <p:sldLayoutId id="2147484071" r:id="rId1"/>
    <p:sldLayoutId id="2147484072" r:id="rId2"/>
    <p:sldLayoutId id="2147484073" r:id="rId3"/>
    <p:sldLayoutId id="2147484075" r:id="rId4"/>
    <p:sldLayoutId id="2147484076" r:id="rId5"/>
    <p:sldLayoutId id="2147484077" r:id="rId6"/>
    <p:sldLayoutId id="2147484078" r:id="rId7"/>
    <p:sldLayoutId id="2147484080" r:id="rId8"/>
    <p:sldLayoutId id="2147484081" r:id="rId9"/>
    <p:sldLayoutId id="2147484082" r:id="rId10"/>
    <p:sldLayoutId id="2147484083" r:id="rId11"/>
    <p:sldLayoutId id="2147484084" r:id="rId12"/>
    <p:sldLayoutId id="2147484085" r:id="rId13"/>
    <p:sldLayoutId id="2147484086" r:id="rId14"/>
    <p:sldLayoutId id="2147484087" r:id="rId15"/>
    <p:sldLayoutId id="2147484088" r:id="rId16"/>
    <p:sldLayoutId id="2147484089" r:id="rId17"/>
    <p:sldLayoutId id="2147484090" r:id="rId18"/>
    <p:sldLayoutId id="2147484091" r:id="rId19"/>
    <p:sldLayoutId id="2147484092" r:id="rId20"/>
    <p:sldLayoutId id="2147484093" r:id="rId21"/>
    <p:sldLayoutId id="2147484094" r:id="rId22"/>
    <p:sldLayoutId id="2147484095" r:id="rId23"/>
    <p:sldLayoutId id="2147484096" r:id="rId24"/>
    <p:sldLayoutId id="2147484097" r:id="rId25"/>
    <p:sldLayoutId id="2147484098" r:id="rId26"/>
    <p:sldLayoutId id="2147484099" r:id="rId27"/>
    <p:sldLayoutId id="2147484100" r:id="rId28"/>
    <p:sldLayoutId id="2147484101" r:id="rId29"/>
    <p:sldLayoutId id="2147484102" r:id="rId30"/>
    <p:sldLayoutId id="2147484103" r:id="rId31"/>
    <p:sldLayoutId id="2147484104" r:id="rId32"/>
    <p:sldLayoutId id="2147484106" r:id="rId33"/>
    <p:sldLayoutId id="2147484107" r:id="rId34"/>
    <p:sldLayoutId id="2147484108" r:id="rId35"/>
    <p:sldLayoutId id="2147484109" r:id="rId36"/>
    <p:sldLayoutId id="2147484110" r:id="rId37"/>
    <p:sldLayoutId id="2147484111" r:id="rId38"/>
    <p:sldLayoutId id="2147484112" r:id="rId39"/>
    <p:sldLayoutId id="2147484113" r:id="rId40"/>
    <p:sldLayoutId id="2147484114" r:id="rId41"/>
    <p:sldLayoutId id="2147484115" r:id="rId42"/>
    <p:sldLayoutId id="2147484116" r:id="rId43"/>
    <p:sldLayoutId id="2147484117" r:id="rId44"/>
    <p:sldLayoutId id="2147484118" r:id="rId45"/>
  </p:sldLayoutIdLst>
  <p:transition spd="med"/>
  <p:txStyles>
    <p:titleStyle>
      <a:lvl1pPr marL="0" marR="0" indent="0" algn="l" defTabSz="914400" rtl="0" latinLnBrk="0">
        <a:lnSpc>
          <a:spcPct val="90000"/>
        </a:lnSpc>
        <a:spcBef>
          <a:spcPts val="0"/>
        </a:spcBef>
        <a:spcAft>
          <a:spcPts val="0"/>
        </a:spcAft>
        <a:buClrTx/>
        <a:buSzTx/>
        <a:buFontTx/>
        <a:buNone/>
        <a:tabLst/>
        <a:defRPr sz="2400" b="0" i="0" u="none" strike="noStrike" cap="none" spc="0" baseline="0">
          <a:solidFill>
            <a:srgbClr val="000000"/>
          </a:solidFill>
          <a:uFillTx/>
          <a:latin typeface="IBM Plex Sans Light"/>
          <a:ea typeface="IBM Plex Sans Light"/>
          <a:cs typeface="IBM Plex Sans Light"/>
          <a:sym typeface="IBM Plex Sans Light"/>
        </a:defRPr>
      </a:lvl1pPr>
      <a:lvl2pPr marL="0" marR="0" indent="0" algn="l" defTabSz="914400" rtl="0" latinLnBrk="0">
        <a:lnSpc>
          <a:spcPct val="90000"/>
        </a:lnSpc>
        <a:spcBef>
          <a:spcPts val="0"/>
        </a:spcBef>
        <a:spcAft>
          <a:spcPts val="0"/>
        </a:spcAft>
        <a:buClrTx/>
        <a:buSzTx/>
        <a:buFontTx/>
        <a:buNone/>
        <a:tabLst/>
        <a:defRPr sz="2400" b="0" i="0" u="none" strike="noStrike" cap="none" spc="0" baseline="0">
          <a:solidFill>
            <a:srgbClr val="000000"/>
          </a:solidFill>
          <a:uFillTx/>
          <a:latin typeface="IBM Plex Sans Light"/>
          <a:ea typeface="IBM Plex Sans Light"/>
          <a:cs typeface="IBM Plex Sans Light"/>
          <a:sym typeface="IBM Plex Sans Light"/>
        </a:defRPr>
      </a:lvl2pPr>
      <a:lvl3pPr marL="0" marR="0" indent="0" algn="l" defTabSz="914400" rtl="0" latinLnBrk="0">
        <a:lnSpc>
          <a:spcPct val="90000"/>
        </a:lnSpc>
        <a:spcBef>
          <a:spcPts val="0"/>
        </a:spcBef>
        <a:spcAft>
          <a:spcPts val="0"/>
        </a:spcAft>
        <a:buClrTx/>
        <a:buSzTx/>
        <a:buFontTx/>
        <a:buNone/>
        <a:tabLst/>
        <a:defRPr sz="2400" b="0" i="0" u="none" strike="noStrike" cap="none" spc="0" baseline="0">
          <a:solidFill>
            <a:srgbClr val="000000"/>
          </a:solidFill>
          <a:uFillTx/>
          <a:latin typeface="IBM Plex Sans Light"/>
          <a:ea typeface="IBM Plex Sans Light"/>
          <a:cs typeface="IBM Plex Sans Light"/>
          <a:sym typeface="IBM Plex Sans Light"/>
        </a:defRPr>
      </a:lvl3pPr>
      <a:lvl4pPr marL="0" marR="0" indent="0" algn="l" defTabSz="914400" rtl="0" latinLnBrk="0">
        <a:lnSpc>
          <a:spcPct val="90000"/>
        </a:lnSpc>
        <a:spcBef>
          <a:spcPts val="0"/>
        </a:spcBef>
        <a:spcAft>
          <a:spcPts val="0"/>
        </a:spcAft>
        <a:buClrTx/>
        <a:buSzTx/>
        <a:buFontTx/>
        <a:buNone/>
        <a:tabLst/>
        <a:defRPr sz="2400" b="0" i="0" u="none" strike="noStrike" cap="none" spc="0" baseline="0">
          <a:solidFill>
            <a:srgbClr val="000000"/>
          </a:solidFill>
          <a:uFillTx/>
          <a:latin typeface="IBM Plex Sans Light"/>
          <a:ea typeface="IBM Plex Sans Light"/>
          <a:cs typeface="IBM Plex Sans Light"/>
          <a:sym typeface="IBM Plex Sans Light"/>
        </a:defRPr>
      </a:lvl4pPr>
      <a:lvl5pPr marL="0" marR="0" indent="0" algn="l" defTabSz="914400" rtl="0" latinLnBrk="0">
        <a:lnSpc>
          <a:spcPct val="90000"/>
        </a:lnSpc>
        <a:spcBef>
          <a:spcPts val="0"/>
        </a:spcBef>
        <a:spcAft>
          <a:spcPts val="0"/>
        </a:spcAft>
        <a:buClrTx/>
        <a:buSzTx/>
        <a:buFontTx/>
        <a:buNone/>
        <a:tabLst/>
        <a:defRPr sz="2400" b="0" i="0" u="none" strike="noStrike" cap="none" spc="0" baseline="0">
          <a:solidFill>
            <a:srgbClr val="000000"/>
          </a:solidFill>
          <a:uFillTx/>
          <a:latin typeface="IBM Plex Sans Light"/>
          <a:ea typeface="IBM Plex Sans Light"/>
          <a:cs typeface="IBM Plex Sans Light"/>
          <a:sym typeface="IBM Plex Sans Light"/>
        </a:defRPr>
      </a:lvl5pPr>
      <a:lvl6pPr marL="0" marR="0" indent="362568" algn="l" defTabSz="914400" rtl="0" latinLnBrk="0">
        <a:lnSpc>
          <a:spcPct val="90000"/>
        </a:lnSpc>
        <a:spcBef>
          <a:spcPts val="0"/>
        </a:spcBef>
        <a:spcAft>
          <a:spcPts val="0"/>
        </a:spcAft>
        <a:buClrTx/>
        <a:buSzTx/>
        <a:buFontTx/>
        <a:buNone/>
        <a:tabLst/>
        <a:defRPr sz="2400" b="0" i="0" u="none" strike="noStrike" cap="none" spc="0" baseline="0">
          <a:solidFill>
            <a:srgbClr val="000000"/>
          </a:solidFill>
          <a:uFillTx/>
          <a:latin typeface="IBM Plex Sans Light"/>
          <a:ea typeface="IBM Plex Sans Light"/>
          <a:cs typeface="IBM Plex Sans Light"/>
          <a:sym typeface="IBM Plex Sans Light"/>
        </a:defRPr>
      </a:lvl6pPr>
      <a:lvl7pPr marL="0" marR="0" indent="725139" algn="l" defTabSz="914400" rtl="0" latinLnBrk="0">
        <a:lnSpc>
          <a:spcPct val="90000"/>
        </a:lnSpc>
        <a:spcBef>
          <a:spcPts val="0"/>
        </a:spcBef>
        <a:spcAft>
          <a:spcPts val="0"/>
        </a:spcAft>
        <a:buClrTx/>
        <a:buSzTx/>
        <a:buFontTx/>
        <a:buNone/>
        <a:tabLst/>
        <a:defRPr sz="2400" b="0" i="0" u="none" strike="noStrike" cap="none" spc="0" baseline="0">
          <a:solidFill>
            <a:srgbClr val="000000"/>
          </a:solidFill>
          <a:uFillTx/>
          <a:latin typeface="IBM Plex Sans Light"/>
          <a:ea typeface="IBM Plex Sans Light"/>
          <a:cs typeface="IBM Plex Sans Light"/>
          <a:sym typeface="IBM Plex Sans Light"/>
        </a:defRPr>
      </a:lvl7pPr>
      <a:lvl8pPr marL="0" marR="0" indent="1087706" algn="l" defTabSz="914400" rtl="0" latinLnBrk="0">
        <a:lnSpc>
          <a:spcPct val="90000"/>
        </a:lnSpc>
        <a:spcBef>
          <a:spcPts val="0"/>
        </a:spcBef>
        <a:spcAft>
          <a:spcPts val="0"/>
        </a:spcAft>
        <a:buClrTx/>
        <a:buSzTx/>
        <a:buFontTx/>
        <a:buNone/>
        <a:tabLst/>
        <a:defRPr sz="2400" b="0" i="0" u="none" strike="noStrike" cap="none" spc="0" baseline="0">
          <a:solidFill>
            <a:srgbClr val="000000"/>
          </a:solidFill>
          <a:uFillTx/>
          <a:latin typeface="IBM Plex Sans Light"/>
          <a:ea typeface="IBM Plex Sans Light"/>
          <a:cs typeface="IBM Plex Sans Light"/>
          <a:sym typeface="IBM Plex Sans Light"/>
        </a:defRPr>
      </a:lvl8pPr>
      <a:lvl9pPr marL="0" marR="0" indent="1450276" algn="l" defTabSz="914400" rtl="0" latinLnBrk="0">
        <a:lnSpc>
          <a:spcPct val="90000"/>
        </a:lnSpc>
        <a:spcBef>
          <a:spcPts val="0"/>
        </a:spcBef>
        <a:spcAft>
          <a:spcPts val="0"/>
        </a:spcAft>
        <a:buClrTx/>
        <a:buSzTx/>
        <a:buFontTx/>
        <a:buNone/>
        <a:tabLst/>
        <a:defRPr sz="2400" b="0" i="0" u="none" strike="noStrike" cap="none" spc="0" baseline="0">
          <a:solidFill>
            <a:srgbClr val="000000"/>
          </a:solidFill>
          <a:uFillTx/>
          <a:latin typeface="IBM Plex Sans Light"/>
          <a:ea typeface="IBM Plex Sans Light"/>
          <a:cs typeface="IBM Plex Sans Light"/>
          <a:sym typeface="IBM Plex Sans Light"/>
        </a:defRPr>
      </a:lvl9pPr>
    </p:titleStyle>
    <p:bodyStyle>
      <a:lvl1pPr marL="0" marR="0" indent="0" algn="l" defTabSz="914400" rtl="0" latinLnBrk="0">
        <a:lnSpc>
          <a:spcPct val="100000"/>
        </a:lnSpc>
        <a:spcBef>
          <a:spcPts val="1100"/>
        </a:spcBef>
        <a:spcAft>
          <a:spcPts val="0"/>
        </a:spcAft>
        <a:buClrTx/>
        <a:buSzTx/>
        <a:buFontTx/>
        <a:buNone/>
        <a:tabLst/>
        <a:defRPr sz="1400" b="0" i="0" u="none" strike="noStrike" cap="none" spc="0" baseline="0">
          <a:solidFill>
            <a:srgbClr val="000000"/>
          </a:solidFill>
          <a:uFillTx/>
          <a:latin typeface="IBM Plex Sans Light"/>
          <a:ea typeface="IBM Plex Sans Light"/>
          <a:cs typeface="IBM Plex Sans Light"/>
          <a:sym typeface="IBM Plex Sans Light"/>
        </a:defRPr>
      </a:lvl1pPr>
      <a:lvl2pPr marL="171451" marR="0" indent="-173736" algn="l" defTabSz="914400" rtl="0" latinLnBrk="0">
        <a:lnSpc>
          <a:spcPct val="100000"/>
        </a:lnSpc>
        <a:spcBef>
          <a:spcPts val="1100"/>
        </a:spcBef>
        <a:spcAft>
          <a:spcPts val="0"/>
        </a:spcAft>
        <a:buClrTx/>
        <a:buSzPct val="100000"/>
        <a:buFontTx/>
        <a:buChar char="–"/>
        <a:tabLst/>
        <a:defRPr sz="1400" b="0" i="0" u="none" strike="noStrike" cap="none" spc="0" baseline="0">
          <a:solidFill>
            <a:srgbClr val="000000"/>
          </a:solidFill>
          <a:uFillTx/>
          <a:latin typeface="IBM Plex Sans Light"/>
          <a:ea typeface="IBM Plex Sans Light"/>
          <a:cs typeface="IBM Plex Sans Light"/>
          <a:sym typeface="IBM Plex Sans Light"/>
        </a:defRPr>
      </a:lvl2pPr>
      <a:lvl3pPr marL="342904" marR="0" indent="-173736" algn="l" defTabSz="914400" rtl="0" latinLnBrk="0">
        <a:lnSpc>
          <a:spcPct val="100000"/>
        </a:lnSpc>
        <a:spcBef>
          <a:spcPts val="1100"/>
        </a:spcBef>
        <a:spcAft>
          <a:spcPts val="0"/>
        </a:spcAft>
        <a:buClrTx/>
        <a:buSzPct val="100000"/>
        <a:buFontTx/>
        <a:buChar char="•"/>
        <a:tabLst/>
        <a:defRPr sz="1400" b="0" i="0" u="none" strike="noStrike" cap="none" spc="0" baseline="0">
          <a:solidFill>
            <a:srgbClr val="000000"/>
          </a:solidFill>
          <a:uFillTx/>
          <a:latin typeface="IBM Plex Sans Light"/>
          <a:ea typeface="IBM Plex Sans Light"/>
          <a:cs typeface="IBM Plex Sans Light"/>
          <a:sym typeface="IBM Plex Sans Light"/>
        </a:defRPr>
      </a:lvl3pPr>
      <a:lvl4pPr marL="628657" marR="0" indent="-173736" algn="l" defTabSz="914400" rtl="0" latinLnBrk="0">
        <a:lnSpc>
          <a:spcPct val="100000"/>
        </a:lnSpc>
        <a:spcBef>
          <a:spcPts val="1100"/>
        </a:spcBef>
        <a:spcAft>
          <a:spcPts val="0"/>
        </a:spcAft>
        <a:buClrTx/>
        <a:buSzPct val="100000"/>
        <a:buFontTx/>
        <a:buChar char="–"/>
        <a:tabLst/>
        <a:defRPr sz="1400" b="0" i="0" u="none" strike="noStrike" cap="none" spc="0" baseline="0">
          <a:solidFill>
            <a:srgbClr val="000000"/>
          </a:solidFill>
          <a:uFillTx/>
          <a:latin typeface="IBM Plex Sans Light"/>
          <a:ea typeface="IBM Plex Sans Light"/>
          <a:cs typeface="IBM Plex Sans Light"/>
          <a:sym typeface="IBM Plex Sans Light"/>
        </a:defRPr>
      </a:lvl4pPr>
      <a:lvl5pPr marL="803284" marR="0" indent="-173736" algn="l" defTabSz="914400" rtl="0" latinLnBrk="0">
        <a:lnSpc>
          <a:spcPct val="100000"/>
        </a:lnSpc>
        <a:spcBef>
          <a:spcPts val="1100"/>
        </a:spcBef>
        <a:spcAft>
          <a:spcPts val="0"/>
        </a:spcAft>
        <a:buClrTx/>
        <a:buSzPct val="100000"/>
        <a:buFontTx/>
        <a:buChar char="»"/>
        <a:tabLst/>
        <a:defRPr sz="1400" b="0" i="0" u="none" strike="noStrike" cap="none" spc="0" baseline="0">
          <a:solidFill>
            <a:srgbClr val="000000"/>
          </a:solidFill>
          <a:uFillTx/>
          <a:latin typeface="IBM Plex Sans Light"/>
          <a:ea typeface="IBM Plex Sans Light"/>
          <a:cs typeface="IBM Plex Sans Light"/>
          <a:sym typeface="IBM Plex Sans Light"/>
        </a:defRPr>
      </a:lvl5pPr>
      <a:lvl6pPr marL="1605332" marR="0" indent="-151281" algn="l" defTabSz="914400" rtl="0" latinLnBrk="0">
        <a:lnSpc>
          <a:spcPct val="100000"/>
        </a:lnSpc>
        <a:spcBef>
          <a:spcPts val="1100"/>
        </a:spcBef>
        <a:spcAft>
          <a:spcPts val="0"/>
        </a:spcAft>
        <a:buClrTx/>
        <a:buSzPct val="100000"/>
        <a:buFontTx/>
        <a:buChar char="»"/>
        <a:tabLst/>
        <a:defRPr sz="1400" b="0" i="0" u="none" strike="noStrike" cap="none" spc="0" baseline="0">
          <a:solidFill>
            <a:srgbClr val="000000"/>
          </a:solidFill>
          <a:uFillTx/>
          <a:latin typeface="IBM Plex Sans Light"/>
          <a:ea typeface="IBM Plex Sans Light"/>
          <a:cs typeface="IBM Plex Sans Light"/>
          <a:sym typeface="IBM Plex Sans Light"/>
        </a:defRPr>
      </a:lvl6pPr>
      <a:lvl7pPr marL="1967902" marR="0" indent="-151281" algn="l" defTabSz="914400" rtl="0" latinLnBrk="0">
        <a:lnSpc>
          <a:spcPct val="100000"/>
        </a:lnSpc>
        <a:spcBef>
          <a:spcPts val="1100"/>
        </a:spcBef>
        <a:spcAft>
          <a:spcPts val="0"/>
        </a:spcAft>
        <a:buClrTx/>
        <a:buSzPct val="100000"/>
        <a:buFontTx/>
        <a:buChar char="»"/>
        <a:tabLst/>
        <a:defRPr sz="1400" b="0" i="0" u="none" strike="noStrike" cap="none" spc="0" baseline="0">
          <a:solidFill>
            <a:srgbClr val="000000"/>
          </a:solidFill>
          <a:uFillTx/>
          <a:latin typeface="IBM Plex Sans Light"/>
          <a:ea typeface="IBM Plex Sans Light"/>
          <a:cs typeface="IBM Plex Sans Light"/>
          <a:sym typeface="IBM Plex Sans Light"/>
        </a:defRPr>
      </a:lvl7pPr>
      <a:lvl8pPr marL="2330471" marR="0" indent="-151281" algn="l" defTabSz="914400" rtl="0" latinLnBrk="0">
        <a:lnSpc>
          <a:spcPct val="100000"/>
        </a:lnSpc>
        <a:spcBef>
          <a:spcPts val="1100"/>
        </a:spcBef>
        <a:spcAft>
          <a:spcPts val="0"/>
        </a:spcAft>
        <a:buClrTx/>
        <a:buSzPct val="100000"/>
        <a:buFontTx/>
        <a:buChar char="»"/>
        <a:tabLst/>
        <a:defRPr sz="1400" b="0" i="0" u="none" strike="noStrike" cap="none" spc="0" baseline="0">
          <a:solidFill>
            <a:srgbClr val="000000"/>
          </a:solidFill>
          <a:uFillTx/>
          <a:latin typeface="IBM Plex Sans Light"/>
          <a:ea typeface="IBM Plex Sans Light"/>
          <a:cs typeface="IBM Plex Sans Light"/>
          <a:sym typeface="IBM Plex Sans Light"/>
        </a:defRPr>
      </a:lvl8pPr>
      <a:lvl9pPr marL="2693041" marR="0" indent="-151281" algn="l" defTabSz="914400" rtl="0" latinLnBrk="0">
        <a:lnSpc>
          <a:spcPct val="100000"/>
        </a:lnSpc>
        <a:spcBef>
          <a:spcPts val="1100"/>
        </a:spcBef>
        <a:spcAft>
          <a:spcPts val="0"/>
        </a:spcAft>
        <a:buClrTx/>
        <a:buSzPct val="100000"/>
        <a:buFontTx/>
        <a:buChar char="»"/>
        <a:tabLst/>
        <a:defRPr sz="1400" b="0" i="0" u="none" strike="noStrike" cap="none" spc="0" baseline="0">
          <a:solidFill>
            <a:srgbClr val="000000"/>
          </a:solidFill>
          <a:uFillTx/>
          <a:latin typeface="IBM Plex Sans Light"/>
          <a:ea typeface="IBM Plex Sans Light"/>
          <a:cs typeface="IBM Plex Sans Light"/>
          <a:sym typeface="IBM Plex Sans Light"/>
        </a:defRPr>
      </a:lvl9pPr>
    </p:bodyStyle>
    <p:otherStyle>
      <a:lvl1pPr marL="0" marR="0" indent="0" algn="r" defTabSz="685982"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1pPr>
      <a:lvl2pPr marL="0" marR="0" indent="342991" algn="r" defTabSz="685982"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2pPr>
      <a:lvl3pPr marL="0" marR="0" indent="685982" algn="r" defTabSz="685982"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3pPr>
      <a:lvl4pPr marL="0" marR="0" indent="1028974" algn="r" defTabSz="685982"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4pPr>
      <a:lvl5pPr marL="0" marR="0" indent="1371965" algn="r" defTabSz="685982"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5pPr>
      <a:lvl6pPr marL="0" marR="0" indent="1714956" algn="r" defTabSz="685982"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6pPr>
      <a:lvl7pPr marL="0" marR="0" indent="2057948" algn="r" defTabSz="685982"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7pPr>
      <a:lvl8pPr marL="0" marR="0" indent="2400940" algn="r" defTabSz="685982"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8pPr>
      <a:lvl9pPr marL="0" marR="0" indent="2743931" algn="r" defTabSz="685982" rtl="0" latinLnBrk="0">
        <a:lnSpc>
          <a:spcPct val="100000"/>
        </a:lnSpc>
        <a:spcBef>
          <a:spcPts val="0"/>
        </a:spcBef>
        <a:spcAft>
          <a:spcPts val="0"/>
        </a:spcAft>
        <a:buClrTx/>
        <a:buSzTx/>
        <a:buFontTx/>
        <a:buNone/>
        <a:tabLst/>
        <a:defRPr sz="600" b="0" i="0" u="none" strike="noStrike" cap="none" spc="0" baseline="0">
          <a:solidFill>
            <a:schemeClr val="tx1"/>
          </a:solidFill>
          <a:uFillTx/>
          <a:latin typeface="+mn-lt"/>
          <a:ea typeface="+mn-ea"/>
          <a:cs typeface="+mn-cs"/>
          <a:sym typeface="IBM Plex San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Shape 2"/>
          <p:cNvSpPr>
            <a:spLocks noGrp="1"/>
          </p:cNvSpPr>
          <p:nvPr>
            <p:ph type="sldNum" sz="quarter" idx="2"/>
          </p:nvPr>
        </p:nvSpPr>
        <p:spPr>
          <a:xfrm>
            <a:off x="8915400" y="4848893"/>
            <a:ext cx="0" cy="92333"/>
          </a:xfrm>
          <a:prstGeom prst="rect">
            <a:avLst/>
          </a:prstGeom>
          <a:ln w="12700">
            <a:miter lim="400000"/>
          </a:ln>
        </p:spPr>
        <p:txBody>
          <a:bodyPr wrap="none" lIns="0" tIns="0" rIns="0" bIns="0" anchor="ctr">
            <a:spAutoFit/>
          </a:bodyPr>
          <a:lstStyle>
            <a:lvl1pPr algn="r">
              <a:defRPr sz="600">
                <a:solidFill>
                  <a:srgbClr val="FFFFFF"/>
                </a:solidFill>
              </a:defRPr>
            </a:lvl1pPr>
          </a:lstStyle>
          <a:p>
            <a:pPr defTabSz="685800" hangingPunct="0"/>
            <a:endParaRPr kern="0" dirty="0">
              <a:latin typeface="IBM Plex Sans"/>
              <a:ea typeface="IBM Plex Sans"/>
              <a:cs typeface="IBM Plex Sans"/>
              <a:sym typeface="IBM Plex Sans"/>
            </a:endParaRPr>
          </a:p>
        </p:txBody>
      </p:sp>
      <p:sp>
        <p:nvSpPr>
          <p:cNvPr id="3" name="Shape 3"/>
          <p:cNvSpPr>
            <a:spLocks noGrp="1"/>
          </p:cNvSpPr>
          <p:nvPr>
            <p:ph type="title"/>
          </p:nvPr>
        </p:nvSpPr>
        <p:spPr>
          <a:xfrm>
            <a:off x="457200" y="205978"/>
            <a:ext cx="8229600" cy="994172"/>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r>
              <a:t>Title Text</a:t>
            </a:r>
          </a:p>
        </p:txBody>
      </p:sp>
      <p:sp>
        <p:nvSpPr>
          <p:cNvPr id="4" name="Shape 4"/>
          <p:cNvSpPr>
            <a:spLocks noGrp="1"/>
          </p:cNvSpPr>
          <p:nvPr>
            <p:ph type="body" idx="1"/>
          </p:nvPr>
        </p:nvSpPr>
        <p:spPr>
          <a:xfrm>
            <a:off x="457200" y="1200150"/>
            <a:ext cx="8229600" cy="3943350"/>
          </a:xfrm>
          <a:prstGeom prst="rect">
            <a:avLst/>
          </a:prstGeom>
          <a:ln w="12700">
            <a:miter lim="400000"/>
          </a:ln>
          <a:extLst>
            <a:ext uri="{C572A759-6A51-4108-AA02-DFA0A04FC94B}">
              <ma14:wrappingTextBoxFlag xmlns:ma14="http://schemas.microsoft.com/office/mac/drawingml/2011/main" xmlns=""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Tree>
    <p:extLst>
      <p:ext uri="{BB962C8B-B14F-4D97-AF65-F5344CB8AC3E}">
        <p14:creationId xmlns:p14="http://schemas.microsoft.com/office/powerpoint/2010/main" val="855410087"/>
      </p:ext>
    </p:extLst>
  </p:cSld>
  <p:clrMap bg1="lt1" tx1="dk1" bg2="lt2" tx2="dk2" accent1="accent1" accent2="accent2" accent3="accent3" accent4="accent4" accent5="accent5" accent6="accent6" hlink="hlink" folHlink="folHlink"/>
  <p:sldLayoutIdLst>
    <p:sldLayoutId id="2147484121" r:id="rId1"/>
    <p:sldLayoutId id="2147484122" r:id="rId2"/>
    <p:sldLayoutId id="2147484123" r:id="rId3"/>
    <p:sldLayoutId id="2147484124" r:id="rId4"/>
    <p:sldLayoutId id="2147484125" r:id="rId5"/>
    <p:sldLayoutId id="2147484126" r:id="rId6"/>
    <p:sldLayoutId id="2147484127" r:id="rId7"/>
    <p:sldLayoutId id="2147484128" r:id="rId8"/>
    <p:sldLayoutId id="2147484129" r:id="rId9"/>
    <p:sldLayoutId id="2147484130" r:id="rId10"/>
    <p:sldLayoutId id="2147484131" r:id="rId11"/>
    <p:sldLayoutId id="2147484132" r:id="rId12"/>
    <p:sldLayoutId id="2147484133" r:id="rId13"/>
    <p:sldLayoutId id="2147484134" r:id="rId14"/>
    <p:sldLayoutId id="2147484135" r:id="rId15"/>
    <p:sldLayoutId id="2147484136" r:id="rId16"/>
    <p:sldLayoutId id="2147484137" r:id="rId17"/>
    <p:sldLayoutId id="2147484138" r:id="rId18"/>
    <p:sldLayoutId id="2147484139" r:id="rId19"/>
    <p:sldLayoutId id="2147484140" r:id="rId20"/>
    <p:sldLayoutId id="2147484141" r:id="rId21"/>
    <p:sldLayoutId id="2147484142" r:id="rId22"/>
    <p:sldLayoutId id="2147484143" r:id="rId23"/>
    <p:sldLayoutId id="2147484144" r:id="rId24"/>
    <p:sldLayoutId id="2147484145" r:id="rId25"/>
    <p:sldLayoutId id="2147484146" r:id="rId26"/>
    <p:sldLayoutId id="2147484147" r:id="rId27"/>
    <p:sldLayoutId id="2147484148" r:id="rId28"/>
    <p:sldLayoutId id="2147484149" r:id="rId29"/>
    <p:sldLayoutId id="2147484150" r:id="rId30"/>
    <p:sldLayoutId id="2147484151" r:id="rId31"/>
    <p:sldLayoutId id="2147484152" r:id="rId32"/>
    <p:sldLayoutId id="2147484153" r:id="rId33"/>
    <p:sldLayoutId id="2147484154" r:id="rId34"/>
    <p:sldLayoutId id="2147484155" r:id="rId35"/>
    <p:sldLayoutId id="2147484156" r:id="rId36"/>
    <p:sldLayoutId id="2147484157" r:id="rId37"/>
    <p:sldLayoutId id="2147484158" r:id="rId38"/>
    <p:sldLayoutId id="2147484159" r:id="rId39"/>
    <p:sldLayoutId id="2147484160" r:id="rId40"/>
    <p:sldLayoutId id="2147484161" r:id="rId41"/>
    <p:sldLayoutId id="2147484162" r:id="rId42"/>
    <p:sldLayoutId id="2147484163" r:id="rId43"/>
    <p:sldLayoutId id="2147484164" r:id="rId44"/>
    <p:sldLayoutId id="2147484165" r:id="rId45"/>
    <p:sldLayoutId id="2147484166" r:id="rId46"/>
    <p:sldLayoutId id="2147484167" r:id="rId47"/>
    <p:sldLayoutId id="2147484168" r:id="rId48"/>
    <p:sldLayoutId id="2147484169" r:id="rId49"/>
    <p:sldLayoutId id="2147484170" r:id="rId50"/>
    <p:sldLayoutId id="2147484171" r:id="rId51"/>
    <p:sldLayoutId id="2147484172" r:id="rId52"/>
    <p:sldLayoutId id="2147484173" r:id="rId53"/>
    <p:sldLayoutId id="2147484174" r:id="rId54"/>
    <p:sldLayoutId id="2147484175" r:id="rId55"/>
    <p:sldLayoutId id="2147484176" r:id="rId56"/>
    <p:sldLayoutId id="2147484177" r:id="rId57"/>
    <p:sldLayoutId id="2147484178" r:id="rId58"/>
    <p:sldLayoutId id="2147484179" r:id="rId59"/>
    <p:sldLayoutId id="2147484180" r:id="rId60"/>
    <p:sldLayoutId id="2147484181" r:id="rId61"/>
    <p:sldLayoutId id="2147484182" r:id="rId62"/>
    <p:sldLayoutId id="2147484183" r:id="rId63"/>
    <p:sldLayoutId id="2147484184" r:id="rId64"/>
    <p:sldLayoutId id="2147484185" r:id="rId65"/>
    <p:sldLayoutId id="2147484186" r:id="rId66"/>
    <p:sldLayoutId id="2147484187" r:id="rId67"/>
    <p:sldLayoutId id="2147484188" r:id="rId68"/>
    <p:sldLayoutId id="2147484189" r:id="rId69"/>
    <p:sldLayoutId id="2147484190" r:id="rId70"/>
    <p:sldLayoutId id="2147484191" r:id="rId71"/>
    <p:sldLayoutId id="2147484192" r:id="rId72"/>
    <p:sldLayoutId id="2147484193" r:id="rId73"/>
    <p:sldLayoutId id="2147484194" r:id="rId74"/>
    <p:sldLayoutId id="2147484195" r:id="rId75"/>
    <p:sldLayoutId id="2147484196" r:id="rId76"/>
    <p:sldLayoutId id="2147484197" r:id="rId77"/>
    <p:sldLayoutId id="2147484198" r:id="rId78"/>
    <p:sldLayoutId id="2147484199" r:id="rId79"/>
    <p:sldLayoutId id="2147484200" r:id="rId80"/>
    <p:sldLayoutId id="2147484201" r:id="rId81"/>
    <p:sldLayoutId id="2147484202" r:id="rId82"/>
    <p:sldLayoutId id="2147484203" r:id="rId83"/>
    <p:sldLayoutId id="2147484204" r:id="rId84"/>
    <p:sldLayoutId id="2147484205" r:id="rId85"/>
    <p:sldLayoutId id="2147484206" r:id="rId86"/>
    <p:sldLayoutId id="2147484207" r:id="rId87"/>
    <p:sldLayoutId id="2147484208" r:id="rId88"/>
    <p:sldLayoutId id="2147484209" r:id="rId89"/>
    <p:sldLayoutId id="2147484210" r:id="rId90"/>
    <p:sldLayoutId id="2147484211" r:id="rId91"/>
    <p:sldLayoutId id="2147484212" r:id="rId92"/>
    <p:sldLayoutId id="2147484213" r:id="rId93"/>
    <p:sldLayoutId id="2147484214" r:id="rId94"/>
    <p:sldLayoutId id="2147484215" r:id="rId95"/>
    <p:sldLayoutId id="2147484216" r:id="rId96"/>
    <p:sldLayoutId id="2147484217" r:id="rId97"/>
    <p:sldLayoutId id="2147484218" r:id="rId98"/>
    <p:sldLayoutId id="2147484219" r:id="rId99"/>
    <p:sldLayoutId id="2147484220" r:id="rId100"/>
    <p:sldLayoutId id="2147484221" r:id="rId101"/>
    <p:sldLayoutId id="2147484222" r:id="rId102"/>
    <p:sldLayoutId id="2147484223" r:id="rId103"/>
    <p:sldLayoutId id="2147484224" r:id="rId104"/>
    <p:sldLayoutId id="2147484225" r:id="rId105"/>
    <p:sldLayoutId id="2147484226" r:id="rId106"/>
    <p:sldLayoutId id="2147484227" r:id="rId107"/>
    <p:sldLayoutId id="2147484228" r:id="rId108"/>
    <p:sldLayoutId id="2147484229" r:id="rId109"/>
    <p:sldLayoutId id="2147484230" r:id="rId110"/>
    <p:sldLayoutId id="2147484231" r:id="rId111"/>
    <p:sldLayoutId id="2147484232" r:id="rId112"/>
    <p:sldLayoutId id="2147484233" r:id="rId113"/>
    <p:sldLayoutId id="2147484234" r:id="rId114"/>
    <p:sldLayoutId id="2147484235" r:id="rId115"/>
    <p:sldLayoutId id="2147484236" r:id="rId116"/>
    <p:sldLayoutId id="2147484237" r:id="rId117"/>
    <p:sldLayoutId id="2147484238" r:id="rId118"/>
  </p:sldLayoutIdLst>
  <p:transition spd="med"/>
  <p:hf hdr="0" ftr="0" dt="0"/>
  <p:txStyles>
    <p:titleStyle>
      <a:lvl1pPr marL="0" marR="0" indent="0" algn="l" defTabSz="457200"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1pPr>
      <a:lvl2pPr marL="0" marR="0" indent="0" algn="l" defTabSz="457200"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2pPr>
      <a:lvl3pPr marL="0" marR="0" indent="0" algn="l" defTabSz="457200"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3pPr>
      <a:lvl4pPr marL="0" marR="0" indent="0" algn="l" defTabSz="457200"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4pPr>
      <a:lvl5pPr marL="0" marR="0" indent="0" algn="l" defTabSz="457200"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5pPr>
      <a:lvl6pPr marL="0" marR="0" indent="0" algn="l" defTabSz="457200"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6pPr>
      <a:lvl7pPr marL="0" marR="0" indent="0" algn="l" defTabSz="457200"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7pPr>
      <a:lvl8pPr marL="0" marR="0" indent="0" algn="l" defTabSz="457200"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8pPr>
      <a:lvl9pPr marL="0" marR="0" indent="0" algn="l" defTabSz="457200" rtl="0" latinLnBrk="0">
        <a:lnSpc>
          <a:spcPct val="90000"/>
        </a:lnSpc>
        <a:spcBef>
          <a:spcPts val="0"/>
        </a:spcBef>
        <a:spcAft>
          <a:spcPts val="0"/>
        </a:spcAft>
        <a:buClrTx/>
        <a:buSzTx/>
        <a:buFontTx/>
        <a:buNone/>
        <a:tabLst/>
        <a:defRPr sz="2400" b="0" i="0" u="none" strike="noStrike" cap="none" spc="0" baseline="0">
          <a:ln>
            <a:noFill/>
          </a:ln>
          <a:solidFill>
            <a:srgbClr val="FFFFFF"/>
          </a:solidFill>
          <a:uFillTx/>
          <a:latin typeface="IBM Plex Sans"/>
          <a:ea typeface="IBM Plex Sans"/>
          <a:cs typeface="IBM Plex Sans"/>
          <a:sym typeface="IBM Plex Sans"/>
        </a:defRPr>
      </a:lvl9pPr>
    </p:titleStyle>
    <p:bodyStyle>
      <a:lvl1pPr marL="0" marR="0" indent="0" algn="l" defTabSz="457200" rtl="0" latinLnBrk="0">
        <a:lnSpc>
          <a:spcPct val="100000"/>
        </a:lnSpc>
        <a:spcBef>
          <a:spcPts val="1100"/>
        </a:spcBef>
        <a:spcAft>
          <a:spcPts val="0"/>
        </a:spcAft>
        <a:buClrTx/>
        <a:buSzTx/>
        <a:buFontTx/>
        <a:buNone/>
        <a:tabLst/>
        <a:defRPr sz="1400" b="0" i="0" u="none" strike="noStrike" cap="none" spc="0" baseline="0">
          <a:ln>
            <a:noFill/>
          </a:ln>
          <a:solidFill>
            <a:srgbClr val="FFFFFF"/>
          </a:solidFill>
          <a:uFillTx/>
          <a:latin typeface="IBM Plex Sans"/>
          <a:ea typeface="IBM Plex Sans"/>
          <a:cs typeface="IBM Plex Sans"/>
          <a:sym typeface="IBM Plex Sans"/>
        </a:defRPr>
      </a:lvl1pPr>
      <a:lvl2pPr marL="173037" marR="0" indent="-173037" algn="l" defTabSz="457200"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2pPr>
      <a:lvl3pPr marL="396875" marR="0" indent="-173037" algn="l" defTabSz="457200"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3pPr>
      <a:lvl4pPr marL="625475" marR="0" indent="-168275" algn="l" defTabSz="457200"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4pPr>
      <a:lvl5pPr marL="803275" marR="0" indent="-173037" algn="l" defTabSz="457200"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5pPr>
      <a:lvl6pPr marL="2446020" marR="0" indent="-160020" algn="l" defTabSz="457200"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6pPr>
      <a:lvl7pPr marL="2903220" marR="0" indent="-160020" algn="l" defTabSz="457200"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7pPr>
      <a:lvl8pPr marL="3360420" marR="0" indent="-160020" algn="l" defTabSz="457200"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8pPr>
      <a:lvl9pPr marL="3817620" marR="0" indent="-160020" algn="l" defTabSz="457200" rtl="0" latinLnBrk="0">
        <a:lnSpc>
          <a:spcPct val="100000"/>
        </a:lnSpc>
        <a:spcBef>
          <a:spcPts val="1100"/>
        </a:spcBef>
        <a:spcAft>
          <a:spcPts val="0"/>
        </a:spcAft>
        <a:buClrTx/>
        <a:buSzPct val="100000"/>
        <a:buFontTx/>
        <a:buChar char="•"/>
        <a:tabLst/>
        <a:defRPr sz="1400" b="0" i="0" u="none" strike="noStrike" cap="none" spc="0" baseline="0">
          <a:ln>
            <a:noFill/>
          </a:ln>
          <a:solidFill>
            <a:srgbClr val="FFFFFF"/>
          </a:solidFill>
          <a:uFillTx/>
          <a:latin typeface="IBM Plex Sans"/>
          <a:ea typeface="IBM Plex Sans"/>
          <a:cs typeface="IBM Plex Sans"/>
          <a:sym typeface="IBM Plex Sans"/>
        </a:defRPr>
      </a:lvl9pPr>
    </p:bodyStyle>
    <p:otherStyle>
      <a:lvl1pPr marL="0" marR="0" indent="0" algn="r" defTabSz="685800"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1pPr>
      <a:lvl2pPr marL="0" marR="0" indent="342900" algn="r" defTabSz="685800"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2pPr>
      <a:lvl3pPr marL="0" marR="0" indent="685800" algn="r" defTabSz="685800"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3pPr>
      <a:lvl4pPr marL="0" marR="0" indent="1028700" algn="r" defTabSz="685800"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4pPr>
      <a:lvl5pPr marL="0" marR="0" indent="1371600" algn="r" defTabSz="685800"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5pPr>
      <a:lvl6pPr marL="0" marR="0" indent="1714500" algn="r" defTabSz="685800"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6pPr>
      <a:lvl7pPr marL="0" marR="0" indent="2057400" algn="r" defTabSz="685800"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7pPr>
      <a:lvl8pPr marL="0" marR="0" indent="2400300" algn="r" defTabSz="685800"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8pPr>
      <a:lvl9pPr marL="0" marR="0" indent="2743200" algn="r" defTabSz="685800" rtl="0" latinLnBrk="0">
        <a:lnSpc>
          <a:spcPct val="100000"/>
        </a:lnSpc>
        <a:spcBef>
          <a:spcPts val="0"/>
        </a:spcBef>
        <a:spcAft>
          <a:spcPts val="0"/>
        </a:spcAft>
        <a:buClrTx/>
        <a:buSzTx/>
        <a:buFontTx/>
        <a:buNone/>
        <a:tabLst/>
        <a:defRPr sz="600" b="0" i="0" u="none" strike="noStrike" cap="none" spc="0" baseline="0">
          <a:ln>
            <a:noFill/>
          </a:ln>
          <a:solidFill>
            <a:schemeClr val="tx1"/>
          </a:solidFill>
          <a:uFillTx/>
          <a:latin typeface="+mn-lt"/>
          <a:ea typeface="+mn-ea"/>
          <a:cs typeface="+mn-cs"/>
          <a:sym typeface="IBM Plex San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s-MX"/>
              <a:t>Haz clic para modificar el estilo de título del patrón</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7" name="Footer Placeholder"/>
          <p:cNvSpPr>
            <a:spLocks noGrp="1"/>
          </p:cNvSpPr>
          <p:nvPr>
            <p:ph type="ftr" sz="quarter" idx="3"/>
          </p:nvPr>
        </p:nvSpPr>
        <p:spPr>
          <a:xfrm>
            <a:off x="228666" y="48006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b="0" i="0">
                <a:solidFill>
                  <a:schemeClr val="tx1"/>
                </a:solidFill>
                <a:latin typeface="Arial" panose="020B0604020202020204" pitchFamily="34" charset="0"/>
              </a:defRPr>
            </a:lvl1pPr>
          </a:lstStyle>
          <a:p>
            <a:r>
              <a:rPr lang="en-US" dirty="0"/>
              <a:t>Group Name / DOC ID / Month XX, 2022 / © 2022 IBM Corporation</a:t>
            </a:r>
          </a:p>
        </p:txBody>
      </p:sp>
      <p:sp>
        <p:nvSpPr>
          <p:cNvPr id="8" name="Slide Number Placeholder"/>
          <p:cNvSpPr>
            <a:spLocks noGrp="1"/>
          </p:cNvSpPr>
          <p:nvPr>
            <p:ph type="sldNum" sz="quarter" idx="4"/>
          </p:nvPr>
        </p:nvSpPr>
        <p:spPr>
          <a:xfrm>
            <a:off x="7086601" y="4800600"/>
            <a:ext cx="1828732" cy="166687"/>
          </a:xfrm>
          <a:prstGeom prst="rect">
            <a:avLst/>
          </a:prstGeom>
        </p:spPr>
        <p:txBody>
          <a:bodyPr vert="horz" lIns="0" tIns="0" rIns="0" bIns="0" rtlCol="0" anchor="ctr"/>
          <a:lstStyle>
            <a:lvl1pPr algn="r">
              <a:defRPr sz="600" b="0" i="0">
                <a:solidFill>
                  <a:schemeClr val="tx1"/>
                </a:solidFill>
                <a:latin typeface="Arial" panose="020B0604020202020204" pitchFamily="34" charset="0"/>
              </a:defRPr>
            </a:lvl1pPr>
          </a:lstStyle>
          <a:p>
            <a:fld id="{59395FB3-9C97-154F-86B2-7E381B951268}" type="slidenum">
              <a:rPr lang="en-US" smtClean="0"/>
              <a:pPr/>
              <a:t>‹#›</a:t>
            </a:fld>
            <a:endParaRPr lang="en-US" dirty="0"/>
          </a:p>
        </p:txBody>
      </p:sp>
      <p:grpSp>
        <p:nvGrpSpPr>
          <p:cNvPr id="3" name="Group 2">
            <a:extLst>
              <a:ext uri="{FF2B5EF4-FFF2-40B4-BE49-F238E27FC236}">
                <a16:creationId xmlns:a16="http://schemas.microsoft.com/office/drawing/2014/main" id="{720BB8D8-C46D-7A4B-97AF-798F102BA8D4}"/>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28219"/>
              <a:ext cx="91440" cy="4686681"/>
              <a:chOff x="-109730" y="228219"/>
              <a:chExt cx="91440" cy="4686681"/>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745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2821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14900"/>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28219"/>
              <a:ext cx="91440" cy="4685665"/>
              <a:chOff x="-109730" y="221869"/>
              <a:chExt cx="91440" cy="4685665"/>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91101"/>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21869"/>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907534"/>
                <a:ext cx="91440" cy="0"/>
              </a:xfrm>
              <a:prstGeom prst="line">
                <a:avLst/>
              </a:prstGeom>
              <a:ln w="3175">
                <a:solidFill>
                  <a:srgbClr val="6F6F6F"/>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3367615052"/>
      </p:ext>
    </p:extLst>
  </p:cSld>
  <p:clrMap bg1="dk1" tx1="lt1" bg2="dk2" tx2="lt2" accent1="accent1" accent2="accent2" accent3="accent3" accent4="accent4" accent5="accent5" accent6="accent6" hlink="hlink" folHlink="folHlink"/>
  <p:sldLayoutIdLst>
    <p:sldLayoutId id="2147484240" r:id="rId1"/>
    <p:sldLayoutId id="2147484241" r:id="rId2"/>
    <p:sldLayoutId id="2147484242" r:id="rId3"/>
    <p:sldLayoutId id="2147484243" r:id="rId4"/>
    <p:sldLayoutId id="2147484244" r:id="rId5"/>
    <p:sldLayoutId id="2147484245" r:id="rId6"/>
    <p:sldLayoutId id="2147484246" r:id="rId7"/>
    <p:sldLayoutId id="2147484247" r:id="rId8"/>
    <p:sldLayoutId id="2147484248" r:id="rId9"/>
    <p:sldLayoutId id="2147484249" r:id="rId10"/>
    <p:sldLayoutId id="2147484250" r:id="rId11"/>
    <p:sldLayoutId id="2147484251" r:id="rId12"/>
    <p:sldLayoutId id="2147484252" r:id="rId13"/>
    <p:sldLayoutId id="2147484253" r:id="rId14"/>
    <p:sldLayoutId id="2147484254" r:id="rId15"/>
    <p:sldLayoutId id="2147484255" r:id="rId16"/>
    <p:sldLayoutId id="2147484256" r:id="rId17"/>
    <p:sldLayoutId id="2147484257" r:id="rId18"/>
    <p:sldLayoutId id="2147484258" r:id="rId19"/>
    <p:sldLayoutId id="2147484259" r:id="rId20"/>
    <p:sldLayoutId id="2147484260" r:id="rId21"/>
    <p:sldLayoutId id="2147484261" r:id="rId22"/>
    <p:sldLayoutId id="2147484262" r:id="rId23"/>
    <p:sldLayoutId id="2147484263" r:id="rId24"/>
    <p:sldLayoutId id="2147484264" r:id="rId25"/>
    <p:sldLayoutId id="2147484265" r:id="rId26"/>
    <p:sldLayoutId id="2147484266" r:id="rId27"/>
    <p:sldLayoutId id="2147484267" r:id="rId28"/>
    <p:sldLayoutId id="2147484268" r:id="rId29"/>
    <p:sldLayoutId id="2147484269" r:id="rId30"/>
    <p:sldLayoutId id="2147484270" r:id="rId31"/>
    <p:sldLayoutId id="2147484271" r:id="rId32"/>
    <p:sldLayoutId id="2147484272" r:id="rId33"/>
    <p:sldLayoutId id="2147484273" r:id="rId34"/>
    <p:sldLayoutId id="2147484274" r:id="rId35"/>
    <p:sldLayoutId id="2147484275" r:id="rId36"/>
    <p:sldLayoutId id="2147484276" r:id="rId37"/>
    <p:sldLayoutId id="2147484277" r:id="rId38"/>
    <p:sldLayoutId id="2147484278" r:id="rId39"/>
    <p:sldLayoutId id="2147484279" r:id="rId40"/>
    <p:sldLayoutId id="2147484280" r:id="rId41"/>
    <p:sldLayoutId id="2147484281" r:id="rId42"/>
  </p:sldLayoutIdLst>
  <p:hf hdr="0" dt="0"/>
  <p:txStyles>
    <p:titleStyle>
      <a:lvl1pPr algn="l" rtl="0" eaLnBrk="1" fontAlgn="base" hangingPunct="1">
        <a:lnSpc>
          <a:spcPct val="90000"/>
        </a:lnSpc>
        <a:spcBef>
          <a:spcPct val="0"/>
        </a:spcBef>
        <a:spcAft>
          <a:spcPct val="0"/>
        </a:spcAft>
        <a:defRPr sz="24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IBM Plex Sans Light" pitchFamily="34" charset="0"/>
        </a:defRPr>
      </a:lvl2pPr>
      <a:lvl3pPr algn="l" rtl="0" eaLnBrk="1" fontAlgn="base" hangingPunct="1">
        <a:lnSpc>
          <a:spcPct val="90000"/>
        </a:lnSpc>
        <a:spcBef>
          <a:spcPct val="0"/>
        </a:spcBef>
        <a:spcAft>
          <a:spcPct val="0"/>
        </a:spcAft>
        <a:defRPr sz="2220">
          <a:solidFill>
            <a:srgbClr val="191919"/>
          </a:solidFill>
          <a:latin typeface="IBM Plex Sans Light" pitchFamily="34" charset="0"/>
        </a:defRPr>
      </a:lvl3pPr>
      <a:lvl4pPr algn="l" rtl="0" eaLnBrk="1" fontAlgn="base" hangingPunct="1">
        <a:lnSpc>
          <a:spcPct val="90000"/>
        </a:lnSpc>
        <a:spcBef>
          <a:spcPct val="0"/>
        </a:spcBef>
        <a:spcAft>
          <a:spcPct val="0"/>
        </a:spcAft>
        <a:defRPr sz="2220">
          <a:solidFill>
            <a:srgbClr val="191919"/>
          </a:solidFill>
          <a:latin typeface="IBM Plex Sans Light" pitchFamily="34" charset="0"/>
        </a:defRPr>
      </a:lvl4pPr>
      <a:lvl5pPr algn="l" rtl="0" eaLnBrk="1" fontAlgn="base" hangingPunct="1">
        <a:lnSpc>
          <a:spcPct val="90000"/>
        </a:lnSpc>
        <a:spcBef>
          <a:spcPct val="0"/>
        </a:spcBef>
        <a:spcAft>
          <a:spcPct val="0"/>
        </a:spcAft>
        <a:defRPr sz="2220">
          <a:solidFill>
            <a:srgbClr val="191919"/>
          </a:solidFill>
          <a:latin typeface="IBM Plex Sans Light"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Light"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Light"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Light"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Light" pitchFamily="34" charset="0"/>
        </a:defRPr>
      </a:lvl9pPr>
    </p:titleStyle>
    <p:bodyStyle>
      <a:lvl1pPr marL="0" indent="0" algn="l" rtl="0" eaLnBrk="1" fontAlgn="base" hangingPunct="1">
        <a:lnSpc>
          <a:spcPct val="100000"/>
        </a:lnSpc>
        <a:spcBef>
          <a:spcPts val="1100"/>
        </a:spcBef>
        <a:spcAft>
          <a:spcPct val="0"/>
        </a:spcAft>
        <a:buClr>
          <a:srgbClr val="001141"/>
        </a:buClr>
        <a:buSzPct val="90000"/>
        <a:buFont typeface="IBM Plex Sans Light" pitchFamily="2" charset="2"/>
        <a:buNone/>
        <a:defRPr sz="1400" b="0" i="0">
          <a:solidFill>
            <a:schemeClr val="tx1"/>
          </a:solidFill>
          <a:latin typeface="Arial" panose="020B0604020202020204" pitchFamily="34" charset="0"/>
          <a:ea typeface="Arial" panose="020B0604020202020204" pitchFamily="34" charset="0"/>
          <a:cs typeface="Arial" panose="020B0604020202020204" pitchFamily="34" charset="0"/>
        </a:defRPr>
      </a:lvl1pPr>
      <a:lvl2pPr marL="171452"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a:solidFill>
            <a:schemeClr val="tx1"/>
          </a:solidFill>
          <a:latin typeface="Arial" panose="020B0604020202020204" pitchFamily="34" charset="0"/>
          <a:ea typeface="Arial" panose="020B0604020202020204" pitchFamily="34" charset="0"/>
          <a:cs typeface="Arial" panose="020B0604020202020204" pitchFamily="34" charset="0"/>
        </a:defRPr>
      </a:lvl2pPr>
      <a:lvl3pPr marL="342905" indent="-173736" algn="l" rtl="0" eaLnBrk="1" fontAlgn="base" hangingPunct="1">
        <a:lnSpc>
          <a:spcPct val="100000"/>
        </a:lnSpc>
        <a:spcBef>
          <a:spcPts val="1100"/>
        </a:spcBef>
        <a:spcAft>
          <a:spcPct val="0"/>
        </a:spcAft>
        <a:buClr>
          <a:srgbClr val="001141"/>
        </a:buClr>
        <a:buSzPct val="100000"/>
        <a:buFont typeface="IBM Plex Sans Light" panose="020B0604020202020204" pitchFamily="34" charset="0"/>
        <a:buChar char="•"/>
        <a:tabLst/>
        <a:defRPr sz="1400" b="0" i="0">
          <a:solidFill>
            <a:schemeClr val="tx1"/>
          </a:solidFill>
          <a:latin typeface="Arial" panose="020B0604020202020204" pitchFamily="34" charset="0"/>
          <a:ea typeface="Arial" panose="020B0604020202020204" pitchFamily="34" charset="0"/>
          <a:cs typeface="Arial" panose="020B0604020202020204" pitchFamily="34" charset="0"/>
        </a:defRPr>
      </a:lvl3pPr>
      <a:lvl4pPr marL="628658" indent="-173736" algn="l" rtl="0" eaLnBrk="1" fontAlgn="base" hangingPunct="1">
        <a:lnSpc>
          <a:spcPct val="100000"/>
        </a:lnSpc>
        <a:spcBef>
          <a:spcPts val="1100"/>
        </a:spcBef>
        <a:spcAft>
          <a:spcPct val="0"/>
        </a:spcAft>
        <a:buClr>
          <a:srgbClr val="001141"/>
        </a:buClr>
        <a:buSzPct val="100000"/>
        <a:buFont typeface="IBM Plex Sans Light" charset="-120"/>
        <a:buChar char="–"/>
        <a:tabLst/>
        <a:defRPr sz="1400" b="0" i="0" baseline="0">
          <a:solidFill>
            <a:schemeClr val="tx1"/>
          </a:solidFill>
          <a:latin typeface="Arial" panose="020B0604020202020204" pitchFamily="34" charset="0"/>
          <a:ea typeface="Arial" panose="020B0604020202020204" pitchFamily="34" charset="0"/>
          <a:cs typeface="Arial" panose="020B0604020202020204" pitchFamily="34" charset="0"/>
        </a:defRPr>
      </a:lvl4pPr>
      <a:lvl5pPr marL="803285" indent="-173736" algn="l" rtl="0" eaLnBrk="1" fontAlgn="base" hangingPunct="1">
        <a:lnSpc>
          <a:spcPct val="100000"/>
        </a:lnSpc>
        <a:spcBef>
          <a:spcPts val="1100"/>
        </a:spcBef>
        <a:spcAft>
          <a:spcPct val="0"/>
        </a:spcAft>
        <a:buClr>
          <a:srgbClr val="001141"/>
        </a:buClr>
        <a:buFont typeface="IBM Plex Sans Light" charset="-120"/>
        <a:buChar char="»"/>
        <a:tabLst/>
        <a:defRPr sz="1400" b="0" i="0">
          <a:solidFill>
            <a:schemeClr val="tx1"/>
          </a:solidFill>
          <a:latin typeface="Arial" panose="020B0604020202020204" pitchFamily="34" charset="0"/>
          <a:ea typeface="Arial" panose="020B0604020202020204" pitchFamily="34" charset="0"/>
          <a:cs typeface="Arial" panose="020B0604020202020204"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Light"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Light"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44">
          <p15:clr>
            <a:srgbClr val="F26B43"/>
          </p15:clr>
        </p15:guide>
        <p15:guide id="2" pos="144">
          <p15:clr>
            <a:srgbClr val="F26B43"/>
          </p15:clr>
        </p15:guide>
        <p15:guide id="3" pos="5616">
          <p15:clr>
            <a:srgbClr val="F26B43"/>
          </p15:clr>
        </p15:guide>
        <p15:guide id="4" orient="horz" pos="2832">
          <p15:clr>
            <a:srgbClr val="F26B43"/>
          </p15:clr>
        </p15:guide>
        <p15:guide id="5" orient="horz" pos="3094">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4" name="Title Placeholder"/>
          <p:cNvSpPr>
            <a:spLocks noGrp="1"/>
          </p:cNvSpPr>
          <p:nvPr>
            <p:ph type="title"/>
          </p:nvPr>
        </p:nvSpPr>
        <p:spPr>
          <a:xfrm>
            <a:off x="210312" y="201168"/>
            <a:ext cx="4142232" cy="4294632"/>
          </a:xfrm>
          <a:prstGeom prst="rect">
            <a:avLst/>
          </a:prstGeom>
        </p:spPr>
        <p:txBody>
          <a:bodyPr vert="horz" lIns="0" tIns="0" rIns="0" bIns="0" rtlCol="0" anchor="t">
            <a:noAutofit/>
          </a:bodyPr>
          <a:lstStyle/>
          <a:p>
            <a:r>
              <a:rPr lang="es-MX"/>
              <a:t>Haz clic para modificar el estilo de título del patrón</a:t>
            </a:r>
            <a:endParaRPr lang="en-US" dirty="0"/>
          </a:p>
        </p:txBody>
      </p:sp>
      <p:sp>
        <p:nvSpPr>
          <p:cNvPr id="5" name="Text Placeholder"/>
          <p:cNvSpPr>
            <a:spLocks noGrp="1"/>
          </p:cNvSpPr>
          <p:nvPr>
            <p:ph type="body" idx="1"/>
          </p:nvPr>
        </p:nvSpPr>
        <p:spPr>
          <a:xfrm>
            <a:off x="4791456" y="201168"/>
            <a:ext cx="4123944" cy="4294632"/>
          </a:xfrm>
          <a:prstGeom prst="rect">
            <a:avLst/>
          </a:prstGeom>
        </p:spPr>
        <p:txBody>
          <a:bodyPr vert="horz" lIns="0" tIns="0" rIns="0" bIns="0" rtlCol="0">
            <a:noAutofit/>
          </a:bodyPr>
          <a:lstStyle/>
          <a:p>
            <a:pPr lvl="0"/>
            <a:r>
              <a:rPr lang="es-MX"/>
              <a:t>Haga clic para modificar los estilos de texto del patrón</a:t>
            </a:r>
          </a:p>
          <a:p>
            <a:pPr lvl="1"/>
            <a:r>
              <a:rPr lang="es-MX"/>
              <a:t>Segundo nivel</a:t>
            </a:r>
          </a:p>
          <a:p>
            <a:pPr lvl="2"/>
            <a:r>
              <a:rPr lang="es-MX"/>
              <a:t>Tercer nivel</a:t>
            </a:r>
          </a:p>
          <a:p>
            <a:pPr lvl="3"/>
            <a:r>
              <a:rPr lang="es-MX"/>
              <a:t>Cuarto nivel</a:t>
            </a:r>
          </a:p>
          <a:p>
            <a:pPr lvl="4"/>
            <a:r>
              <a:rPr lang="es-MX"/>
              <a:t>Quinto nivel</a:t>
            </a:r>
            <a:endParaRPr lang="en-US" dirty="0"/>
          </a:p>
        </p:txBody>
      </p:sp>
      <p:sp>
        <p:nvSpPr>
          <p:cNvPr id="7" name="Footer Placeholder"/>
          <p:cNvSpPr>
            <a:spLocks noGrp="1"/>
          </p:cNvSpPr>
          <p:nvPr>
            <p:ph type="ftr" sz="quarter" idx="3"/>
          </p:nvPr>
        </p:nvSpPr>
        <p:spPr>
          <a:xfrm>
            <a:off x="228666" y="4787900"/>
            <a:ext cx="4114735" cy="166687"/>
          </a:xfrm>
          <a:prstGeom prst="rect">
            <a:avLst/>
          </a:prstGeom>
        </p:spPr>
        <p:txBody>
          <a:bodyPr vert="horz" lIns="0" tIns="0" rIns="0" bIns="0" rtlCol="0" anchor="ctr"/>
          <a:lstStyle>
            <a:lvl1pPr marL="0" marR="0" indent="0" algn="l" defTabSz="685992" rtl="0" eaLnBrk="1" fontAlgn="auto" latinLnBrk="0" hangingPunct="1">
              <a:lnSpc>
                <a:spcPct val="100000"/>
              </a:lnSpc>
              <a:spcBef>
                <a:spcPts val="0"/>
              </a:spcBef>
              <a:spcAft>
                <a:spcPts val="0"/>
              </a:spcAft>
              <a:buClrTx/>
              <a:buSzTx/>
              <a:buFontTx/>
              <a:buNone/>
              <a:tabLst/>
              <a:defRPr sz="600">
                <a:solidFill>
                  <a:schemeClr val="bg1"/>
                </a:solidFill>
                <a:latin typeface="+mn-lt"/>
              </a:defRPr>
            </a:lvl1pPr>
          </a:lstStyle>
          <a:p>
            <a:r>
              <a:rPr lang="en-US" dirty="0"/>
              <a:t>Group Name / DOC ID / Month XX, 2020 / © 2020 IBM Corporation</a:t>
            </a:r>
          </a:p>
        </p:txBody>
      </p:sp>
      <p:sp>
        <p:nvSpPr>
          <p:cNvPr id="8" name="Slide Number Placeholder"/>
          <p:cNvSpPr>
            <a:spLocks noGrp="1"/>
          </p:cNvSpPr>
          <p:nvPr>
            <p:ph type="sldNum" sz="quarter" idx="4"/>
          </p:nvPr>
        </p:nvSpPr>
        <p:spPr>
          <a:xfrm>
            <a:off x="7086601" y="4787900"/>
            <a:ext cx="1828732" cy="166687"/>
          </a:xfrm>
          <a:prstGeom prst="rect">
            <a:avLst/>
          </a:prstGeom>
        </p:spPr>
        <p:txBody>
          <a:bodyPr vert="horz" lIns="0" tIns="0" rIns="0" bIns="0" rtlCol="0" anchor="ctr"/>
          <a:lstStyle>
            <a:lvl1pPr algn="r">
              <a:defRPr sz="600">
                <a:solidFill>
                  <a:schemeClr val="bg1"/>
                </a:solidFill>
                <a:latin typeface="+mn-lt"/>
              </a:defRPr>
            </a:lvl1pPr>
          </a:lstStyle>
          <a:p>
            <a:fld id="{59395FB3-9C97-154F-86B2-7E381B951268}" type="slidenum">
              <a:rPr lang="en-US" smtClean="0"/>
              <a:pPr/>
              <a:t>‹#›</a:t>
            </a:fld>
            <a:endParaRPr lang="en-US" dirty="0"/>
          </a:p>
        </p:txBody>
      </p:sp>
      <p:grpSp>
        <p:nvGrpSpPr>
          <p:cNvPr id="59" name="Group 1" descr="Outside edge tick marks for alignment">
            <a:extLst>
              <a:ext uri="{C183D7F6-B498-43B3-948B-1728B52AA6E4}">
                <adec:decorative xmlns:adec="http://schemas.microsoft.com/office/drawing/2017/decorative" val="0"/>
              </a:ext>
            </a:extLst>
          </p:cNvPr>
          <p:cNvGrpSpPr/>
          <p:nvPr userDrawn="1"/>
        </p:nvGrpSpPr>
        <p:grpSpPr>
          <a:xfrm>
            <a:off x="-109730" y="-110490"/>
            <a:ext cx="9364220" cy="5364480"/>
            <a:chOff x="-109730" y="-110490"/>
            <a:chExt cx="9364220" cy="5364480"/>
          </a:xfrm>
        </p:grpSpPr>
        <p:grpSp>
          <p:nvGrpSpPr>
            <p:cNvPr id="60" name="Group 59"/>
            <p:cNvGrpSpPr/>
            <p:nvPr userDrawn="1"/>
          </p:nvGrpSpPr>
          <p:grpSpPr>
            <a:xfrm>
              <a:off x="228600" y="-110490"/>
              <a:ext cx="8686732" cy="91440"/>
              <a:chOff x="228600" y="-152400"/>
              <a:chExt cx="8686732" cy="152400"/>
            </a:xfrm>
          </p:grpSpPr>
          <p:cxnSp>
            <p:nvCxnSpPr>
              <p:cNvPr id="93" name="Straight Connector 92">
                <a:extLst>
                  <a:ext uri="{C183D7F6-B498-43B3-948B-1728B52AA6E4}">
                    <adec:decorative xmlns:adec="http://schemas.microsoft.com/office/drawing/2017/decorative" val="1"/>
                  </a:ext>
                </a:extLst>
              </p:cNvPr>
              <p:cNvCxnSpPr/>
              <p:nvPr userDrawn="1"/>
            </p:nvCxnSpPr>
            <p:spPr bwMode="auto">
              <a:xfrm rot="5400000" flipH="1">
                <a:off x="152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Straight Connector 93">
                <a:extLst>
                  <a:ext uri="{C183D7F6-B498-43B3-948B-1728B52AA6E4}">
                    <adec:decorative xmlns:adec="http://schemas.microsoft.com/office/drawing/2017/decorative" val="1"/>
                  </a:ext>
                </a:extLst>
              </p:cNvPr>
              <p:cNvCxnSpPr/>
              <p:nvPr userDrawn="1"/>
            </p:nvCxnSpPr>
            <p:spPr bwMode="auto">
              <a:xfrm rot="5400000" flipH="1">
                <a:off x="1981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Straight Connector 94">
                <a:extLst>
                  <a:ext uri="{C183D7F6-B498-43B3-948B-1728B52AA6E4}">
                    <adec:decorative xmlns:adec="http://schemas.microsoft.com/office/drawing/2017/decorative" val="1"/>
                  </a:ext>
                </a:extLst>
              </p:cNvPr>
              <p:cNvCxnSpPr/>
              <p:nvPr userDrawn="1"/>
            </p:nvCxnSpPr>
            <p:spPr bwMode="auto">
              <a:xfrm rot="5400000" flipH="1">
                <a:off x="2209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6" name="Straight Connector 95">
                <a:extLst>
                  <a:ext uri="{C183D7F6-B498-43B3-948B-1728B52AA6E4}">
                    <adec:decorative xmlns:adec="http://schemas.microsoft.com/office/drawing/2017/decorative" val="1"/>
                  </a:ext>
                </a:extLst>
              </p:cNvPr>
              <p:cNvCxnSpPr/>
              <p:nvPr userDrawn="1"/>
            </p:nvCxnSpPr>
            <p:spPr bwMode="auto">
              <a:xfrm rot="5400000" flipH="1">
                <a:off x="2438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7" name="Straight Connector 96">
                <a:extLst>
                  <a:ext uri="{C183D7F6-B498-43B3-948B-1728B52AA6E4}">
                    <adec:decorative xmlns:adec="http://schemas.microsoft.com/office/drawing/2017/decorative" val="1"/>
                  </a:ext>
                </a:extLst>
              </p:cNvPr>
              <p:cNvCxnSpPr/>
              <p:nvPr userDrawn="1"/>
            </p:nvCxnSpPr>
            <p:spPr bwMode="auto">
              <a:xfrm rot="5400000" flipH="1">
                <a:off x="4267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Straight Connector 97">
                <a:extLst>
                  <a:ext uri="{C183D7F6-B498-43B3-948B-1728B52AA6E4}">
                    <adec:decorative xmlns:adec="http://schemas.microsoft.com/office/drawing/2017/decorative" val="1"/>
                  </a:ext>
                </a:extLst>
              </p:cNvPr>
              <p:cNvCxnSpPr/>
              <p:nvPr userDrawn="1"/>
            </p:nvCxnSpPr>
            <p:spPr bwMode="auto">
              <a:xfrm rot="5400000" flipH="1">
                <a:off x="4495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Straight Connector 98">
                <a:extLst>
                  <a:ext uri="{C183D7F6-B498-43B3-948B-1728B52AA6E4}">
                    <adec:decorative xmlns:adec="http://schemas.microsoft.com/office/drawing/2017/decorative" val="1"/>
                  </a:ext>
                </a:extLst>
              </p:cNvPr>
              <p:cNvCxnSpPr/>
              <p:nvPr userDrawn="1"/>
            </p:nvCxnSpPr>
            <p:spPr bwMode="auto">
              <a:xfrm rot="5400000" flipH="1">
                <a:off x="4724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Straight Connector 99">
                <a:extLst>
                  <a:ext uri="{C183D7F6-B498-43B3-948B-1728B52AA6E4}">
                    <adec:decorative xmlns:adec="http://schemas.microsoft.com/office/drawing/2017/decorative" val="1"/>
                  </a:ext>
                </a:extLst>
              </p:cNvPr>
              <p:cNvCxnSpPr/>
              <p:nvPr userDrawn="1"/>
            </p:nvCxnSpPr>
            <p:spPr bwMode="auto">
              <a:xfrm rot="5400000" flipH="1">
                <a:off x="65532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Straight Connector 100">
                <a:extLst>
                  <a:ext uri="{C183D7F6-B498-43B3-948B-1728B52AA6E4}">
                    <adec:decorative xmlns:adec="http://schemas.microsoft.com/office/drawing/2017/decorative" val="1"/>
                  </a:ext>
                </a:extLst>
              </p:cNvPr>
              <p:cNvCxnSpPr/>
              <p:nvPr userDrawn="1"/>
            </p:nvCxnSpPr>
            <p:spPr bwMode="auto">
              <a:xfrm rot="5400000" flipH="1">
                <a:off x="67818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2" name="Straight Connector 101">
                <a:extLst>
                  <a:ext uri="{C183D7F6-B498-43B3-948B-1728B52AA6E4}">
                    <adec:decorative xmlns:adec="http://schemas.microsoft.com/office/drawing/2017/decorative" val="1"/>
                  </a:ext>
                </a:extLst>
              </p:cNvPr>
              <p:cNvCxnSpPr/>
              <p:nvPr userDrawn="1"/>
            </p:nvCxnSpPr>
            <p:spPr bwMode="auto">
              <a:xfrm rot="5400000" flipH="1">
                <a:off x="7010400"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3" name="Straight Connector 102">
                <a:extLst>
                  <a:ext uri="{C183D7F6-B498-43B3-948B-1728B52AA6E4}">
                    <adec:decorative xmlns:adec="http://schemas.microsoft.com/office/drawing/2017/decorative" val="1"/>
                  </a:ext>
                </a:extLst>
              </p:cNvPr>
              <p:cNvCxnSpPr/>
              <p:nvPr userDrawn="1"/>
            </p:nvCxnSpPr>
            <p:spPr bwMode="auto">
              <a:xfrm rot="5400000" flipH="1">
                <a:off x="8839132" y="-762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1" name="Group 60"/>
            <p:cNvGrpSpPr/>
            <p:nvPr userDrawn="1"/>
          </p:nvGrpSpPr>
          <p:grpSpPr>
            <a:xfrm>
              <a:off x="228600" y="5162550"/>
              <a:ext cx="8686732" cy="91440"/>
              <a:chOff x="228600" y="5143500"/>
              <a:chExt cx="8686732" cy="152400"/>
            </a:xfrm>
          </p:grpSpPr>
          <p:cxnSp>
            <p:nvCxnSpPr>
              <p:cNvPr id="82" name="Straight Connector 81">
                <a:extLst>
                  <a:ext uri="{C183D7F6-B498-43B3-948B-1728B52AA6E4}">
                    <adec:decorative xmlns:adec="http://schemas.microsoft.com/office/drawing/2017/decorative" val="1"/>
                  </a:ext>
                </a:extLst>
              </p:cNvPr>
              <p:cNvCxnSpPr/>
              <p:nvPr userDrawn="1"/>
            </p:nvCxnSpPr>
            <p:spPr bwMode="auto">
              <a:xfrm rot="5400000" flipH="1">
                <a:off x="152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3" name="Straight Connector 82">
                <a:extLst>
                  <a:ext uri="{C183D7F6-B498-43B3-948B-1728B52AA6E4}">
                    <adec:decorative xmlns:adec="http://schemas.microsoft.com/office/drawing/2017/decorative" val="1"/>
                  </a:ext>
                </a:extLst>
              </p:cNvPr>
              <p:cNvCxnSpPr/>
              <p:nvPr userDrawn="1"/>
            </p:nvCxnSpPr>
            <p:spPr bwMode="auto">
              <a:xfrm rot="5400000" flipH="1">
                <a:off x="1981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4" name="Straight Connector 83">
                <a:extLst>
                  <a:ext uri="{C183D7F6-B498-43B3-948B-1728B52AA6E4}">
                    <adec:decorative xmlns:adec="http://schemas.microsoft.com/office/drawing/2017/decorative" val="1"/>
                  </a:ext>
                </a:extLst>
              </p:cNvPr>
              <p:cNvCxnSpPr/>
              <p:nvPr userDrawn="1"/>
            </p:nvCxnSpPr>
            <p:spPr bwMode="auto">
              <a:xfrm rot="5400000" flipH="1">
                <a:off x="2209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5" name="Straight Connector 84">
                <a:extLst>
                  <a:ext uri="{C183D7F6-B498-43B3-948B-1728B52AA6E4}">
                    <adec:decorative xmlns:adec="http://schemas.microsoft.com/office/drawing/2017/decorative" val="1"/>
                  </a:ext>
                </a:extLst>
              </p:cNvPr>
              <p:cNvCxnSpPr/>
              <p:nvPr userDrawn="1"/>
            </p:nvCxnSpPr>
            <p:spPr bwMode="auto">
              <a:xfrm rot="5400000" flipH="1">
                <a:off x="2438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Straight Connector 85">
                <a:extLst>
                  <a:ext uri="{C183D7F6-B498-43B3-948B-1728B52AA6E4}">
                    <adec:decorative xmlns:adec="http://schemas.microsoft.com/office/drawing/2017/decorative" val="1"/>
                  </a:ext>
                </a:extLst>
              </p:cNvPr>
              <p:cNvCxnSpPr/>
              <p:nvPr userDrawn="1"/>
            </p:nvCxnSpPr>
            <p:spPr bwMode="auto">
              <a:xfrm rot="5400000" flipH="1">
                <a:off x="4267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Straight Connector 86">
                <a:extLst>
                  <a:ext uri="{C183D7F6-B498-43B3-948B-1728B52AA6E4}">
                    <adec:decorative xmlns:adec="http://schemas.microsoft.com/office/drawing/2017/decorative" val="1"/>
                  </a:ext>
                </a:extLst>
              </p:cNvPr>
              <p:cNvCxnSpPr/>
              <p:nvPr userDrawn="1"/>
            </p:nvCxnSpPr>
            <p:spPr bwMode="auto">
              <a:xfrm rot="5400000" flipH="1">
                <a:off x="4495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Straight Connector 87">
                <a:extLst>
                  <a:ext uri="{C183D7F6-B498-43B3-948B-1728B52AA6E4}">
                    <adec:decorative xmlns:adec="http://schemas.microsoft.com/office/drawing/2017/decorative" val="1"/>
                  </a:ext>
                </a:extLst>
              </p:cNvPr>
              <p:cNvCxnSpPr/>
              <p:nvPr userDrawn="1"/>
            </p:nvCxnSpPr>
            <p:spPr bwMode="auto">
              <a:xfrm rot="5400000" flipH="1">
                <a:off x="4724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Straight Connector 88">
                <a:extLst>
                  <a:ext uri="{C183D7F6-B498-43B3-948B-1728B52AA6E4}">
                    <adec:decorative xmlns:adec="http://schemas.microsoft.com/office/drawing/2017/decorative" val="1"/>
                  </a:ext>
                </a:extLst>
              </p:cNvPr>
              <p:cNvCxnSpPr/>
              <p:nvPr userDrawn="1"/>
            </p:nvCxnSpPr>
            <p:spPr bwMode="auto">
              <a:xfrm rot="5400000" flipH="1">
                <a:off x="65532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0" name="Straight Connector 89">
                <a:extLst>
                  <a:ext uri="{C183D7F6-B498-43B3-948B-1728B52AA6E4}">
                    <adec:decorative xmlns:adec="http://schemas.microsoft.com/office/drawing/2017/decorative" val="1"/>
                  </a:ext>
                </a:extLst>
              </p:cNvPr>
              <p:cNvCxnSpPr/>
              <p:nvPr userDrawn="1"/>
            </p:nvCxnSpPr>
            <p:spPr bwMode="auto">
              <a:xfrm rot="5400000" flipH="1">
                <a:off x="67818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1" name="Straight Connector 90">
                <a:extLst>
                  <a:ext uri="{C183D7F6-B498-43B3-948B-1728B52AA6E4}">
                    <adec:decorative xmlns:adec="http://schemas.microsoft.com/office/drawing/2017/decorative" val="1"/>
                  </a:ext>
                </a:extLst>
              </p:cNvPr>
              <p:cNvCxnSpPr/>
              <p:nvPr userDrawn="1"/>
            </p:nvCxnSpPr>
            <p:spPr bwMode="auto">
              <a:xfrm rot="5400000" flipH="1">
                <a:off x="7010400"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Straight Connector 91">
                <a:extLst>
                  <a:ext uri="{C183D7F6-B498-43B3-948B-1728B52AA6E4}">
                    <adec:decorative xmlns:adec="http://schemas.microsoft.com/office/drawing/2017/decorative" val="1"/>
                  </a:ext>
                </a:extLst>
              </p:cNvPr>
              <p:cNvCxnSpPr/>
              <p:nvPr userDrawn="1"/>
            </p:nvCxnSpPr>
            <p:spPr bwMode="auto">
              <a:xfrm rot="5400000" flipH="1">
                <a:off x="8839132" y="5219700"/>
                <a:ext cx="15240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2" name="Group 61"/>
            <p:cNvGrpSpPr/>
            <p:nvPr userDrawn="1"/>
          </p:nvGrpSpPr>
          <p:grpSpPr>
            <a:xfrm>
              <a:off x="-109730" y="237744"/>
              <a:ext cx="91440" cy="4664456"/>
              <a:chOff x="-109730" y="237744"/>
              <a:chExt cx="91440" cy="4664456"/>
            </a:xfrm>
          </p:grpSpPr>
          <p:cxnSp>
            <p:nvCxnSpPr>
              <p:cNvPr id="73" name="Straight Connector 72">
                <a:extLst>
                  <a:ext uri="{C183D7F6-B498-43B3-948B-1728B52AA6E4}">
                    <adec:decorative xmlns:adec="http://schemas.microsoft.com/office/drawing/2017/decorative" val="1"/>
                  </a:ext>
                </a:extLst>
              </p:cNvPr>
              <p:cNvCxnSpPr/>
              <p:nvPr userDrawn="1"/>
            </p:nvCxnSpPr>
            <p:spPr bwMode="auto">
              <a:xfrm flipH="1">
                <a:off x="-109730" y="65379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4" name="Straight Connector 73">
                <a:extLst>
                  <a:ext uri="{C183D7F6-B498-43B3-948B-1728B52AA6E4}">
                    <adec:decorative xmlns:adec="http://schemas.microsoft.com/office/drawing/2017/decorative" val="1"/>
                  </a:ext>
                </a:extLst>
              </p:cNvPr>
              <p:cNvCxnSpPr/>
              <p:nvPr userDrawn="1"/>
            </p:nvCxnSpPr>
            <p:spPr bwMode="auto">
              <a:xfrm flipH="1">
                <a:off x="-109730" y="128930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5" name="Straight Connector 74">
                <a:extLst>
                  <a:ext uri="{C183D7F6-B498-43B3-948B-1728B52AA6E4}">
                    <adec:decorative xmlns:adec="http://schemas.microsoft.com/office/drawing/2017/decorative" val="1"/>
                  </a:ext>
                </a:extLst>
              </p:cNvPr>
              <p:cNvCxnSpPr/>
              <p:nvPr userDrawn="1"/>
            </p:nvCxnSpPr>
            <p:spPr bwMode="auto">
              <a:xfrm flipH="1">
                <a:off x="-109730" y="192938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6" name="Straight Connector 75">
                <a:extLst>
                  <a:ext uri="{C183D7F6-B498-43B3-948B-1728B52AA6E4}">
                    <adec:decorative xmlns:adec="http://schemas.microsoft.com/office/drawing/2017/decorative" val="1"/>
                  </a:ext>
                </a:extLst>
              </p:cNvPr>
              <p:cNvCxnSpPr/>
              <p:nvPr userDrawn="1"/>
            </p:nvCxnSpPr>
            <p:spPr bwMode="auto">
              <a:xfrm flipH="1">
                <a:off x="-109730" y="257099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7" name="Straight Connector 76">
                <a:extLst>
                  <a:ext uri="{C183D7F6-B498-43B3-948B-1728B52AA6E4}">
                    <adec:decorative xmlns:adec="http://schemas.microsoft.com/office/drawing/2017/decorative" val="1"/>
                  </a:ext>
                </a:extLst>
              </p:cNvPr>
              <p:cNvCxnSpPr/>
              <p:nvPr userDrawn="1"/>
            </p:nvCxnSpPr>
            <p:spPr bwMode="auto">
              <a:xfrm flipH="1">
                <a:off x="-109730" y="32095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8" name="Straight Connector 77">
                <a:extLst>
                  <a:ext uri="{C183D7F6-B498-43B3-948B-1728B52AA6E4}">
                    <adec:decorative xmlns:adec="http://schemas.microsoft.com/office/drawing/2017/decorative" val="1"/>
                  </a:ext>
                </a:extLst>
              </p:cNvPr>
              <p:cNvCxnSpPr/>
              <p:nvPr userDrawn="1"/>
            </p:nvCxnSpPr>
            <p:spPr bwMode="auto">
              <a:xfrm flipH="1">
                <a:off x="-109730" y="384962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9" name="Straight Connector 78">
                <a:extLst>
                  <a:ext uri="{C183D7F6-B498-43B3-948B-1728B52AA6E4}">
                    <adec:decorative xmlns:adec="http://schemas.microsoft.com/office/drawing/2017/decorative" val="1"/>
                  </a:ext>
                </a:extLst>
              </p:cNvPr>
              <p:cNvCxnSpPr/>
              <p:nvPr userDrawn="1"/>
            </p:nvCxnSpPr>
            <p:spPr bwMode="auto">
              <a:xfrm flipH="1">
                <a:off x="-109730" y="449427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0" name="Straight Connector 79">
                <a:extLst>
                  <a:ext uri="{C183D7F6-B498-43B3-948B-1728B52AA6E4}">
                    <adec:decorative xmlns:adec="http://schemas.microsoft.com/office/drawing/2017/decorative" val="1"/>
                  </a:ext>
                </a:extLst>
              </p:cNvPr>
              <p:cNvCxnSpPr/>
              <p:nvPr userDrawn="1"/>
            </p:nvCxnSpPr>
            <p:spPr bwMode="auto">
              <a:xfrm flipH="1">
                <a:off x="-109730" y="23774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1" name="Straight Connector 80">
                <a:extLst>
                  <a:ext uri="{C183D7F6-B498-43B3-948B-1728B52AA6E4}">
                    <adec:decorative xmlns:adec="http://schemas.microsoft.com/office/drawing/2017/decorative" val="1"/>
                  </a:ext>
                </a:extLst>
              </p:cNvPr>
              <p:cNvCxnSpPr/>
              <p:nvPr userDrawn="1"/>
            </p:nvCxnSpPr>
            <p:spPr bwMode="auto">
              <a:xfrm flipH="1">
                <a:off x="-109730" y="4902200"/>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63" name="Group 62"/>
            <p:cNvGrpSpPr/>
            <p:nvPr userDrawn="1"/>
          </p:nvGrpSpPr>
          <p:grpSpPr>
            <a:xfrm>
              <a:off x="9163050" y="237744"/>
              <a:ext cx="91440" cy="4663440"/>
              <a:chOff x="-109730" y="231394"/>
              <a:chExt cx="91440" cy="4663440"/>
            </a:xfrm>
          </p:grpSpPr>
          <p:cxnSp>
            <p:nvCxnSpPr>
              <p:cNvPr id="64" name="Straight Connector 63">
                <a:extLst>
                  <a:ext uri="{C183D7F6-B498-43B3-948B-1728B52AA6E4}">
                    <adec:decorative xmlns:adec="http://schemas.microsoft.com/office/drawing/2017/decorative" val="1"/>
                  </a:ext>
                </a:extLst>
              </p:cNvPr>
              <p:cNvCxnSpPr/>
              <p:nvPr userDrawn="1"/>
            </p:nvCxnSpPr>
            <p:spPr bwMode="auto">
              <a:xfrm flipH="1">
                <a:off x="-109730" y="64744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5" name="Straight Connector 64">
                <a:extLst>
                  <a:ext uri="{C183D7F6-B498-43B3-948B-1728B52AA6E4}">
                    <adec:decorative xmlns:adec="http://schemas.microsoft.com/office/drawing/2017/decorative" val="1"/>
                  </a:ext>
                </a:extLst>
              </p:cNvPr>
              <p:cNvCxnSpPr/>
              <p:nvPr userDrawn="1"/>
            </p:nvCxnSpPr>
            <p:spPr bwMode="auto">
              <a:xfrm flipH="1">
                <a:off x="-109730" y="128295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6" name="Straight Connector 65">
                <a:extLst>
                  <a:ext uri="{C183D7F6-B498-43B3-948B-1728B52AA6E4}">
                    <adec:decorative xmlns:adec="http://schemas.microsoft.com/office/drawing/2017/decorative" val="1"/>
                  </a:ext>
                </a:extLst>
              </p:cNvPr>
              <p:cNvCxnSpPr/>
              <p:nvPr userDrawn="1"/>
            </p:nvCxnSpPr>
            <p:spPr bwMode="auto">
              <a:xfrm flipH="1">
                <a:off x="-109730" y="19230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Straight Connector 66">
                <a:extLst>
                  <a:ext uri="{C183D7F6-B498-43B3-948B-1728B52AA6E4}">
                    <adec:decorative xmlns:adec="http://schemas.microsoft.com/office/drawing/2017/decorative" val="1"/>
                  </a:ext>
                </a:extLst>
              </p:cNvPr>
              <p:cNvCxnSpPr/>
              <p:nvPr userDrawn="1"/>
            </p:nvCxnSpPr>
            <p:spPr bwMode="auto">
              <a:xfrm flipH="1">
                <a:off x="-109730" y="256311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Straight Connector 67">
                <a:extLst>
                  <a:ext uri="{C183D7F6-B498-43B3-948B-1728B52AA6E4}">
                    <adec:decorative xmlns:adec="http://schemas.microsoft.com/office/drawing/2017/decorative" val="1"/>
                  </a:ext>
                </a:extLst>
              </p:cNvPr>
              <p:cNvCxnSpPr/>
              <p:nvPr userDrawn="1"/>
            </p:nvCxnSpPr>
            <p:spPr bwMode="auto">
              <a:xfrm flipH="1">
                <a:off x="-109730" y="32031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9" name="Straight Connector 68">
                <a:extLst>
                  <a:ext uri="{C183D7F6-B498-43B3-948B-1728B52AA6E4}">
                    <adec:decorative xmlns:adec="http://schemas.microsoft.com/office/drawing/2017/decorative" val="1"/>
                  </a:ext>
                </a:extLst>
              </p:cNvPr>
              <p:cNvCxnSpPr/>
              <p:nvPr userDrawn="1"/>
            </p:nvCxnSpPr>
            <p:spPr bwMode="auto">
              <a:xfrm flipH="1">
                <a:off x="-109730" y="384327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Straight Connector 69">
                <a:extLst>
                  <a:ext uri="{C183D7F6-B498-43B3-948B-1728B52AA6E4}">
                    <adec:decorative xmlns:adec="http://schemas.microsoft.com/office/drawing/2017/decorative" val="1"/>
                  </a:ext>
                </a:extLst>
              </p:cNvPr>
              <p:cNvCxnSpPr/>
              <p:nvPr userDrawn="1"/>
            </p:nvCxnSpPr>
            <p:spPr bwMode="auto">
              <a:xfrm flipH="1">
                <a:off x="-109730" y="4487926"/>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1" name="Straight Connector 70">
                <a:extLst>
                  <a:ext uri="{C183D7F6-B498-43B3-948B-1728B52AA6E4}">
                    <adec:decorative xmlns:adec="http://schemas.microsoft.com/office/drawing/2017/decorative" val="1"/>
                  </a:ext>
                </a:extLst>
              </p:cNvPr>
              <p:cNvCxnSpPr/>
              <p:nvPr userDrawn="1"/>
            </p:nvCxnSpPr>
            <p:spPr bwMode="auto">
              <a:xfrm flipH="1">
                <a:off x="-109730" y="23139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Straight Connector 71">
                <a:extLst>
                  <a:ext uri="{C183D7F6-B498-43B3-948B-1728B52AA6E4}">
                    <adec:decorative xmlns:adec="http://schemas.microsoft.com/office/drawing/2017/decorative" val="1"/>
                  </a:ext>
                </a:extLst>
              </p:cNvPr>
              <p:cNvCxnSpPr/>
              <p:nvPr userDrawn="1"/>
            </p:nvCxnSpPr>
            <p:spPr bwMode="auto">
              <a:xfrm flipH="1">
                <a:off x="-109730" y="4894834"/>
                <a:ext cx="91440" cy="0"/>
              </a:xfrm>
              <a:prstGeom prst="line">
                <a:avLst/>
              </a:prstGeom>
              <a:ln>
                <a:solidFill>
                  <a:srgbClr val="BEBEBE"/>
                </a:solidFill>
                <a:headEnd type="none" w="med" len="med"/>
                <a:tailEnd type="none" w="med" len="med"/>
              </a:ln>
            </p:spPr>
            <p:style>
              <a:lnRef idx="1">
                <a:schemeClr val="dk1"/>
              </a:lnRef>
              <a:fillRef idx="0">
                <a:schemeClr val="dk1"/>
              </a:fillRef>
              <a:effectRef idx="0">
                <a:schemeClr val="dk1"/>
              </a:effectRef>
              <a:fontRef idx="minor">
                <a:schemeClr val="tx1"/>
              </a:fontRef>
            </p:style>
          </p:cxnSp>
        </p:grpSp>
      </p:grpSp>
    </p:spTree>
    <p:extLst>
      <p:ext uri="{BB962C8B-B14F-4D97-AF65-F5344CB8AC3E}">
        <p14:creationId xmlns:p14="http://schemas.microsoft.com/office/powerpoint/2010/main" val="748343729"/>
      </p:ext>
    </p:extLst>
  </p:cSld>
  <p:clrMap bg1="dk1" tx1="lt1" bg2="dk2" tx2="lt2" accent1="accent1" accent2="accent2" accent3="accent3" accent4="accent4" accent5="accent5" accent6="accent6" hlink="hlink" folHlink="folHlink"/>
  <p:sldLayoutIdLst>
    <p:sldLayoutId id="2147484283" r:id="rId1"/>
    <p:sldLayoutId id="2147484284" r:id="rId2"/>
    <p:sldLayoutId id="2147484285" r:id="rId3"/>
    <p:sldLayoutId id="2147484286" r:id="rId4"/>
    <p:sldLayoutId id="2147484287" r:id="rId5"/>
    <p:sldLayoutId id="2147484288" r:id="rId6"/>
    <p:sldLayoutId id="2147484289" r:id="rId7"/>
    <p:sldLayoutId id="2147484290" r:id="rId8"/>
    <p:sldLayoutId id="2147484291" r:id="rId9"/>
    <p:sldLayoutId id="2147484292" r:id="rId10"/>
    <p:sldLayoutId id="2147484293" r:id="rId11"/>
    <p:sldLayoutId id="2147484294" r:id="rId12"/>
    <p:sldLayoutId id="2147484295" r:id="rId13"/>
    <p:sldLayoutId id="2147484296" r:id="rId14"/>
    <p:sldLayoutId id="2147484297" r:id="rId15"/>
    <p:sldLayoutId id="2147484298" r:id="rId16"/>
    <p:sldLayoutId id="2147484299" r:id="rId17"/>
    <p:sldLayoutId id="2147484300" r:id="rId18"/>
    <p:sldLayoutId id="2147484301" r:id="rId19"/>
    <p:sldLayoutId id="2147484302" r:id="rId20"/>
    <p:sldLayoutId id="2147484303" r:id="rId21"/>
    <p:sldLayoutId id="2147484304" r:id="rId22"/>
    <p:sldLayoutId id="2147484305" r:id="rId23"/>
    <p:sldLayoutId id="2147484306" r:id="rId24"/>
    <p:sldLayoutId id="2147484307" r:id="rId25"/>
    <p:sldLayoutId id="2147484308" r:id="rId26"/>
    <p:sldLayoutId id="2147484309" r:id="rId27"/>
    <p:sldLayoutId id="2147484310" r:id="rId28"/>
    <p:sldLayoutId id="2147484311" r:id="rId29"/>
    <p:sldLayoutId id="2147484312" r:id="rId30"/>
    <p:sldLayoutId id="2147484313" r:id="rId31"/>
    <p:sldLayoutId id="2147484314" r:id="rId32"/>
  </p:sldLayoutIdLst>
  <p:hf hdr="0" dt="0"/>
  <p:txStyles>
    <p:titleStyle>
      <a:lvl1pPr algn="l" rtl="0" eaLnBrk="1" fontAlgn="base" hangingPunct="1">
        <a:lnSpc>
          <a:spcPct val="90000"/>
        </a:lnSpc>
        <a:spcBef>
          <a:spcPct val="0"/>
        </a:spcBef>
        <a:spcAft>
          <a:spcPct val="0"/>
        </a:spcAft>
        <a:defRPr sz="2400" b="0" i="0">
          <a:solidFill>
            <a:schemeClr val="bg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p:titleStyle>
    <p:bodyStyle>
      <a:lvl1pPr marL="0" indent="0" algn="l" rtl="0" eaLnBrk="1" fontAlgn="base" hangingPunct="1">
        <a:lnSpc>
          <a:spcPct val="100000"/>
        </a:lnSpc>
        <a:spcBef>
          <a:spcPts val="1100"/>
        </a:spcBef>
        <a:spcAft>
          <a:spcPct val="0"/>
        </a:spcAft>
        <a:buClr>
          <a:srgbClr val="6D6E70"/>
        </a:buClr>
        <a:buSzPct val="90000"/>
        <a:buFont typeface="IBM Plex Sans" pitchFamily="2" charset="2"/>
        <a:buNone/>
        <a:defRPr sz="1400" b="0" i="0">
          <a:solidFill>
            <a:schemeClr val="bg1"/>
          </a:solidFill>
          <a:latin typeface="+mn-lt"/>
          <a:ea typeface="Arial" panose="020B0604020202020204" pitchFamily="34" charset="0"/>
          <a:cs typeface="Arial" panose="020B0604020202020204"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0" i="0">
          <a:solidFill>
            <a:schemeClr val="bg1"/>
          </a:solidFill>
          <a:latin typeface="+mn-lt"/>
          <a:ea typeface="Arial" panose="020B0604020202020204" pitchFamily="34" charset="0"/>
          <a:cs typeface="Arial" panose="020B0604020202020204"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b="0" i="0">
          <a:solidFill>
            <a:schemeClr val="bg1"/>
          </a:solidFill>
          <a:latin typeface="+mn-lt"/>
          <a:ea typeface="Arial" panose="020B0604020202020204" pitchFamily="34" charset="0"/>
          <a:cs typeface="Arial" panose="020B0604020202020204"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0" i="0" baseline="0">
          <a:solidFill>
            <a:schemeClr val="bg1"/>
          </a:solidFill>
          <a:latin typeface="+mn-lt"/>
          <a:ea typeface="Arial" panose="020B0604020202020204" pitchFamily="34" charset="0"/>
          <a:cs typeface="Arial" panose="020B0604020202020204"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b="0" i="0">
          <a:solidFill>
            <a:schemeClr val="bg1"/>
          </a:solidFill>
          <a:latin typeface="+mn-lt"/>
          <a:ea typeface="Arial" panose="020B0604020202020204" pitchFamily="34" charset="0"/>
          <a:cs typeface="Arial" panose="020B0604020202020204"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p:bodyStyle>
    <p:otherStyle>
      <a:defPPr>
        <a:defRPr lang="en-US"/>
      </a:defPPr>
      <a:lvl1pPr marL="0" algn="l" defTabSz="725139" rtl="0" eaLnBrk="1" latinLnBrk="0" hangingPunct="1">
        <a:defRPr sz="1428" kern="1200">
          <a:solidFill>
            <a:schemeClr val="tx1"/>
          </a:solidFill>
          <a:latin typeface="+mn-lt"/>
          <a:ea typeface="+mn-ea"/>
          <a:cs typeface="+mn-cs"/>
        </a:defRPr>
      </a:lvl1pPr>
      <a:lvl2pPr marL="362568" algn="l" defTabSz="725139" rtl="0" eaLnBrk="1" latinLnBrk="0" hangingPunct="1">
        <a:defRPr sz="1428" kern="1200">
          <a:solidFill>
            <a:schemeClr val="tx1"/>
          </a:solidFill>
          <a:latin typeface="+mn-lt"/>
          <a:ea typeface="+mn-ea"/>
          <a:cs typeface="+mn-cs"/>
        </a:defRPr>
      </a:lvl2pPr>
      <a:lvl3pPr marL="725139" algn="l" defTabSz="725139" rtl="0" eaLnBrk="1" latinLnBrk="0" hangingPunct="1">
        <a:defRPr sz="1428" kern="1200">
          <a:solidFill>
            <a:schemeClr val="tx1"/>
          </a:solidFill>
          <a:latin typeface="+mn-lt"/>
          <a:ea typeface="+mn-ea"/>
          <a:cs typeface="+mn-cs"/>
        </a:defRPr>
      </a:lvl3pPr>
      <a:lvl4pPr marL="1087707" algn="l" defTabSz="725139" rtl="0" eaLnBrk="1" latinLnBrk="0" hangingPunct="1">
        <a:defRPr sz="1428" kern="1200">
          <a:solidFill>
            <a:schemeClr val="tx1"/>
          </a:solidFill>
          <a:latin typeface="+mn-lt"/>
          <a:ea typeface="+mn-ea"/>
          <a:cs typeface="+mn-cs"/>
        </a:defRPr>
      </a:lvl4pPr>
      <a:lvl5pPr marL="1450276" algn="l" defTabSz="725139" rtl="0" eaLnBrk="1" latinLnBrk="0" hangingPunct="1">
        <a:defRPr sz="1428" kern="1200">
          <a:solidFill>
            <a:schemeClr val="tx1"/>
          </a:solidFill>
          <a:latin typeface="+mn-lt"/>
          <a:ea typeface="+mn-ea"/>
          <a:cs typeface="+mn-cs"/>
        </a:defRPr>
      </a:lvl5pPr>
      <a:lvl6pPr marL="1812846" algn="l" defTabSz="725139" rtl="0" eaLnBrk="1" latinLnBrk="0" hangingPunct="1">
        <a:defRPr sz="1428" kern="1200">
          <a:solidFill>
            <a:schemeClr val="tx1"/>
          </a:solidFill>
          <a:latin typeface="+mn-lt"/>
          <a:ea typeface="+mn-ea"/>
          <a:cs typeface="+mn-cs"/>
        </a:defRPr>
      </a:lvl6pPr>
      <a:lvl7pPr marL="2175414" algn="l" defTabSz="725139" rtl="0" eaLnBrk="1" latinLnBrk="0" hangingPunct="1">
        <a:defRPr sz="1428" kern="1200">
          <a:solidFill>
            <a:schemeClr val="tx1"/>
          </a:solidFill>
          <a:latin typeface="+mn-lt"/>
          <a:ea typeface="+mn-ea"/>
          <a:cs typeface="+mn-cs"/>
        </a:defRPr>
      </a:lvl7pPr>
      <a:lvl8pPr marL="2537983" algn="l" defTabSz="725139" rtl="0" eaLnBrk="1" latinLnBrk="0" hangingPunct="1">
        <a:defRPr sz="1428" kern="1200">
          <a:solidFill>
            <a:schemeClr val="tx1"/>
          </a:solidFill>
          <a:latin typeface="+mn-lt"/>
          <a:ea typeface="+mn-ea"/>
          <a:cs typeface="+mn-cs"/>
        </a:defRPr>
      </a:lvl8pPr>
      <a:lvl9pPr marL="2900552" algn="l" defTabSz="725139" rtl="0" eaLnBrk="1" latinLnBrk="0" hangingPunct="1">
        <a:defRPr sz="1428"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50">
          <p15:clr>
            <a:srgbClr val="F26B43"/>
          </p15:clr>
        </p15:guide>
        <p15:guide id="2" pos="144">
          <p15:clr>
            <a:srgbClr val="F26B43"/>
          </p15:clr>
        </p15:guide>
        <p15:guide id="3" pos="5616">
          <p15:clr>
            <a:srgbClr val="F26B43"/>
          </p15:clr>
        </p15:guide>
        <p15:guide id="4" orient="horz" pos="2832">
          <p15:clr>
            <a:srgbClr val="F26B43"/>
          </p15:clr>
        </p15:guide>
        <p15:guide id="5" orient="horz" pos="3088">
          <p15:clr>
            <a:srgbClr val="F26B43"/>
          </p15:clr>
        </p15:guide>
        <p15:guide id="6" pos="2880">
          <p15:clr>
            <a:srgbClr val="F26B43"/>
          </p15:clr>
        </p15:guide>
        <p15:guide id="7" pos="2736">
          <p15:clr>
            <a:srgbClr val="F26B43"/>
          </p15:clr>
        </p15:guide>
        <p15:guide id="8" pos="1440">
          <p15:clr>
            <a:srgbClr val="F26B43"/>
          </p15:clr>
        </p15:guide>
        <p15:guide id="9" pos="3024">
          <p15:clr>
            <a:srgbClr val="F26B43"/>
          </p15:clr>
        </p15:guide>
        <p15:guide id="10" pos="1296">
          <p15:clr>
            <a:srgbClr val="F26B43"/>
          </p15:clr>
        </p15:guide>
        <p15:guide id="11" pos="1584">
          <p15:clr>
            <a:srgbClr val="F26B43"/>
          </p15:clr>
        </p15:guide>
        <p15:guide id="12" pos="4320">
          <p15:clr>
            <a:srgbClr val="F26B43"/>
          </p15:clr>
        </p15:guide>
        <p15:guide id="13" pos="4176">
          <p15:clr>
            <a:srgbClr val="F26B43"/>
          </p15:clr>
        </p15:guide>
        <p15:guide id="14" pos="4464">
          <p15:clr>
            <a:srgbClr val="F26B43"/>
          </p15:clr>
        </p15:guide>
        <p15:guide id="15" orient="horz" pos="412">
          <p15:clr>
            <a:srgbClr val="F26B43"/>
          </p15:clr>
        </p15:guide>
        <p15:guide id="17" orient="horz" pos="812">
          <p15:clr>
            <a:srgbClr val="F26B43"/>
          </p15:clr>
        </p15:guide>
        <p15:guide id="18" orient="horz" pos="1620">
          <p15:clr>
            <a:srgbClr val="F26B43"/>
          </p15:clr>
        </p15:guide>
        <p15:guide id="19" orient="horz" pos="1216">
          <p15:clr>
            <a:srgbClr val="F26B43"/>
          </p15:clr>
        </p15:guide>
        <p15:guide id="20" orient="horz" pos="2022">
          <p15:clr>
            <a:srgbClr val="F26B43"/>
          </p15:clr>
        </p15:guide>
        <p15:guide id="21" orient="horz" pos="2424">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notesSlide" Target="../notesSlides/notesSlide1.xml"/><Relationship Id="rId1" Type="http://schemas.openxmlformats.org/officeDocument/2006/relationships/slideLayout" Target="../slideLayouts/slideLayout59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10.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9.xml"/><Relationship Id="rId1" Type="http://schemas.openxmlformats.org/officeDocument/2006/relationships/slideLayout" Target="../slideLayouts/slideLayout354.xml"/><Relationship Id="rId4" Type="http://schemas.openxmlformats.org/officeDocument/2006/relationships/image" Target="../media/image62.png"/></Relationships>
</file>

<file path=ppt/slides/_rels/slide11.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jpeg"/><Relationship Id="rId7" Type="http://schemas.openxmlformats.org/officeDocument/2006/relationships/image" Target="../media/image93.png"/><Relationship Id="rId2" Type="http://schemas.openxmlformats.org/officeDocument/2006/relationships/notesSlide" Target="../notesSlides/notesSlide10.xml"/><Relationship Id="rId1" Type="http://schemas.openxmlformats.org/officeDocument/2006/relationships/slideLayout" Target="../slideLayouts/slideLayout263.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12.xml.rels><?xml version="1.0" encoding="UTF-8" standalone="yes"?>
<Relationships xmlns="http://schemas.openxmlformats.org/package/2006/relationships"><Relationship Id="rId13" Type="http://schemas.openxmlformats.org/officeDocument/2006/relationships/image" Target="../media/image105.svg"/><Relationship Id="rId18" Type="http://schemas.openxmlformats.org/officeDocument/2006/relationships/image" Target="../media/image110.emf"/><Relationship Id="rId26" Type="http://schemas.openxmlformats.org/officeDocument/2006/relationships/image" Target="../media/image118.png"/><Relationship Id="rId3" Type="http://schemas.openxmlformats.org/officeDocument/2006/relationships/image" Target="../media/image95.png"/><Relationship Id="rId21" Type="http://schemas.openxmlformats.org/officeDocument/2006/relationships/image" Target="../media/image113.svg"/><Relationship Id="rId34" Type="http://schemas.openxmlformats.org/officeDocument/2006/relationships/image" Target="../media/image126.png"/><Relationship Id="rId7" Type="http://schemas.openxmlformats.org/officeDocument/2006/relationships/image" Target="../media/image99.svg"/><Relationship Id="rId12" Type="http://schemas.openxmlformats.org/officeDocument/2006/relationships/image" Target="../media/image104.png"/><Relationship Id="rId17" Type="http://schemas.openxmlformats.org/officeDocument/2006/relationships/image" Target="../media/image109.emf"/><Relationship Id="rId25" Type="http://schemas.openxmlformats.org/officeDocument/2006/relationships/image" Target="../media/image117.svg"/><Relationship Id="rId33" Type="http://schemas.openxmlformats.org/officeDocument/2006/relationships/image" Target="../media/image125.svg"/><Relationship Id="rId2" Type="http://schemas.openxmlformats.org/officeDocument/2006/relationships/notesSlide" Target="../notesSlides/notesSlide11.xml"/><Relationship Id="rId16" Type="http://schemas.openxmlformats.org/officeDocument/2006/relationships/image" Target="../media/image108.png"/><Relationship Id="rId20" Type="http://schemas.openxmlformats.org/officeDocument/2006/relationships/image" Target="../media/image112.png"/><Relationship Id="rId29" Type="http://schemas.openxmlformats.org/officeDocument/2006/relationships/image" Target="../media/image121.svg"/><Relationship Id="rId1" Type="http://schemas.openxmlformats.org/officeDocument/2006/relationships/slideLayout" Target="../slideLayouts/slideLayout138.xml"/><Relationship Id="rId6" Type="http://schemas.openxmlformats.org/officeDocument/2006/relationships/image" Target="../media/image98.png"/><Relationship Id="rId11" Type="http://schemas.openxmlformats.org/officeDocument/2006/relationships/image" Target="../media/image103.svg"/><Relationship Id="rId24" Type="http://schemas.openxmlformats.org/officeDocument/2006/relationships/image" Target="../media/image116.png"/><Relationship Id="rId32" Type="http://schemas.openxmlformats.org/officeDocument/2006/relationships/image" Target="../media/image124.png"/><Relationship Id="rId5" Type="http://schemas.openxmlformats.org/officeDocument/2006/relationships/image" Target="../media/image97.svg"/><Relationship Id="rId15" Type="http://schemas.openxmlformats.org/officeDocument/2006/relationships/image" Target="../media/image107.svg"/><Relationship Id="rId23" Type="http://schemas.openxmlformats.org/officeDocument/2006/relationships/image" Target="../media/image115.svg"/><Relationship Id="rId28" Type="http://schemas.openxmlformats.org/officeDocument/2006/relationships/image" Target="../media/image120.png"/><Relationship Id="rId10" Type="http://schemas.openxmlformats.org/officeDocument/2006/relationships/image" Target="../media/image102.png"/><Relationship Id="rId19" Type="http://schemas.openxmlformats.org/officeDocument/2006/relationships/image" Target="../media/image111.emf"/><Relationship Id="rId31" Type="http://schemas.openxmlformats.org/officeDocument/2006/relationships/image" Target="../media/image123.svg"/><Relationship Id="rId4" Type="http://schemas.openxmlformats.org/officeDocument/2006/relationships/image" Target="../media/image96.png"/><Relationship Id="rId9" Type="http://schemas.openxmlformats.org/officeDocument/2006/relationships/image" Target="../media/image101.svg"/><Relationship Id="rId14" Type="http://schemas.openxmlformats.org/officeDocument/2006/relationships/image" Target="../media/image106.png"/><Relationship Id="rId22" Type="http://schemas.openxmlformats.org/officeDocument/2006/relationships/image" Target="../media/image114.png"/><Relationship Id="rId27" Type="http://schemas.openxmlformats.org/officeDocument/2006/relationships/image" Target="../media/image119.svg"/><Relationship Id="rId30" Type="http://schemas.openxmlformats.org/officeDocument/2006/relationships/image" Target="../media/image122.png"/><Relationship Id="rId8" Type="http://schemas.openxmlformats.org/officeDocument/2006/relationships/image" Target="../media/image100.png"/></Relationships>
</file>

<file path=ppt/slides/_rels/slide13.xml.rels><?xml version="1.0" encoding="UTF-8" standalone="yes"?>
<Relationships xmlns="http://schemas.openxmlformats.org/package/2006/relationships"><Relationship Id="rId13" Type="http://schemas.openxmlformats.org/officeDocument/2006/relationships/image" Target="../media/image137.svg"/><Relationship Id="rId18" Type="http://schemas.openxmlformats.org/officeDocument/2006/relationships/image" Target="../media/image142.png"/><Relationship Id="rId26" Type="http://schemas.openxmlformats.org/officeDocument/2006/relationships/image" Target="../media/image150.png"/><Relationship Id="rId39" Type="http://schemas.openxmlformats.org/officeDocument/2006/relationships/image" Target="../media/image163.png"/><Relationship Id="rId21" Type="http://schemas.openxmlformats.org/officeDocument/2006/relationships/image" Target="../media/image145.png"/><Relationship Id="rId34" Type="http://schemas.openxmlformats.org/officeDocument/2006/relationships/image" Target="../media/image158.png"/><Relationship Id="rId42" Type="http://schemas.openxmlformats.org/officeDocument/2006/relationships/image" Target="../media/image166.png"/><Relationship Id="rId47" Type="http://schemas.openxmlformats.org/officeDocument/2006/relationships/image" Target="../media/image171.png"/><Relationship Id="rId50" Type="http://schemas.openxmlformats.org/officeDocument/2006/relationships/image" Target="../media/image174.png"/><Relationship Id="rId7" Type="http://schemas.openxmlformats.org/officeDocument/2006/relationships/image" Target="../media/image131.png"/><Relationship Id="rId2" Type="http://schemas.openxmlformats.org/officeDocument/2006/relationships/notesSlide" Target="../notesSlides/notesSlide12.xml"/><Relationship Id="rId16" Type="http://schemas.openxmlformats.org/officeDocument/2006/relationships/image" Target="../media/image140.png"/><Relationship Id="rId29" Type="http://schemas.openxmlformats.org/officeDocument/2006/relationships/image" Target="../media/image153.png"/><Relationship Id="rId11" Type="http://schemas.openxmlformats.org/officeDocument/2006/relationships/image" Target="../media/image135.png"/><Relationship Id="rId24" Type="http://schemas.openxmlformats.org/officeDocument/2006/relationships/image" Target="../media/image148.png"/><Relationship Id="rId32" Type="http://schemas.openxmlformats.org/officeDocument/2006/relationships/image" Target="../media/image156.png"/><Relationship Id="rId37" Type="http://schemas.openxmlformats.org/officeDocument/2006/relationships/image" Target="../media/image161.png"/><Relationship Id="rId40" Type="http://schemas.openxmlformats.org/officeDocument/2006/relationships/image" Target="../media/image164.png"/><Relationship Id="rId45" Type="http://schemas.openxmlformats.org/officeDocument/2006/relationships/image" Target="../media/image169.png"/><Relationship Id="rId53" Type="http://schemas.openxmlformats.org/officeDocument/2006/relationships/image" Target="../media/image177.png"/><Relationship Id="rId5" Type="http://schemas.openxmlformats.org/officeDocument/2006/relationships/image" Target="../media/image129.png"/><Relationship Id="rId10" Type="http://schemas.openxmlformats.org/officeDocument/2006/relationships/image" Target="../media/image134.svg"/><Relationship Id="rId19" Type="http://schemas.openxmlformats.org/officeDocument/2006/relationships/image" Target="../media/image143.png"/><Relationship Id="rId31" Type="http://schemas.openxmlformats.org/officeDocument/2006/relationships/image" Target="../media/image155.png"/><Relationship Id="rId44" Type="http://schemas.openxmlformats.org/officeDocument/2006/relationships/image" Target="../media/image168.png"/><Relationship Id="rId52" Type="http://schemas.openxmlformats.org/officeDocument/2006/relationships/image" Target="../media/image176.png"/><Relationship Id="rId4" Type="http://schemas.openxmlformats.org/officeDocument/2006/relationships/image" Target="../media/image128.png"/><Relationship Id="rId9" Type="http://schemas.openxmlformats.org/officeDocument/2006/relationships/image" Target="../media/image133.png"/><Relationship Id="rId14" Type="http://schemas.openxmlformats.org/officeDocument/2006/relationships/image" Target="../media/image138.png"/><Relationship Id="rId22" Type="http://schemas.openxmlformats.org/officeDocument/2006/relationships/image" Target="../media/image146.png"/><Relationship Id="rId27" Type="http://schemas.openxmlformats.org/officeDocument/2006/relationships/image" Target="../media/image151.png"/><Relationship Id="rId30" Type="http://schemas.openxmlformats.org/officeDocument/2006/relationships/image" Target="../media/image154.png"/><Relationship Id="rId35" Type="http://schemas.openxmlformats.org/officeDocument/2006/relationships/image" Target="../media/image159.png"/><Relationship Id="rId43" Type="http://schemas.openxmlformats.org/officeDocument/2006/relationships/image" Target="../media/image167.png"/><Relationship Id="rId48" Type="http://schemas.openxmlformats.org/officeDocument/2006/relationships/image" Target="../media/image172.png"/><Relationship Id="rId8" Type="http://schemas.openxmlformats.org/officeDocument/2006/relationships/image" Target="../media/image132.svg"/><Relationship Id="rId51" Type="http://schemas.openxmlformats.org/officeDocument/2006/relationships/image" Target="../media/image175.png"/><Relationship Id="rId3" Type="http://schemas.openxmlformats.org/officeDocument/2006/relationships/image" Target="../media/image127.png"/><Relationship Id="rId12" Type="http://schemas.openxmlformats.org/officeDocument/2006/relationships/image" Target="../media/image136.png"/><Relationship Id="rId17" Type="http://schemas.openxmlformats.org/officeDocument/2006/relationships/image" Target="../media/image141.png"/><Relationship Id="rId25" Type="http://schemas.openxmlformats.org/officeDocument/2006/relationships/image" Target="../media/image149.png"/><Relationship Id="rId33" Type="http://schemas.openxmlformats.org/officeDocument/2006/relationships/image" Target="../media/image157.png"/><Relationship Id="rId38" Type="http://schemas.openxmlformats.org/officeDocument/2006/relationships/image" Target="../media/image162.png"/><Relationship Id="rId46" Type="http://schemas.openxmlformats.org/officeDocument/2006/relationships/image" Target="../media/image170.png"/><Relationship Id="rId20" Type="http://schemas.openxmlformats.org/officeDocument/2006/relationships/image" Target="../media/image144.png"/><Relationship Id="rId41" Type="http://schemas.openxmlformats.org/officeDocument/2006/relationships/image" Target="../media/image165.png"/><Relationship Id="rId1" Type="http://schemas.openxmlformats.org/officeDocument/2006/relationships/slideLayout" Target="../slideLayouts/slideLayout183.xml"/><Relationship Id="rId6" Type="http://schemas.openxmlformats.org/officeDocument/2006/relationships/image" Target="../media/image130.png"/><Relationship Id="rId15" Type="http://schemas.openxmlformats.org/officeDocument/2006/relationships/image" Target="../media/image139.png"/><Relationship Id="rId23" Type="http://schemas.openxmlformats.org/officeDocument/2006/relationships/image" Target="../media/image147.png"/><Relationship Id="rId28" Type="http://schemas.openxmlformats.org/officeDocument/2006/relationships/image" Target="../media/image152.png"/><Relationship Id="rId36" Type="http://schemas.openxmlformats.org/officeDocument/2006/relationships/image" Target="../media/image160.png"/><Relationship Id="rId49" Type="http://schemas.openxmlformats.org/officeDocument/2006/relationships/image" Target="../media/image173.png"/></Relationships>
</file>

<file path=ppt/slides/_rels/slide14.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notesSlide" Target="../notesSlides/notesSlide13.xml"/><Relationship Id="rId1" Type="http://schemas.openxmlformats.org/officeDocument/2006/relationships/slideLayout" Target="../slideLayouts/slideLayout17.xml"/><Relationship Id="rId5" Type="http://schemas.openxmlformats.org/officeDocument/2006/relationships/image" Target="../media/image180.png"/><Relationship Id="rId4" Type="http://schemas.openxmlformats.org/officeDocument/2006/relationships/image" Target="../media/image179.png"/></Relationships>
</file>

<file path=ppt/slides/_rels/slide15.xml.rels><?xml version="1.0" encoding="UTF-8" standalone="yes"?>
<Relationships xmlns="http://schemas.openxmlformats.org/package/2006/relationships"><Relationship Id="rId8" Type="http://schemas.openxmlformats.org/officeDocument/2006/relationships/image" Target="../media/image186.png"/><Relationship Id="rId3" Type="http://schemas.openxmlformats.org/officeDocument/2006/relationships/image" Target="../media/image181.png"/><Relationship Id="rId7" Type="http://schemas.openxmlformats.org/officeDocument/2006/relationships/image" Target="../media/image185.png"/><Relationship Id="rId2" Type="http://schemas.openxmlformats.org/officeDocument/2006/relationships/notesSlide" Target="../notesSlides/notesSlide14.xml"/><Relationship Id="rId1" Type="http://schemas.openxmlformats.org/officeDocument/2006/relationships/slideLayout" Target="../slideLayouts/slideLayout17.xml"/><Relationship Id="rId6" Type="http://schemas.openxmlformats.org/officeDocument/2006/relationships/image" Target="../media/image184.png"/><Relationship Id="rId5" Type="http://schemas.openxmlformats.org/officeDocument/2006/relationships/image" Target="../media/image183.png"/><Relationship Id="rId4" Type="http://schemas.openxmlformats.org/officeDocument/2006/relationships/image" Target="../media/image182.png"/></Relationships>
</file>

<file path=ppt/slides/_rels/slide16.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notesSlide" Target="../notesSlides/notesSlide15.xml"/><Relationship Id="rId1" Type="http://schemas.openxmlformats.org/officeDocument/2006/relationships/slideLayout" Target="../slideLayouts/slideLayout17.xml"/></Relationships>
</file>

<file path=ppt/slides/_rels/slide17.xml.rels><?xml version="1.0" encoding="UTF-8" standalone="yes"?>
<Relationships xmlns="http://schemas.openxmlformats.org/package/2006/relationships"><Relationship Id="rId3" Type="http://schemas.openxmlformats.org/officeDocument/2006/relationships/image" Target="../media/image188.jpg"/><Relationship Id="rId2" Type="http://schemas.openxmlformats.org/officeDocument/2006/relationships/notesSlide" Target="../notesSlides/notesSlide16.xml"/><Relationship Id="rId1" Type="http://schemas.openxmlformats.org/officeDocument/2006/relationships/slideLayout" Target="../slideLayouts/slideLayout17.xml"/></Relationships>
</file>

<file path=ppt/slides/_rels/slide18.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7.xml"/><Relationship Id="rId1" Type="http://schemas.openxmlformats.org/officeDocument/2006/relationships/slideLayout" Target="../slideLayouts/slideLayout17.xml"/></Relationships>
</file>

<file path=ppt/slides/_rels/slide19.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18.xml"/><Relationship Id="rId1" Type="http://schemas.openxmlformats.org/officeDocument/2006/relationships/slideLayout" Target="../slideLayouts/slideLayout17.xml"/><Relationship Id="rId6" Type="http://schemas.openxmlformats.org/officeDocument/2006/relationships/image" Target="../media/image193.png"/><Relationship Id="rId5" Type="http://schemas.openxmlformats.org/officeDocument/2006/relationships/image" Target="../media/image192.png"/><Relationship Id="rId4" Type="http://schemas.openxmlformats.org/officeDocument/2006/relationships/image" Target="../media/image191.png"/></Relationships>
</file>

<file path=ppt/slides/_rels/slide2.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41.png"/><Relationship Id="rId2" Type="http://schemas.openxmlformats.org/officeDocument/2006/relationships/notesSlide" Target="../notesSlides/notesSlide2.xml"/><Relationship Id="rId1" Type="http://schemas.openxmlformats.org/officeDocument/2006/relationships/slideLayout" Target="../slideLayouts/slideLayout437.xml"/><Relationship Id="rId6" Type="http://schemas.openxmlformats.org/officeDocument/2006/relationships/image" Target="../media/image60.jpeg"/><Relationship Id="rId5" Type="http://schemas.openxmlformats.org/officeDocument/2006/relationships/image" Target="../media/image59.jpeg"/><Relationship Id="rId4" Type="http://schemas.openxmlformats.org/officeDocument/2006/relationships/image" Target="../media/image58.svg"/></Relationships>
</file>

<file path=ppt/slides/_rels/slide20.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17.xml"/></Relationships>
</file>

<file path=ppt/slides/_rels/slide21.xml.rels><?xml version="1.0" encoding="UTF-8" standalone="yes"?>
<Relationships xmlns="http://schemas.openxmlformats.org/package/2006/relationships"><Relationship Id="rId3" Type="http://schemas.openxmlformats.org/officeDocument/2006/relationships/image" Target="../media/image196.jpeg"/><Relationship Id="rId2" Type="http://schemas.openxmlformats.org/officeDocument/2006/relationships/notesSlide" Target="../notesSlides/notesSlide19.xml"/><Relationship Id="rId1" Type="http://schemas.openxmlformats.org/officeDocument/2006/relationships/slideLayout" Target="../slideLayouts/slideLayout17.xml"/></Relationships>
</file>

<file path=ppt/slides/_rels/slide22.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notesSlide" Target="../notesSlides/notesSlide20.xml"/><Relationship Id="rId1" Type="http://schemas.openxmlformats.org/officeDocument/2006/relationships/slideLayout" Target="../slideLayouts/slideLayout170.xml"/></Relationships>
</file>

<file path=ppt/slides/_rels/slide23.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21.xml"/><Relationship Id="rId1" Type="http://schemas.openxmlformats.org/officeDocument/2006/relationships/slideLayout" Target="../slideLayouts/slideLayout354.xml"/><Relationship Id="rId4" Type="http://schemas.openxmlformats.org/officeDocument/2006/relationships/image" Target="../media/image62.png"/></Relationships>
</file>

<file path=ppt/slides/_rels/slide24.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354.xml"/></Relationships>
</file>

<file path=ppt/slides/_rels/slide25.xml.rels><?xml version="1.0" encoding="UTF-8" standalone="yes"?>
<Relationships xmlns="http://schemas.openxmlformats.org/package/2006/relationships"><Relationship Id="rId3" Type="http://schemas.openxmlformats.org/officeDocument/2006/relationships/image" Target="../media/image199.tiff"/><Relationship Id="rId2" Type="http://schemas.openxmlformats.org/officeDocument/2006/relationships/notesSlide" Target="../notesSlides/notesSlide22.xml"/><Relationship Id="rId1" Type="http://schemas.openxmlformats.org/officeDocument/2006/relationships/slideLayout" Target="../slideLayouts/slideLayout592.xml"/></Relationships>
</file>

<file path=ppt/slides/_rels/slide26.xml.rels><?xml version="1.0" encoding="UTF-8" standalone="yes"?>
<Relationships xmlns="http://schemas.openxmlformats.org/package/2006/relationships"><Relationship Id="rId3" Type="http://schemas.openxmlformats.org/officeDocument/2006/relationships/hyperlink" Target="https://www.ibm.com/docs/en/cloud-paks/cloud-pak-watson-aiops/3.3.2?topic=requirements-event-manager" TargetMode="External"/><Relationship Id="rId2" Type="http://schemas.openxmlformats.org/officeDocument/2006/relationships/notesSlide" Target="../notesSlides/notesSlide23.xml"/><Relationship Id="rId1" Type="http://schemas.openxmlformats.org/officeDocument/2006/relationships/slideLayout" Target="../slideLayouts/slideLayout587.xml"/></Relationships>
</file>

<file path=ppt/slides/_rels/slide27.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24.xml"/><Relationship Id="rId1" Type="http://schemas.openxmlformats.org/officeDocument/2006/relationships/slideLayout" Target="../slideLayouts/slideLayout354.xml"/><Relationship Id="rId4" Type="http://schemas.openxmlformats.org/officeDocument/2006/relationships/image" Target="../media/image62.png"/></Relationships>
</file>

<file path=ppt/slides/_rels/slide28.xml.rels><?xml version="1.0" encoding="UTF-8" standalone="yes"?>
<Relationships xmlns="http://schemas.openxmlformats.org/package/2006/relationships"><Relationship Id="rId8" Type="http://schemas.openxmlformats.org/officeDocument/2006/relationships/hyperlink" Target="https://www.ibm.com/products/cloud-pak-for-data" TargetMode="External"/><Relationship Id="rId13" Type="http://schemas.openxmlformats.org/officeDocument/2006/relationships/hyperlink" Target="https://www.ibm.com/mysupport/s/topic/0TO0z000000YsIrGAK/cloud-pak-for-integration" TargetMode="External"/><Relationship Id="rId18" Type="http://schemas.openxmlformats.org/officeDocument/2006/relationships/hyperlink" Target="https://www.ibm.com/support/knowledgecenter/SSTDPP" TargetMode="External"/><Relationship Id="rId26" Type="http://schemas.openxmlformats.org/officeDocument/2006/relationships/hyperlink" Target="https://www.ibm.com/cloud/cloud-pak-for-network-automation" TargetMode="External"/><Relationship Id="rId3" Type="http://schemas.openxmlformats.org/officeDocument/2006/relationships/hyperlink" Target="https://www.ibm.com/support/knowledgecenter/en/SSCSJL" TargetMode="External"/><Relationship Id="rId21" Type="http://schemas.openxmlformats.org/officeDocument/2006/relationships/hyperlink" Target="https://www.ibm.com/support/knowledgecenter/en/SSL5ES" TargetMode="External"/><Relationship Id="rId7" Type="http://schemas.openxmlformats.org/officeDocument/2006/relationships/hyperlink" Target="https://www.ibm.com/mysupport/s/topic/0TO0z000000YgPmGAK/cloud-pak-for-automation" TargetMode="External"/><Relationship Id="rId12" Type="http://schemas.openxmlformats.org/officeDocument/2006/relationships/hyperlink" Target="https://www.ibm.com/support/knowledgecenter/en/SSGT7J" TargetMode="External"/><Relationship Id="rId17" Type="http://schemas.openxmlformats.org/officeDocument/2006/relationships/hyperlink" Target="https://www.ibm.com/products/cloud-pak-for-security" TargetMode="External"/><Relationship Id="rId25" Type="http://schemas.openxmlformats.org/officeDocument/2006/relationships/hyperlink" Target="https://www.ibm.com/mysupport/s/topic/0TO3p000000FghFGAS/cloud-pak-for-watson-aiops?productId=01t0z000007mmThAAI&amp;language=en_US" TargetMode="External"/><Relationship Id="rId2" Type="http://schemas.openxmlformats.org/officeDocument/2006/relationships/hyperlink" Target="https://www.ibm.com/cloud/cloud-pak-for-applications" TargetMode="External"/><Relationship Id="rId16" Type="http://schemas.openxmlformats.org/officeDocument/2006/relationships/hyperlink" Target="https://ibm.biz/cp4mcm-support" TargetMode="External"/><Relationship Id="rId20" Type="http://schemas.openxmlformats.org/officeDocument/2006/relationships/hyperlink" Target="https://www.ibm.com/cloud/cloudpaksystem" TargetMode="External"/><Relationship Id="rId1" Type="http://schemas.openxmlformats.org/officeDocument/2006/relationships/slideLayout" Target="../slideLayouts/slideLayout482.xml"/><Relationship Id="rId6" Type="http://schemas.openxmlformats.org/officeDocument/2006/relationships/hyperlink" Target="https://www.ibm.com/support/knowledgecenter/en/SSYHZ8" TargetMode="External"/><Relationship Id="rId11" Type="http://schemas.openxmlformats.org/officeDocument/2006/relationships/hyperlink" Target="https://www.ibm.com/cloud/cloud-pak-for-integration" TargetMode="External"/><Relationship Id="rId24" Type="http://schemas.openxmlformats.org/officeDocument/2006/relationships/hyperlink" Target="https://www.ibm.com/docs/en/watson-aiops" TargetMode="External"/><Relationship Id="rId5" Type="http://schemas.openxmlformats.org/officeDocument/2006/relationships/hyperlink" Target="https://www.ibm.com/cloud/cloud-pak-for-automation" TargetMode="External"/><Relationship Id="rId15" Type="http://schemas.openxmlformats.org/officeDocument/2006/relationships/hyperlink" Target="https://www.ibm.com/support/knowledgecenter/en/SSFC4F" TargetMode="External"/><Relationship Id="rId23" Type="http://schemas.openxmlformats.org/officeDocument/2006/relationships/hyperlink" Target="https://www.ibm.com/cloud/cloud-pak-for-watson-aiops" TargetMode="External"/><Relationship Id="rId28" Type="http://schemas.openxmlformats.org/officeDocument/2006/relationships/hyperlink" Target="https://www.ibm.com/mysupport/s/topic/0TO0z000000ZcM9GAK/cloud-pak-for-network-automation?productId=01t0z000007mR5TAAU&amp;language=en_US" TargetMode="External"/><Relationship Id="rId10" Type="http://schemas.openxmlformats.org/officeDocument/2006/relationships/hyperlink" Target="https://www.ibm.com/mysupport/s/topic/0TO50000000IYkUGAW/cloud-pak-for-data" TargetMode="External"/><Relationship Id="rId19" Type="http://schemas.openxmlformats.org/officeDocument/2006/relationships/hyperlink" Target="https://www.ibm.com/mysupport/s/topic/0TO0z000000RcPxGAK/cloud-pak-for-security?language=en_US&amp;productId=01t0z0000077S2NAAU" TargetMode="External"/><Relationship Id="rId4" Type="http://schemas.openxmlformats.org/officeDocument/2006/relationships/hyperlink" Target="https://ibm.biz/cp4apps-support" TargetMode="External"/><Relationship Id="rId9" Type="http://schemas.openxmlformats.org/officeDocument/2006/relationships/hyperlink" Target="https://www.ibm.com/support/knowledgecenter/en/SSQNUZ" TargetMode="External"/><Relationship Id="rId14" Type="http://schemas.openxmlformats.org/officeDocument/2006/relationships/hyperlink" Target="https://www.ibm.com/cloud/cloud-pak-for-management" TargetMode="External"/><Relationship Id="rId22" Type="http://schemas.openxmlformats.org/officeDocument/2006/relationships/hyperlink" Target="https://www.ibm.com/mysupport/s/topic/0TO0z000000RMwGGAW/Cloud%20Pak%20System?productId=01t0z0000077DKXAA2" TargetMode="External"/><Relationship Id="rId27" Type="http://schemas.openxmlformats.org/officeDocument/2006/relationships/hyperlink" Target="https://www.ibm.com/docs/en/cloud-paks/cp-network-auto" TargetMode="External"/></Relationships>
</file>

<file path=ppt/slides/_rels/slide29.xml.rels><?xml version="1.0" encoding="UTF-8" standalone="yes"?>
<Relationships xmlns="http://schemas.openxmlformats.org/package/2006/relationships"><Relationship Id="rId3" Type="http://schemas.openxmlformats.org/officeDocument/2006/relationships/hyperlink" Target="https://www.ibm.com/docs/en" TargetMode="External"/><Relationship Id="rId2" Type="http://schemas.openxmlformats.org/officeDocument/2006/relationships/image" Target="../media/image200.png"/><Relationship Id="rId1" Type="http://schemas.openxmlformats.org/officeDocument/2006/relationships/slideLayout" Target="../slideLayouts/slideLayout493.xml"/><Relationship Id="rId5" Type="http://schemas.openxmlformats.org/officeDocument/2006/relationships/image" Target="../media/image202.svg"/><Relationship Id="rId4" Type="http://schemas.openxmlformats.org/officeDocument/2006/relationships/image" Target="../media/image201.png"/></Relationships>
</file>

<file path=ppt/slides/_rels/slide3.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3.xml"/><Relationship Id="rId1" Type="http://schemas.openxmlformats.org/officeDocument/2006/relationships/slideLayout" Target="../slideLayouts/slideLayout504.xml"/><Relationship Id="rId4" Type="http://schemas.openxmlformats.org/officeDocument/2006/relationships/image" Target="../media/image62.png"/></Relationships>
</file>

<file path=ppt/slides/_rels/slide30.xml.rels><?xml version="1.0" encoding="UTF-8" standalone="yes"?>
<Relationships xmlns="http://schemas.openxmlformats.org/package/2006/relationships"><Relationship Id="rId3" Type="http://schemas.openxmlformats.org/officeDocument/2006/relationships/hyperlink" Target="https://www.ibm.com/certify/certs" TargetMode="External"/><Relationship Id="rId2" Type="http://schemas.openxmlformats.org/officeDocument/2006/relationships/image" Target="../media/image203.png"/><Relationship Id="rId1" Type="http://schemas.openxmlformats.org/officeDocument/2006/relationships/slideLayout" Target="../slideLayouts/slideLayout480.xml"/><Relationship Id="rId4" Type="http://schemas.openxmlformats.org/officeDocument/2006/relationships/hyperlink" Target="https://www.ibm.com/training/certification/C9003300" TargetMode="External"/></Relationships>
</file>

<file path=ppt/slides/_rels/slide31.xml.rels><?xml version="1.0" encoding="UTF-8" standalone="yes"?>
<Relationships xmlns="http://schemas.openxmlformats.org/package/2006/relationships"><Relationship Id="rId3" Type="http://schemas.openxmlformats.org/officeDocument/2006/relationships/hyperlink" Target="https://ibm.biz/aot-icp-101" TargetMode="External"/><Relationship Id="rId2" Type="http://schemas.openxmlformats.org/officeDocument/2006/relationships/hyperlink" Target="https://www.ibm.com/training/path/ibmcloudpakforwatsonaiops" TargetMode="External"/><Relationship Id="rId1" Type="http://schemas.openxmlformats.org/officeDocument/2006/relationships/slideLayout" Target="../slideLayouts/slideLayout480.xml"/><Relationship Id="rId4" Type="http://schemas.openxmlformats.org/officeDocument/2006/relationships/image" Target="../media/image204.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3" Type="http://schemas.openxmlformats.org/officeDocument/2006/relationships/tags" Target="../tags/tag14.xml"/><Relationship Id="rId7" Type="http://schemas.openxmlformats.org/officeDocument/2006/relationships/image" Target="../media/image63.emf"/><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oleObject" Target="../embeddings/oleObject8.bin"/><Relationship Id="rId5" Type="http://schemas.openxmlformats.org/officeDocument/2006/relationships/notesSlide" Target="../notesSlides/notesSlide4.xml"/><Relationship Id="rId4" Type="http://schemas.openxmlformats.org/officeDocument/2006/relationships/slideLayout" Target="../slideLayouts/slideLayout40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83.xml"/></Relationships>
</file>

<file path=ppt/slides/_rels/slide6.xml.rels><?xml version="1.0" encoding="UTF-8" standalone="yes"?>
<Relationships xmlns="http://schemas.openxmlformats.org/package/2006/relationships"><Relationship Id="rId8" Type="http://schemas.openxmlformats.org/officeDocument/2006/relationships/image" Target="../media/image69.svg"/><Relationship Id="rId3" Type="http://schemas.openxmlformats.org/officeDocument/2006/relationships/image" Target="../media/image64.png"/><Relationship Id="rId7" Type="http://schemas.openxmlformats.org/officeDocument/2006/relationships/image" Target="../media/image68.png"/><Relationship Id="rId2" Type="http://schemas.openxmlformats.org/officeDocument/2006/relationships/notesSlide" Target="../notesSlides/notesSlide5.xml"/><Relationship Id="rId1" Type="http://schemas.openxmlformats.org/officeDocument/2006/relationships/slideLayout" Target="../slideLayouts/slideLayout392.xml"/><Relationship Id="rId6" Type="http://schemas.openxmlformats.org/officeDocument/2006/relationships/image" Target="../media/image67.svg"/><Relationship Id="rId5" Type="http://schemas.openxmlformats.org/officeDocument/2006/relationships/image" Target="../media/image66.png"/><Relationship Id="rId10" Type="http://schemas.openxmlformats.org/officeDocument/2006/relationships/image" Target="../media/image71.tiff"/><Relationship Id="rId4" Type="http://schemas.openxmlformats.org/officeDocument/2006/relationships/image" Target="../media/image65.svg"/><Relationship Id="rId9" Type="http://schemas.openxmlformats.org/officeDocument/2006/relationships/image" Target="../media/image7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54.xml"/></Relationships>
</file>

<file path=ppt/slides/_rels/slide8.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notesSlide" Target="../notesSlides/notesSlide7.xml"/><Relationship Id="rId1" Type="http://schemas.openxmlformats.org/officeDocument/2006/relationships/slideLayout" Target="../slideLayouts/slideLayout354.xml"/><Relationship Id="rId4" Type="http://schemas.openxmlformats.org/officeDocument/2006/relationships/image" Target="../media/image62.png"/></Relationships>
</file>

<file path=ppt/slides/_rels/slide9.xml.rels><?xml version="1.0" encoding="UTF-8" standalone="yes"?>
<Relationships xmlns="http://schemas.openxmlformats.org/package/2006/relationships"><Relationship Id="rId8" Type="http://schemas.openxmlformats.org/officeDocument/2006/relationships/image" Target="../media/image77.png"/><Relationship Id="rId13" Type="http://schemas.openxmlformats.org/officeDocument/2006/relationships/image" Target="../media/image82.svg"/><Relationship Id="rId18" Type="http://schemas.openxmlformats.org/officeDocument/2006/relationships/image" Target="../media/image87.emf"/><Relationship Id="rId3" Type="http://schemas.openxmlformats.org/officeDocument/2006/relationships/image" Target="../media/image72.png"/><Relationship Id="rId7" Type="http://schemas.openxmlformats.org/officeDocument/2006/relationships/image" Target="../media/image76.svg"/><Relationship Id="rId12" Type="http://schemas.openxmlformats.org/officeDocument/2006/relationships/image" Target="../media/image81.png"/><Relationship Id="rId17" Type="http://schemas.openxmlformats.org/officeDocument/2006/relationships/image" Target="../media/image86.emf"/><Relationship Id="rId2" Type="http://schemas.openxmlformats.org/officeDocument/2006/relationships/notesSlide" Target="../notesSlides/notesSlide8.xml"/><Relationship Id="rId16" Type="http://schemas.openxmlformats.org/officeDocument/2006/relationships/image" Target="../media/image85.png"/><Relationship Id="rId1" Type="http://schemas.openxmlformats.org/officeDocument/2006/relationships/slideLayout" Target="../slideLayouts/slideLayout556.xml"/><Relationship Id="rId6" Type="http://schemas.openxmlformats.org/officeDocument/2006/relationships/image" Target="../media/image75.png"/><Relationship Id="rId11" Type="http://schemas.openxmlformats.org/officeDocument/2006/relationships/image" Target="../media/image80.svg"/><Relationship Id="rId5" Type="http://schemas.openxmlformats.org/officeDocument/2006/relationships/image" Target="../media/image74.svg"/><Relationship Id="rId15" Type="http://schemas.openxmlformats.org/officeDocument/2006/relationships/image" Target="../media/image84.svg"/><Relationship Id="rId10" Type="http://schemas.openxmlformats.org/officeDocument/2006/relationships/image" Target="../media/image79.png"/><Relationship Id="rId19" Type="http://schemas.openxmlformats.org/officeDocument/2006/relationships/image" Target="../media/image88.png"/><Relationship Id="rId4" Type="http://schemas.openxmlformats.org/officeDocument/2006/relationships/image" Target="../media/image73.png"/><Relationship Id="rId9" Type="http://schemas.openxmlformats.org/officeDocument/2006/relationships/image" Target="../media/image78.svg"/><Relationship Id="rId14" Type="http://schemas.openxmlformats.org/officeDocument/2006/relationships/image" Target="../media/image83.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2350D6"/>
        </a:solidFill>
        <a:effectLst/>
      </p:bgPr>
    </p:bg>
    <p:spTree>
      <p:nvGrpSpPr>
        <p:cNvPr id="1" name=""/>
        <p:cNvGrpSpPr/>
        <p:nvPr/>
      </p:nvGrpSpPr>
      <p:grpSpPr>
        <a:xfrm>
          <a:off x="0" y="0"/>
          <a:ext cx="0" cy="0"/>
          <a:chOff x="0" y="0"/>
          <a:chExt cx="0" cy="0"/>
        </a:xfrm>
      </p:grpSpPr>
      <p:pic>
        <p:nvPicPr>
          <p:cNvPr id="5" name="Imagen 4" descr="Imagen que contiene lámpara, luz&#10;&#10;Descripción generada automáticamente">
            <a:extLst>
              <a:ext uri="{FF2B5EF4-FFF2-40B4-BE49-F238E27FC236}">
                <a16:creationId xmlns:a16="http://schemas.microsoft.com/office/drawing/2014/main" id="{89F93895-EB03-DF47-940E-AB819D8B6CCE}"/>
              </a:ext>
            </a:extLst>
          </p:cNvPr>
          <p:cNvPicPr>
            <a:picLocks noChangeAspect="1"/>
          </p:cNvPicPr>
          <p:nvPr/>
        </p:nvPicPr>
        <p:blipFill>
          <a:blip r:embed="rId3"/>
          <a:stretch>
            <a:fillRect/>
          </a:stretch>
        </p:blipFill>
        <p:spPr>
          <a:xfrm>
            <a:off x="4443414" y="175648"/>
            <a:ext cx="4700587" cy="3525440"/>
          </a:xfrm>
          <a:prstGeom prst="rect">
            <a:avLst/>
          </a:prstGeom>
        </p:spPr>
      </p:pic>
      <p:pic>
        <p:nvPicPr>
          <p:cNvPr id="7" name="Imagen 6" descr="Imagen que contiene piano&#10;&#10;Descripción generada automáticamente">
            <a:extLst>
              <a:ext uri="{FF2B5EF4-FFF2-40B4-BE49-F238E27FC236}">
                <a16:creationId xmlns:a16="http://schemas.microsoft.com/office/drawing/2014/main" id="{5D601813-168F-E347-B286-85572E3C81C4}"/>
              </a:ext>
            </a:extLst>
          </p:cNvPr>
          <p:cNvPicPr>
            <a:picLocks noChangeAspect="1"/>
          </p:cNvPicPr>
          <p:nvPr/>
        </p:nvPicPr>
        <p:blipFill>
          <a:blip r:embed="rId4"/>
          <a:stretch>
            <a:fillRect/>
          </a:stretch>
        </p:blipFill>
        <p:spPr>
          <a:xfrm>
            <a:off x="789619" y="661623"/>
            <a:ext cx="1841155" cy="679181"/>
          </a:xfrm>
          <a:prstGeom prst="rect">
            <a:avLst/>
          </a:prstGeom>
        </p:spPr>
      </p:pic>
      <p:sp>
        <p:nvSpPr>
          <p:cNvPr id="8" name="CuadroTexto 7">
            <a:extLst>
              <a:ext uri="{FF2B5EF4-FFF2-40B4-BE49-F238E27FC236}">
                <a16:creationId xmlns:a16="http://schemas.microsoft.com/office/drawing/2014/main" id="{E54ABF7D-EDCE-014E-8929-FB9C1CA6A340}"/>
              </a:ext>
            </a:extLst>
          </p:cNvPr>
          <p:cNvSpPr txBox="1"/>
          <p:nvPr/>
        </p:nvSpPr>
        <p:spPr>
          <a:xfrm>
            <a:off x="361103" y="4087326"/>
            <a:ext cx="7647847" cy="615553"/>
          </a:xfrm>
          <a:prstGeom prst="rect">
            <a:avLst/>
          </a:prstGeom>
          <a:noFill/>
        </p:spPr>
        <p:txBody>
          <a:bodyPr wrap="square" rtlCol="0">
            <a:spAutoFit/>
          </a:bodyPr>
          <a:lstStyle/>
          <a:p>
            <a:pPr defTabSz="685800">
              <a:defRPr/>
            </a:pPr>
            <a:r>
              <a:rPr lang="es-CO" sz="2000" b="1" dirty="0">
                <a:solidFill>
                  <a:prstClr val="white"/>
                </a:solidFill>
                <a:latin typeface="IBM Plex Sans" panose="020B0503050203000203" pitchFamily="34" charset="0"/>
              </a:rPr>
              <a:t>Luis Felipe Martinez, Jessica Barreto, Paola Casanova</a:t>
            </a:r>
          </a:p>
          <a:p>
            <a:pPr defTabSz="685800">
              <a:defRPr/>
            </a:pPr>
            <a:r>
              <a:rPr lang="es-CO" sz="1400" b="1" dirty="0" err="1">
                <a:solidFill>
                  <a:prstClr val="white"/>
                </a:solidFill>
                <a:latin typeface="IBM Plex Sans" panose="020B0503050203000203" pitchFamily="34" charset="0"/>
              </a:rPr>
              <a:t>Customer</a:t>
            </a:r>
            <a:r>
              <a:rPr lang="es-CO" sz="1400" b="1" dirty="0">
                <a:solidFill>
                  <a:prstClr val="white"/>
                </a:solidFill>
                <a:latin typeface="IBM Plex Sans" panose="020B0503050203000203" pitchFamily="34" charset="0"/>
              </a:rPr>
              <a:t> </a:t>
            </a:r>
            <a:r>
              <a:rPr lang="es-CO" sz="1400" b="1" dirty="0" err="1">
                <a:solidFill>
                  <a:prstClr val="white"/>
                </a:solidFill>
                <a:latin typeface="IBM Plex Sans" panose="020B0503050203000203" pitchFamily="34" charset="0"/>
              </a:rPr>
              <a:t>Success</a:t>
            </a:r>
            <a:r>
              <a:rPr lang="es-CO" sz="1400" b="1" dirty="0">
                <a:solidFill>
                  <a:prstClr val="white"/>
                </a:solidFill>
                <a:latin typeface="IBM Plex Sans" panose="020B0503050203000203" pitchFamily="34" charset="0"/>
              </a:rPr>
              <a:t> Manager  </a:t>
            </a:r>
            <a:r>
              <a:rPr lang="es-CO" sz="1400" b="1" dirty="0" err="1">
                <a:solidFill>
                  <a:prstClr val="white"/>
                </a:solidFill>
                <a:latin typeface="IBM Plex Sans" panose="020B0503050203000203" pitchFamily="34" charset="0"/>
              </a:rPr>
              <a:t>Architect</a:t>
            </a:r>
            <a:r>
              <a:rPr lang="es-CO" sz="1400" b="1" dirty="0">
                <a:solidFill>
                  <a:prstClr val="white"/>
                </a:solidFill>
                <a:latin typeface="IBM Plex Sans" panose="020B0503050203000203" pitchFamily="34" charset="0"/>
              </a:rPr>
              <a:t> </a:t>
            </a:r>
            <a:endParaRPr lang="es-CO" sz="2100" b="1" dirty="0">
              <a:solidFill>
                <a:prstClr val="white"/>
              </a:solidFill>
              <a:latin typeface="IBM Plex Sans" panose="020B0503050203000203" pitchFamily="34" charset="0"/>
            </a:endParaRPr>
          </a:p>
        </p:txBody>
      </p:sp>
      <p:pic>
        <p:nvPicPr>
          <p:cNvPr id="2" name="Picture 1" descr="A picture containing window, meter, clock&#10;&#10;Description automatically generated">
            <a:extLst>
              <a:ext uri="{FF2B5EF4-FFF2-40B4-BE49-F238E27FC236}">
                <a16:creationId xmlns:a16="http://schemas.microsoft.com/office/drawing/2014/main" id="{CE95A544-7191-35B0-6FC3-27E348367DF5}"/>
              </a:ext>
            </a:extLst>
          </p:cNvPr>
          <p:cNvPicPr>
            <a:picLocks noChangeAspect="1"/>
          </p:cNvPicPr>
          <p:nvPr/>
        </p:nvPicPr>
        <p:blipFill>
          <a:blip r:embed="rId5"/>
          <a:stretch>
            <a:fillRect/>
          </a:stretch>
        </p:blipFill>
        <p:spPr>
          <a:xfrm>
            <a:off x="160811" y="1556075"/>
            <a:ext cx="3405939" cy="2379659"/>
          </a:xfrm>
          <a:prstGeom prst="rect">
            <a:avLst/>
          </a:prstGeom>
        </p:spPr>
      </p:pic>
      <p:sp>
        <p:nvSpPr>
          <p:cNvPr id="3" name="object 8">
            <a:extLst>
              <a:ext uri="{FF2B5EF4-FFF2-40B4-BE49-F238E27FC236}">
                <a16:creationId xmlns:a16="http://schemas.microsoft.com/office/drawing/2014/main" id="{401E1C5A-544B-EC2D-8159-381D32EDC712}"/>
              </a:ext>
            </a:extLst>
          </p:cNvPr>
          <p:cNvSpPr txBox="1"/>
          <p:nvPr/>
        </p:nvSpPr>
        <p:spPr>
          <a:xfrm>
            <a:off x="4039851" y="2832271"/>
            <a:ext cx="4204903" cy="984885"/>
          </a:xfrm>
          <a:prstGeom prst="rect">
            <a:avLst/>
          </a:prstGeom>
        </p:spPr>
        <p:txBody>
          <a:bodyPr vert="horz" wrap="square" lIns="0" tIns="0" rIns="0" bIns="0" rtlCol="0" anchor="t">
            <a:spAutoFit/>
          </a:bodyPr>
          <a:lstStyle/>
          <a:p>
            <a:pPr marL="8458" marR="0" lvl="0" indent="0" algn="l" defTabSz="914355" rtl="0" eaLnBrk="1" fontAlgn="auto" latinLnBrk="0" hangingPunct="1">
              <a:lnSpc>
                <a:spcPct val="100000"/>
              </a:lnSpc>
              <a:spcBef>
                <a:spcPts val="0"/>
              </a:spcBef>
              <a:spcAft>
                <a:spcPts val="0"/>
              </a:spcAft>
              <a:buClrTx/>
              <a:buSzTx/>
              <a:buFontTx/>
              <a:buNone/>
              <a:tabLst>
                <a:tab pos="1786706" algn="l"/>
              </a:tabLst>
              <a:defRPr/>
            </a:pPr>
            <a:r>
              <a:rPr lang="en-US" sz="4400" b="1" spc="-70" dirty="0">
                <a:solidFill>
                  <a:srgbClr val="FFFFFF"/>
                </a:solidFill>
                <a:latin typeface="IBMPlexSans"/>
              </a:rPr>
              <a:t>Taller Openshift</a:t>
            </a:r>
          </a:p>
          <a:p>
            <a:pPr marL="8458" marR="0" lvl="0" indent="0" algn="l" defTabSz="914355" rtl="0" eaLnBrk="1" fontAlgn="auto" latinLnBrk="0" hangingPunct="1">
              <a:lnSpc>
                <a:spcPct val="100000"/>
              </a:lnSpc>
              <a:spcBef>
                <a:spcPts val="0"/>
              </a:spcBef>
              <a:spcAft>
                <a:spcPts val="0"/>
              </a:spcAft>
              <a:buClrTx/>
              <a:buSzTx/>
              <a:buFontTx/>
              <a:buNone/>
              <a:tabLst>
                <a:tab pos="1786706" algn="l"/>
              </a:tabLst>
              <a:defRPr/>
            </a:pPr>
            <a:r>
              <a:rPr kumimoji="0" lang="en-US" sz="2000" b="1" u="none" strike="noStrike" kern="1200" cap="none" spc="-70" normalizeH="0" baseline="0" noProof="0" dirty="0">
                <a:ln>
                  <a:noFill/>
                </a:ln>
                <a:solidFill>
                  <a:srgbClr val="FFFFFF"/>
                </a:solidFill>
                <a:effectLst/>
                <a:uLnTx/>
                <a:uFillTx/>
                <a:latin typeface="IBMPlexSans"/>
                <a:cs typeface="IBMPlexSans"/>
              </a:rPr>
              <a:t>CP4 Watson AIOps</a:t>
            </a:r>
            <a:endParaRPr kumimoji="0" lang="en-US" sz="2000" b="1" u="none" strike="noStrike" kern="1200" cap="none" spc="0" normalizeH="0" baseline="0" noProof="0" dirty="0">
              <a:ln>
                <a:noFill/>
              </a:ln>
              <a:solidFill>
                <a:srgbClr val="FFFFFF"/>
              </a:solidFill>
              <a:effectLst/>
              <a:uLnTx/>
              <a:uFillTx/>
              <a:latin typeface="IBMPlexSans"/>
              <a:cs typeface="IBMPlexSans"/>
            </a:endParaRPr>
          </a:p>
        </p:txBody>
      </p:sp>
      <p:pic>
        <p:nvPicPr>
          <p:cNvPr id="4" name="Picture 3">
            <a:extLst>
              <a:ext uri="{FF2B5EF4-FFF2-40B4-BE49-F238E27FC236}">
                <a16:creationId xmlns:a16="http://schemas.microsoft.com/office/drawing/2014/main" id="{E7DFA79B-9EF7-370F-2673-DAE4C83CBA01}"/>
              </a:ext>
            </a:extLst>
          </p:cNvPr>
          <p:cNvPicPr>
            <a:picLocks noChangeAspect="1"/>
          </p:cNvPicPr>
          <p:nvPr/>
        </p:nvPicPr>
        <p:blipFill>
          <a:blip r:embed="rId6"/>
          <a:stretch>
            <a:fillRect/>
          </a:stretch>
        </p:blipFill>
        <p:spPr>
          <a:xfrm>
            <a:off x="8103740" y="3052468"/>
            <a:ext cx="557645" cy="531090"/>
          </a:xfrm>
          <a:prstGeom prst="rect">
            <a:avLst/>
          </a:prstGeom>
        </p:spPr>
      </p:pic>
    </p:spTree>
    <p:extLst>
      <p:ext uri="{BB962C8B-B14F-4D97-AF65-F5344CB8AC3E}">
        <p14:creationId xmlns:p14="http://schemas.microsoft.com/office/powerpoint/2010/main" val="71443845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9A6C0-FDF8-4E45-B327-6F3D7FEF6A83}"/>
              </a:ext>
            </a:extLst>
          </p:cNvPr>
          <p:cNvSpPr>
            <a:spLocks noGrp="1"/>
          </p:cNvSpPr>
          <p:nvPr>
            <p:ph type="title"/>
          </p:nvPr>
        </p:nvSpPr>
        <p:spPr>
          <a:xfrm>
            <a:off x="550800" y="1939051"/>
            <a:ext cx="7341652" cy="632699"/>
          </a:xfrm>
        </p:spPr>
        <p:txBody>
          <a:bodyPr/>
          <a:lstStyle/>
          <a:p>
            <a:pPr defTabSz="685983" fontAlgn="auto">
              <a:lnSpc>
                <a:spcPct val="100000"/>
              </a:lnSpc>
              <a:spcBef>
                <a:spcPts val="0"/>
              </a:spcBef>
              <a:spcAft>
                <a:spcPts val="0"/>
              </a:spcAft>
              <a:defRPr/>
            </a:pPr>
            <a:r>
              <a:rPr lang="es-ES" sz="3600" b="1" kern="1200" dirty="0">
                <a:gradFill>
                  <a:gsLst>
                    <a:gs pos="0">
                      <a:srgbClr val="4589FF"/>
                    </a:gs>
                    <a:gs pos="100000">
                      <a:srgbClr val="BE95FF"/>
                    </a:gs>
                  </a:gsLst>
                  <a:lin ang="0" scaled="0"/>
                </a:gradFill>
                <a:latin typeface="Arial" panose="020B0604020202020204" pitchFamily="34" charset="0"/>
                <a:cs typeface="Arial" panose="020B0604020202020204" pitchFamily="34" charset="0"/>
              </a:rPr>
              <a:t>¿Que hace el Cloud Pak </a:t>
            </a:r>
            <a:r>
              <a:rPr lang="es-ES" sz="3600" b="1" kern="1200" dirty="0" err="1">
                <a:gradFill>
                  <a:gsLst>
                    <a:gs pos="0">
                      <a:srgbClr val="4589FF"/>
                    </a:gs>
                    <a:gs pos="100000">
                      <a:srgbClr val="BE95FF"/>
                    </a:gs>
                  </a:gsLst>
                  <a:lin ang="0" scaled="0"/>
                </a:gradFill>
                <a:latin typeface="Arial" panose="020B0604020202020204" pitchFamily="34" charset="0"/>
                <a:cs typeface="Arial" panose="020B0604020202020204" pitchFamily="34" charset="0"/>
              </a:rPr>
              <a:t>for</a:t>
            </a:r>
            <a:r>
              <a:rPr lang="es-ES" sz="3600" b="1" kern="1200" dirty="0">
                <a:gradFill>
                  <a:gsLst>
                    <a:gs pos="0">
                      <a:srgbClr val="4589FF"/>
                    </a:gs>
                    <a:gs pos="100000">
                      <a:srgbClr val="BE95FF"/>
                    </a:gs>
                  </a:gsLst>
                  <a:lin ang="0" scaled="0"/>
                </a:gradFill>
                <a:latin typeface="Arial" panose="020B0604020202020204" pitchFamily="34" charset="0"/>
                <a:cs typeface="Arial" panose="020B0604020202020204" pitchFamily="34" charset="0"/>
              </a:rPr>
              <a:t> Watson </a:t>
            </a:r>
            <a:r>
              <a:rPr lang="es-ES" sz="3600" b="1" kern="1200" dirty="0" err="1">
                <a:gradFill>
                  <a:gsLst>
                    <a:gs pos="0">
                      <a:srgbClr val="4589FF"/>
                    </a:gs>
                    <a:gs pos="100000">
                      <a:srgbClr val="BE95FF"/>
                    </a:gs>
                  </a:gsLst>
                  <a:lin ang="0" scaled="0"/>
                </a:gradFill>
                <a:latin typeface="Arial" panose="020B0604020202020204" pitchFamily="34" charset="0"/>
                <a:cs typeface="Arial" panose="020B0604020202020204" pitchFamily="34" charset="0"/>
              </a:rPr>
              <a:t>AIOPs</a:t>
            </a:r>
            <a:r>
              <a:rPr lang="es-ES" sz="3600" b="1" kern="1200" dirty="0">
                <a:gradFill>
                  <a:gsLst>
                    <a:gs pos="0">
                      <a:srgbClr val="4589FF"/>
                    </a:gs>
                    <a:gs pos="100000">
                      <a:srgbClr val="BE95FF"/>
                    </a:gs>
                  </a:gsLst>
                  <a:lin ang="0" scaled="0"/>
                </a:gradFill>
                <a:latin typeface="Arial" panose="020B0604020202020204" pitchFamily="34" charset="0"/>
                <a:cs typeface="Arial" panose="020B0604020202020204" pitchFamily="34" charset="0"/>
              </a:rPr>
              <a:t>?</a:t>
            </a:r>
            <a:endParaRPr lang="en-US" sz="3600" b="1" kern="1200" dirty="0">
              <a:gradFill>
                <a:gsLst>
                  <a:gs pos="0">
                    <a:srgbClr val="4589FF"/>
                  </a:gs>
                  <a:gs pos="100000">
                    <a:srgbClr val="BE95FF"/>
                  </a:gs>
                </a:gsLst>
                <a:lin ang="0" scaled="0"/>
              </a:gra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01864FF9-1077-944A-876E-088145A2E5DE}"/>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685983" rtl="0" eaLnBrk="1" fontAlgn="auto" latinLnBrk="0" hangingPunct="1">
                <a:lnSpc>
                  <a:spcPct val="100000"/>
                </a:lnSpc>
                <a:spcBef>
                  <a:spcPts val="0"/>
                </a:spcBef>
                <a:spcAft>
                  <a:spcPts val="0"/>
                </a:spcAft>
                <a:buClrTx/>
                <a:buSzTx/>
                <a:buFontTx/>
                <a:buNone/>
                <a:tabLst/>
                <a:defRPr/>
              </a:pPr>
              <a:t>10</a:t>
            </a:fld>
            <a:endPar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00" name="Picture 99">
            <a:extLst>
              <a:ext uri="{FF2B5EF4-FFF2-40B4-BE49-F238E27FC236}">
                <a16:creationId xmlns:a16="http://schemas.microsoft.com/office/drawing/2014/main" id="{4949E8D3-7BEF-F540-9CA6-890C4120C594}"/>
              </a:ext>
            </a:extLst>
          </p:cNvPr>
          <p:cNvPicPr>
            <a:picLocks noChangeAspect="1"/>
          </p:cNvPicPr>
          <p:nvPr/>
        </p:nvPicPr>
        <p:blipFill>
          <a:blip r:embed="rId3"/>
          <a:stretch>
            <a:fillRect/>
          </a:stretch>
        </p:blipFill>
        <p:spPr>
          <a:xfrm>
            <a:off x="8102208" y="188913"/>
            <a:ext cx="631114" cy="723024"/>
          </a:xfrm>
          <a:prstGeom prst="rect">
            <a:avLst/>
          </a:prstGeom>
          <a:effectLst>
            <a:glow rad="63500">
              <a:schemeClr val="accent1">
                <a:satMod val="175000"/>
                <a:alpha val="40000"/>
              </a:schemeClr>
            </a:glow>
          </a:effectLst>
        </p:spPr>
      </p:pic>
      <p:sp>
        <p:nvSpPr>
          <p:cNvPr id="49" name="Text Placeholder 2">
            <a:extLst>
              <a:ext uri="{FF2B5EF4-FFF2-40B4-BE49-F238E27FC236}">
                <a16:creationId xmlns:a16="http://schemas.microsoft.com/office/drawing/2014/main" id="{7A2782E3-B1B4-824F-9B52-DE8920303483}"/>
              </a:ext>
            </a:extLst>
          </p:cNvPr>
          <p:cNvSpPr>
            <a:spLocks noGrp="1"/>
          </p:cNvSpPr>
          <p:nvPr>
            <p:ph type="body" sz="quarter" idx="12"/>
          </p:nvPr>
        </p:nvSpPr>
        <p:spPr>
          <a:xfrm>
            <a:off x="1202457" y="1321028"/>
            <a:ext cx="3430268" cy="356173"/>
          </a:xfrm>
        </p:spPr>
        <p:txBody>
          <a:bodyPr/>
          <a:lstStyle/>
          <a:p>
            <a:pPr marL="0" lvl="1" indent="0">
              <a:lnSpc>
                <a:spcPct val="90000"/>
              </a:lnSpc>
              <a:spcBef>
                <a:spcPct val="0"/>
              </a:spcBef>
              <a:buNone/>
            </a:pPr>
            <a:r>
              <a:rPr lang="en-US" sz="1200" kern="1200" dirty="0">
                <a:ea typeface="+mn-ea"/>
                <a:cs typeface="+mn-cs"/>
              </a:rPr>
              <a:t>Introducción  General</a:t>
            </a:r>
          </a:p>
        </p:txBody>
      </p:sp>
      <p:pic>
        <p:nvPicPr>
          <p:cNvPr id="18" name="Picture 17" descr="Logo, company name&#10;&#10;Description automatically generated">
            <a:extLst>
              <a:ext uri="{FF2B5EF4-FFF2-40B4-BE49-F238E27FC236}">
                <a16:creationId xmlns:a16="http://schemas.microsoft.com/office/drawing/2014/main" id="{566A1C56-602D-A61B-680A-2AB61D00007F}"/>
              </a:ext>
            </a:extLst>
          </p:cNvPr>
          <p:cNvPicPr>
            <a:picLocks noChangeAspect="1"/>
          </p:cNvPicPr>
          <p:nvPr/>
        </p:nvPicPr>
        <p:blipFill rotWithShape="1">
          <a:blip r:embed="rId4">
            <a:extLst>
              <a:ext uri="{28A0092B-C50C-407E-A947-70E740481C1C}">
                <a14:useLocalDpi xmlns:a14="http://schemas.microsoft.com/office/drawing/2010/main" val="0"/>
              </a:ext>
            </a:extLst>
          </a:blip>
          <a:srcRect l="21369" t="5151" r="20041" b="27608"/>
          <a:stretch/>
        </p:blipFill>
        <p:spPr>
          <a:xfrm>
            <a:off x="331574" y="1062735"/>
            <a:ext cx="630808" cy="578821"/>
          </a:xfrm>
          <a:prstGeom prst="rect">
            <a:avLst/>
          </a:prstGeom>
        </p:spPr>
      </p:pic>
    </p:spTree>
    <p:extLst>
      <p:ext uri="{BB962C8B-B14F-4D97-AF65-F5344CB8AC3E}">
        <p14:creationId xmlns:p14="http://schemas.microsoft.com/office/powerpoint/2010/main" val="3801304791"/>
      </p:ext>
    </p:extLst>
  </p:cSld>
  <p:clrMapOvr>
    <a:masterClrMapping/>
  </p:clrMapOvr>
  <mc:AlternateContent xmlns:mc="http://schemas.openxmlformats.org/markup-compatibility/2006" xmlns:p14="http://schemas.microsoft.com/office/powerpoint/2010/main">
    <mc:Choice Requires="p14">
      <p:transition spd="slow" p14:dur="2000">
        <p:wipe dir="r"/>
      </p:transition>
    </mc:Choice>
    <mc:Fallback xmlns="">
      <p:transition spd="slow">
        <p:wipe dir="r"/>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8" name="Title 2">
            <a:extLst>
              <a:ext uri="{FF2B5EF4-FFF2-40B4-BE49-F238E27FC236}">
                <a16:creationId xmlns:a16="http://schemas.microsoft.com/office/drawing/2014/main" id="{D986E86C-D551-7A40-86B6-7E4298EAD1A9}"/>
              </a:ext>
            </a:extLst>
          </p:cNvPr>
          <p:cNvSpPr txBox="1">
            <a:spLocks/>
          </p:cNvSpPr>
          <p:nvPr/>
        </p:nvSpPr>
        <p:spPr>
          <a:xfrm>
            <a:off x="228603" y="173738"/>
            <a:ext cx="8811488" cy="615255"/>
          </a:xfrm>
          <a:prstGeom prst="rect">
            <a:avLst/>
          </a:prstGeom>
        </p:spPr>
        <p:txBody>
          <a:bodyPr/>
          <a:lstStyle>
            <a:lvl1pPr algn="l" defTabSz="457200" rtl="0" eaLnBrk="1" latinLnBrk="0" hangingPunct="1">
              <a:lnSpc>
                <a:spcPct val="90000"/>
              </a:lnSpc>
              <a:spcBef>
                <a:spcPct val="0"/>
              </a:spcBef>
              <a:buNone/>
              <a:defRPr sz="2400" kern="1200">
                <a:solidFill>
                  <a:schemeClr val="bg2"/>
                </a:solidFill>
                <a:latin typeface="+mj-lt"/>
                <a:ea typeface="Arial" charset="0"/>
                <a:cs typeface="Arial" charset="0"/>
              </a:defRPr>
            </a:lvl1pPr>
          </a:lstStyle>
          <a:p>
            <a:pPr marL="0" marR="0" lvl="0" indent="0" algn="l" defTabSz="457189" rtl="0" eaLnBrk="1" fontAlgn="auto" latinLnBrk="0" hangingPunct="1">
              <a:lnSpc>
                <a:spcPct val="90000"/>
              </a:lnSpc>
              <a:spcBef>
                <a:spcPct val="0"/>
              </a:spcBef>
              <a:spcAft>
                <a:spcPts val="0"/>
              </a:spcAft>
              <a:buClrTx/>
              <a:buSzTx/>
              <a:buFontTx/>
              <a:buNone/>
              <a:tabLst/>
              <a:defRPr/>
            </a:pPr>
            <a:r>
              <a:rPr kumimoji="0" lang="en-US" sz="2800" b="1" i="0" u="none" strike="noStrike" kern="1200" cap="none" spc="0" normalizeH="0" baseline="0" noProof="0" dirty="0">
                <a:ln>
                  <a:noFill/>
                </a:ln>
                <a:solidFill>
                  <a:srgbClr val="FFFFFF"/>
                </a:solidFill>
                <a:effectLst/>
                <a:uLnTx/>
                <a:uFillTx/>
                <a:latin typeface="IBM Plex Sans"/>
                <a:cs typeface="Arial" charset="0"/>
                <a:sym typeface="IBM Plex Sans"/>
              </a:rPr>
              <a:t>Simplifica la gestión de operaciones</a:t>
            </a:r>
          </a:p>
        </p:txBody>
      </p:sp>
      <p:sp>
        <p:nvSpPr>
          <p:cNvPr id="65" name="TextBox 64">
            <a:extLst>
              <a:ext uri="{FF2B5EF4-FFF2-40B4-BE49-F238E27FC236}">
                <a16:creationId xmlns:a16="http://schemas.microsoft.com/office/drawing/2014/main" id="{07EBEC8D-A51D-6F43-BA40-55C18A1A795C}"/>
              </a:ext>
            </a:extLst>
          </p:cNvPr>
          <p:cNvSpPr txBox="1"/>
          <p:nvPr/>
        </p:nvSpPr>
        <p:spPr>
          <a:xfrm>
            <a:off x="280832" y="626635"/>
            <a:ext cx="4353514" cy="3139321"/>
          </a:xfrm>
          <a:prstGeom prst="rect">
            <a:avLst/>
          </a:prstGeom>
          <a:noFill/>
        </p:spPr>
        <p:txBody>
          <a:bodyPr wrap="square" rtlCol="0">
            <a:spAutoFit/>
          </a:bodyPr>
          <a:lstStyle/>
          <a:p>
            <a:pPr marL="457189" marR="0" lvl="0" indent="-457189" algn="l" defTabSz="685749" rtl="0" eaLnBrk="1" fontAlgn="auto" latinLnBrk="0" hangingPunct="1">
              <a:lnSpc>
                <a:spcPct val="100000"/>
              </a:lnSpc>
              <a:spcBef>
                <a:spcPts val="0"/>
              </a:spcBef>
              <a:spcAft>
                <a:spcPts val="0"/>
              </a:spcAft>
              <a:buClrTx/>
              <a:buSzTx/>
              <a:buFont typeface="+mj-lt"/>
              <a:buAutoNum type="arabicPeriod"/>
              <a:tabLst/>
              <a:defRPr/>
            </a:pPr>
            <a:endParaRPr kumimoji="0" lang="en-US" sz="1800" b="0" i="0" u="none" strike="noStrike" kern="1200" cap="none" spc="0" normalizeH="0" baseline="0" noProof="0" dirty="0">
              <a:ln>
                <a:noFill/>
              </a:ln>
              <a:solidFill>
                <a:srgbClr val="FFFFFF"/>
              </a:solidFill>
              <a:effectLst/>
              <a:uLnTx/>
              <a:uFillTx/>
              <a:latin typeface="IBM Plex Sans"/>
              <a:ea typeface="ＭＳ Ｐゴシック" charset="0"/>
              <a:cs typeface="Calibri"/>
              <a:sym typeface="IBM Plex Sans"/>
            </a:endParaRPr>
          </a:p>
          <a:p>
            <a:pPr marL="457189" marR="0" lvl="0" indent="-457189" algn="l" defTabSz="685749"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a:ln>
                  <a:noFill/>
                </a:ln>
                <a:solidFill>
                  <a:srgbClr val="FFFFFF"/>
                </a:solidFill>
                <a:effectLst/>
                <a:uLnTx/>
                <a:uFillTx/>
                <a:latin typeface="IBM Plex Sans"/>
                <a:ea typeface="ＭＳ Ｐゴシック" charset="0"/>
                <a:cs typeface="Calibri"/>
                <a:sym typeface="IBM Plex Sans"/>
              </a:rPr>
              <a:t>Identificar con </a:t>
            </a:r>
            <a:r>
              <a:rPr kumimoji="0" lang="en-US" sz="1800" b="0" i="0" u="none" strike="noStrike" kern="1200" cap="none" spc="0" normalizeH="0" baseline="0" noProof="0" dirty="0" err="1">
                <a:ln>
                  <a:noFill/>
                </a:ln>
                <a:solidFill>
                  <a:srgbClr val="FFFFFF"/>
                </a:solidFill>
                <a:effectLst/>
                <a:uLnTx/>
                <a:uFillTx/>
                <a:latin typeface="IBM Plex Sans"/>
                <a:ea typeface="ＭＳ Ｐゴシック" charset="0"/>
                <a:cs typeface="Calibri"/>
                <a:sym typeface="IBM Plex Sans"/>
              </a:rPr>
              <a:t>precisión</a:t>
            </a:r>
            <a:r>
              <a:rPr kumimoji="0" lang="en-US" sz="1800" b="0" i="0" u="none" strike="noStrike" kern="1200" cap="none" spc="0" normalizeH="0" baseline="0" noProof="0" dirty="0">
                <a:ln>
                  <a:noFill/>
                </a:ln>
                <a:solidFill>
                  <a:srgbClr val="FFFFFF"/>
                </a:solidFill>
                <a:effectLst/>
                <a:uLnTx/>
                <a:uFillTx/>
                <a:latin typeface="IBM Plex Sans"/>
                <a:ea typeface="ＭＳ Ｐゴシック" charset="0"/>
                <a:cs typeface="Calibri"/>
                <a:sym typeface="IBM Plex Sans"/>
              </a:rPr>
              <a:t> los </a:t>
            </a:r>
            <a:r>
              <a:rPr kumimoji="0" lang="en-US" sz="1800" b="0" i="0" u="none" strike="noStrike" kern="1200" cap="none" spc="0" normalizeH="0" baseline="0" noProof="0" dirty="0" err="1">
                <a:ln>
                  <a:noFill/>
                </a:ln>
                <a:solidFill>
                  <a:srgbClr val="FFFFFF"/>
                </a:solidFill>
                <a:effectLst/>
                <a:uLnTx/>
                <a:uFillTx/>
                <a:latin typeface="IBM Plex Sans"/>
                <a:ea typeface="ＭＳ Ｐゴシック" charset="0"/>
                <a:cs typeface="Calibri"/>
                <a:sym typeface="IBM Plex Sans"/>
              </a:rPr>
              <a:t>problemas</a:t>
            </a:r>
            <a:r>
              <a:rPr kumimoji="0" lang="en-US" sz="1800" b="0" i="0" u="none" strike="noStrike" kern="1200" cap="none" spc="0" normalizeH="0" baseline="0" noProof="0" dirty="0">
                <a:ln>
                  <a:noFill/>
                </a:ln>
                <a:solidFill>
                  <a:srgbClr val="FFFFFF"/>
                </a:solidFill>
                <a:effectLst/>
                <a:uLnTx/>
                <a:uFillTx/>
                <a:latin typeface="IBM Plex Sans"/>
                <a:ea typeface="ＭＳ Ｐゴシック" charset="0"/>
                <a:cs typeface="Calibri"/>
                <a:sym typeface="IBM Plex Sans"/>
              </a:rPr>
              <a:t> </a:t>
            </a:r>
            <a:r>
              <a:rPr kumimoji="0" lang="en-US" sz="1800" b="0" i="0" u="none" strike="noStrike" kern="1200" cap="none" spc="0" normalizeH="0" baseline="0" noProof="0" dirty="0" err="1">
                <a:ln>
                  <a:noFill/>
                </a:ln>
                <a:solidFill>
                  <a:srgbClr val="FFFFFF"/>
                </a:solidFill>
                <a:effectLst/>
                <a:uLnTx/>
                <a:uFillTx/>
                <a:latin typeface="IBM Plex Sans"/>
                <a:ea typeface="ＭＳ Ｐゴシック" charset="0"/>
                <a:cs typeface="Calibri"/>
                <a:sym typeface="IBM Plex Sans"/>
              </a:rPr>
              <a:t>emergentes</a:t>
            </a:r>
            <a:r>
              <a:rPr kumimoji="0" lang="en-US" sz="1800" b="0" i="0" u="none" strike="noStrike" kern="1200" cap="none" spc="0" normalizeH="0" baseline="0" noProof="0" dirty="0">
                <a:ln>
                  <a:noFill/>
                </a:ln>
                <a:solidFill>
                  <a:srgbClr val="FFFFFF"/>
                </a:solidFill>
                <a:effectLst/>
                <a:uLnTx/>
                <a:uFillTx/>
                <a:latin typeface="IBM Plex Sans"/>
                <a:ea typeface="ＭＳ Ｐゴシック" charset="0"/>
                <a:cs typeface="Calibri"/>
                <a:sym typeface="IBM Plex Sans"/>
              </a:rPr>
              <a:t> (y </a:t>
            </a:r>
            <a:r>
              <a:rPr kumimoji="0" lang="en-US" sz="1800" b="0" i="0" u="none" strike="noStrike" kern="1200" cap="none" spc="0" normalizeH="0" baseline="0" noProof="0" dirty="0" err="1">
                <a:ln>
                  <a:noFill/>
                </a:ln>
                <a:solidFill>
                  <a:srgbClr val="FFFFFF"/>
                </a:solidFill>
                <a:effectLst/>
                <a:uLnTx/>
                <a:uFillTx/>
                <a:latin typeface="IBM Plex Sans"/>
                <a:ea typeface="ＭＳ Ｐゴシック" charset="0"/>
                <a:cs typeface="Calibri"/>
                <a:sym typeface="IBM Plex Sans"/>
              </a:rPr>
              <a:t>resolverlos</a:t>
            </a:r>
            <a:r>
              <a:rPr kumimoji="0" lang="en-US" sz="1800" b="0" i="0" u="none" strike="noStrike" kern="1200" cap="none" spc="0" normalizeH="0" baseline="0" noProof="0" dirty="0">
                <a:ln>
                  <a:noFill/>
                </a:ln>
                <a:solidFill>
                  <a:srgbClr val="FFFFFF"/>
                </a:solidFill>
                <a:effectLst/>
                <a:uLnTx/>
                <a:uFillTx/>
                <a:latin typeface="IBM Plex Sans"/>
                <a:ea typeface="ＭＳ Ｐゴシック" charset="0"/>
                <a:cs typeface="Calibri"/>
                <a:sym typeface="IBM Plex Sans"/>
              </a:rPr>
              <a:t> con base </a:t>
            </a:r>
            <a:r>
              <a:rPr kumimoji="0" lang="en-US" sz="1800" b="0" i="0" u="none" strike="noStrike" kern="1200" cap="none" spc="0" normalizeH="0" baseline="0" noProof="0" dirty="0" err="1">
                <a:ln>
                  <a:noFill/>
                </a:ln>
                <a:solidFill>
                  <a:srgbClr val="FFFFFF"/>
                </a:solidFill>
                <a:effectLst/>
                <a:uLnTx/>
                <a:uFillTx/>
                <a:latin typeface="IBM Plex Sans"/>
                <a:ea typeface="ＭＳ Ｐゴシック" charset="0"/>
                <a:cs typeface="Calibri"/>
                <a:sym typeface="IBM Plex Sans"/>
              </a:rPr>
              <a:t>en</a:t>
            </a:r>
            <a:r>
              <a:rPr kumimoji="0" lang="en-US" sz="1800" b="0" i="0" u="none" strike="noStrike" kern="1200" cap="none" spc="0" normalizeH="0" baseline="0" noProof="0" dirty="0">
                <a:ln>
                  <a:noFill/>
                </a:ln>
                <a:solidFill>
                  <a:srgbClr val="FFFFFF"/>
                </a:solidFill>
                <a:effectLst/>
                <a:uLnTx/>
                <a:uFillTx/>
                <a:latin typeface="IBM Plex Sans"/>
                <a:ea typeface="ＭＳ Ｐゴシック" charset="0"/>
                <a:cs typeface="Calibri"/>
                <a:sym typeface="IBM Plex Sans"/>
              </a:rPr>
              <a:t> </a:t>
            </a:r>
            <a:r>
              <a:rPr kumimoji="0" lang="en-US" sz="1800" b="0" i="0" u="none" strike="noStrike" kern="1200" cap="none" spc="0" normalizeH="0" baseline="0" noProof="0" dirty="0" err="1">
                <a:ln>
                  <a:noFill/>
                </a:ln>
                <a:solidFill>
                  <a:srgbClr val="FFFFFF"/>
                </a:solidFill>
                <a:effectLst/>
                <a:uLnTx/>
                <a:uFillTx/>
                <a:latin typeface="IBM Plex Sans"/>
                <a:ea typeface="ＭＳ Ｐゴシック" charset="0"/>
                <a:cs typeface="Calibri"/>
                <a:sym typeface="IBM Plex Sans"/>
              </a:rPr>
              <a:t>información</a:t>
            </a:r>
            <a:r>
              <a:rPr kumimoji="0" lang="en-US" sz="1800" b="0" i="0" u="none" strike="noStrike" kern="1200" cap="none" spc="0" normalizeH="0" baseline="0" noProof="0" dirty="0">
                <a:ln>
                  <a:noFill/>
                </a:ln>
                <a:solidFill>
                  <a:srgbClr val="FFFFFF"/>
                </a:solidFill>
                <a:effectLst/>
                <a:uLnTx/>
                <a:uFillTx/>
                <a:latin typeface="IBM Plex Sans"/>
                <a:ea typeface="ＭＳ Ｐゴシック" charset="0"/>
                <a:cs typeface="Calibri"/>
                <a:sym typeface="IBM Plex Sans"/>
              </a:rPr>
              <a:t> previa)</a:t>
            </a:r>
          </a:p>
          <a:p>
            <a:pPr marL="457189" marR="0" lvl="0" indent="-457189" algn="l" defTabSz="685749"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err="1">
                <a:ln>
                  <a:noFill/>
                </a:ln>
                <a:solidFill>
                  <a:srgbClr val="FFFFFF"/>
                </a:solidFill>
                <a:effectLst/>
                <a:uLnTx/>
                <a:uFillTx/>
                <a:latin typeface="IBM Plex Sans"/>
                <a:ea typeface="ＭＳ Ｐゴシック" charset="0"/>
                <a:cs typeface="Calibri"/>
                <a:sym typeface="IBM Plex Sans"/>
              </a:rPr>
              <a:t>Conseguir</a:t>
            </a:r>
            <a:r>
              <a:rPr kumimoji="0" lang="en-US" sz="1800" b="0" i="0" u="none" strike="noStrike" kern="1200" cap="none" spc="0" normalizeH="0" baseline="0" noProof="0" dirty="0">
                <a:ln>
                  <a:noFill/>
                </a:ln>
                <a:solidFill>
                  <a:srgbClr val="FFFFFF"/>
                </a:solidFill>
                <a:effectLst/>
                <a:uLnTx/>
                <a:uFillTx/>
                <a:latin typeface="IBM Plex Sans"/>
                <a:ea typeface="ＭＳ Ｐゴシック" charset="0"/>
                <a:cs typeface="Calibri"/>
                <a:sym typeface="IBM Plex Sans"/>
              </a:rPr>
              <a:t> que los incidentes se </a:t>
            </a:r>
            <a:r>
              <a:rPr kumimoji="0" lang="en-US" sz="1800" b="0" i="0" u="none" strike="noStrike" kern="1200" cap="none" spc="0" normalizeH="0" baseline="0" noProof="0" dirty="0" err="1">
                <a:ln>
                  <a:noFill/>
                </a:ln>
                <a:solidFill>
                  <a:srgbClr val="FFFFFF"/>
                </a:solidFill>
                <a:effectLst/>
                <a:uLnTx/>
                <a:uFillTx/>
                <a:latin typeface="IBM Plex Sans"/>
                <a:ea typeface="ＭＳ Ｐゴシック" charset="0"/>
                <a:cs typeface="Calibri"/>
                <a:sym typeface="IBM Plex Sans"/>
              </a:rPr>
              <a:t>asignen</a:t>
            </a:r>
            <a:r>
              <a:rPr kumimoji="0" lang="en-US" sz="1800" b="0" i="0" u="none" strike="noStrike" kern="1200" cap="none" spc="0" normalizeH="0" baseline="0" noProof="0" dirty="0">
                <a:ln>
                  <a:noFill/>
                </a:ln>
                <a:solidFill>
                  <a:srgbClr val="FFFFFF"/>
                </a:solidFill>
                <a:effectLst/>
                <a:uLnTx/>
                <a:uFillTx/>
                <a:latin typeface="IBM Plex Sans"/>
                <a:ea typeface="ＭＳ Ｐゴシック" charset="0"/>
                <a:cs typeface="Calibri"/>
                <a:sym typeface="IBM Plex Sans"/>
              </a:rPr>
              <a:t> </a:t>
            </a:r>
            <a:r>
              <a:rPr kumimoji="0" lang="en-US" sz="1800" b="0" i="0" u="none" strike="noStrike" kern="1200" cap="none" spc="0" normalizeH="0" baseline="0" noProof="0" dirty="0" err="1">
                <a:ln>
                  <a:noFill/>
                </a:ln>
                <a:solidFill>
                  <a:srgbClr val="FFFFFF"/>
                </a:solidFill>
                <a:effectLst/>
                <a:uLnTx/>
                <a:uFillTx/>
                <a:latin typeface="IBM Plex Sans"/>
                <a:ea typeface="ＭＳ Ｐゴシック" charset="0"/>
                <a:cs typeface="Calibri"/>
                <a:sym typeface="IBM Plex Sans"/>
              </a:rPr>
              <a:t>correctamente</a:t>
            </a:r>
            <a:r>
              <a:rPr kumimoji="0" lang="en-US" sz="1800" b="0" i="0" u="none" strike="noStrike" kern="1200" cap="none" spc="0" normalizeH="0" baseline="0" noProof="0" dirty="0">
                <a:ln>
                  <a:noFill/>
                </a:ln>
                <a:solidFill>
                  <a:srgbClr val="FFFFFF"/>
                </a:solidFill>
                <a:effectLst/>
                <a:uLnTx/>
                <a:uFillTx/>
                <a:latin typeface="IBM Plex Sans"/>
                <a:ea typeface="ＭＳ Ｐゴシック" charset="0"/>
                <a:cs typeface="Calibri"/>
                <a:sym typeface="IBM Plex Sans"/>
              </a:rPr>
              <a:t>, con </a:t>
            </a:r>
            <a:r>
              <a:rPr kumimoji="0" lang="en-US" sz="1800" b="0" i="0" u="none" strike="noStrike" kern="1200" cap="none" spc="0" normalizeH="0" baseline="0" noProof="0" dirty="0" err="1">
                <a:ln>
                  <a:noFill/>
                </a:ln>
                <a:solidFill>
                  <a:srgbClr val="FFFFFF"/>
                </a:solidFill>
                <a:effectLst/>
                <a:uLnTx/>
                <a:uFillTx/>
                <a:latin typeface="IBM Plex Sans"/>
                <a:ea typeface="ＭＳ Ｐゴシック" charset="0"/>
                <a:cs typeface="Calibri"/>
                <a:sym typeface="IBM Plex Sans"/>
              </a:rPr>
              <a:t>contexto</a:t>
            </a:r>
            <a:endParaRPr kumimoji="0" lang="en-US" sz="1800" b="0" i="0" u="none" strike="noStrike" kern="1200" cap="none" spc="0" normalizeH="0" baseline="0" noProof="0" dirty="0">
              <a:ln>
                <a:noFill/>
              </a:ln>
              <a:solidFill>
                <a:srgbClr val="FFFFFF"/>
              </a:solidFill>
              <a:effectLst/>
              <a:uLnTx/>
              <a:uFillTx/>
              <a:latin typeface="IBM Plex Sans"/>
              <a:ea typeface="ＭＳ Ｐゴシック" charset="0"/>
              <a:cs typeface="Calibri"/>
              <a:sym typeface="IBM Plex Sans"/>
            </a:endParaRPr>
          </a:p>
          <a:p>
            <a:pPr marL="457189" marR="0" lvl="0" indent="-457189" algn="l" defTabSz="685749" rtl="0" eaLnBrk="1" fontAlgn="auto" latinLnBrk="0" hangingPunct="1">
              <a:lnSpc>
                <a:spcPct val="100000"/>
              </a:lnSpc>
              <a:spcBef>
                <a:spcPts val="0"/>
              </a:spcBef>
              <a:spcAft>
                <a:spcPts val="0"/>
              </a:spcAft>
              <a:buClrTx/>
              <a:buSzTx/>
              <a:buFont typeface="+mj-lt"/>
              <a:buAutoNum type="arabicPeriod"/>
              <a:tabLst/>
              <a:defRPr/>
            </a:pPr>
            <a:r>
              <a:rPr kumimoji="0" lang="en-US" sz="1800" b="0" i="0" u="none" strike="noStrike" kern="1200" cap="none" spc="0" normalizeH="0" baseline="0" noProof="0" dirty="0" err="1">
                <a:ln>
                  <a:noFill/>
                </a:ln>
                <a:solidFill>
                  <a:srgbClr val="FFFFFF"/>
                </a:solidFill>
                <a:effectLst/>
                <a:uLnTx/>
                <a:uFillTx/>
                <a:latin typeface="IBM Plex Sans"/>
                <a:ea typeface="ＭＳ Ｐゴシック" charset="0"/>
                <a:cs typeface="Calibri"/>
                <a:sym typeface="IBM Plex Sans"/>
              </a:rPr>
              <a:t>Diagnosticar</a:t>
            </a:r>
            <a:r>
              <a:rPr kumimoji="0" lang="en-US" sz="1800" b="0" i="0" u="none" strike="noStrike" kern="1200" cap="none" spc="0" normalizeH="0" baseline="0" noProof="0" dirty="0">
                <a:ln>
                  <a:noFill/>
                </a:ln>
                <a:solidFill>
                  <a:srgbClr val="FFFFFF"/>
                </a:solidFill>
                <a:effectLst/>
                <a:uLnTx/>
                <a:uFillTx/>
                <a:latin typeface="IBM Plex Sans"/>
                <a:ea typeface="ＭＳ Ｐゴシック" charset="0"/>
                <a:cs typeface="Calibri"/>
                <a:sym typeface="IBM Plex Sans"/>
              </a:rPr>
              <a:t> </a:t>
            </a:r>
            <a:r>
              <a:rPr kumimoji="0" lang="en-US" sz="1800" b="0" i="0" u="none" strike="noStrike" kern="1200" cap="none" spc="0" normalizeH="0" baseline="0" noProof="0" dirty="0" err="1">
                <a:ln>
                  <a:noFill/>
                </a:ln>
                <a:solidFill>
                  <a:srgbClr val="FFFFFF"/>
                </a:solidFill>
                <a:effectLst/>
                <a:uLnTx/>
                <a:uFillTx/>
                <a:latin typeface="IBM Plex Sans"/>
                <a:ea typeface="ＭＳ Ｐゴシック" charset="0"/>
                <a:cs typeface="Calibri"/>
                <a:sym typeface="IBM Plex Sans"/>
              </a:rPr>
              <a:t>rápidamente</a:t>
            </a:r>
            <a:r>
              <a:rPr kumimoji="0" lang="en-US" sz="1800" b="0" i="0" u="none" strike="noStrike" kern="1200" cap="none" spc="0" normalizeH="0" baseline="0" noProof="0" dirty="0">
                <a:ln>
                  <a:noFill/>
                </a:ln>
                <a:solidFill>
                  <a:srgbClr val="FFFFFF"/>
                </a:solidFill>
                <a:effectLst/>
                <a:uLnTx/>
                <a:uFillTx/>
                <a:latin typeface="IBM Plex Sans"/>
                <a:ea typeface="ＭＳ Ｐゴシック" charset="0"/>
                <a:cs typeface="Calibri"/>
                <a:sym typeface="IBM Plex Sans"/>
              </a:rPr>
              <a:t> los </a:t>
            </a:r>
            <a:r>
              <a:rPr kumimoji="0" lang="en-US" sz="1800" b="0" i="0" u="none" strike="noStrike" kern="1200" cap="none" spc="0" normalizeH="0" baseline="0" noProof="0" dirty="0" err="1">
                <a:ln>
                  <a:noFill/>
                </a:ln>
                <a:solidFill>
                  <a:srgbClr val="FFFFFF"/>
                </a:solidFill>
                <a:effectLst/>
                <a:uLnTx/>
                <a:uFillTx/>
                <a:latin typeface="IBM Plex Sans"/>
                <a:ea typeface="ＭＳ Ｐゴシック" charset="0"/>
                <a:cs typeface="Calibri"/>
                <a:sym typeface="IBM Plex Sans"/>
              </a:rPr>
              <a:t>problemas</a:t>
            </a:r>
            <a:r>
              <a:rPr kumimoji="0" lang="en-US" sz="1800" b="0" i="0" u="none" strike="noStrike" kern="1200" cap="none" spc="0" normalizeH="0" baseline="0" noProof="0" dirty="0">
                <a:ln>
                  <a:noFill/>
                </a:ln>
                <a:solidFill>
                  <a:srgbClr val="FFFFFF"/>
                </a:solidFill>
                <a:effectLst/>
                <a:uLnTx/>
                <a:uFillTx/>
                <a:latin typeface="IBM Plex Sans"/>
                <a:ea typeface="ＭＳ Ｐゴシック" charset="0"/>
                <a:cs typeface="Calibri"/>
                <a:sym typeface="IBM Plex Sans"/>
              </a:rPr>
              <a:t> </a:t>
            </a:r>
            <a:r>
              <a:rPr kumimoji="0" lang="en-US" sz="1800" b="0" i="0" u="none" strike="noStrike" kern="1200" cap="none" spc="0" normalizeH="0" baseline="0" noProof="0" dirty="0" err="1">
                <a:ln>
                  <a:noFill/>
                </a:ln>
                <a:solidFill>
                  <a:srgbClr val="FFFFFF"/>
                </a:solidFill>
                <a:effectLst/>
                <a:uLnTx/>
                <a:uFillTx/>
                <a:latin typeface="IBM Plex Sans"/>
                <a:ea typeface="ＭＳ Ｐゴシック" charset="0"/>
                <a:cs typeface="Calibri"/>
                <a:sym typeface="IBM Plex Sans"/>
              </a:rPr>
              <a:t>en</a:t>
            </a:r>
            <a:r>
              <a:rPr kumimoji="0" lang="en-US" sz="1800" b="0" i="0" u="none" strike="noStrike" kern="1200" cap="none" spc="0" normalizeH="0" baseline="0" noProof="0" dirty="0">
                <a:ln>
                  <a:noFill/>
                </a:ln>
                <a:solidFill>
                  <a:srgbClr val="FFFFFF"/>
                </a:solidFill>
                <a:effectLst/>
                <a:uLnTx/>
                <a:uFillTx/>
                <a:latin typeface="IBM Plex Sans"/>
                <a:ea typeface="ＭＳ Ｐゴシック" charset="0"/>
                <a:cs typeface="Calibri"/>
                <a:sym typeface="IBM Plex Sans"/>
              </a:rPr>
              <a:t> </a:t>
            </a:r>
            <a:r>
              <a:rPr kumimoji="0" lang="en-US" sz="1800" b="0" i="0" u="none" strike="noStrike" kern="1200" cap="none" spc="0" normalizeH="0" baseline="0" noProof="0" dirty="0" err="1">
                <a:ln>
                  <a:noFill/>
                </a:ln>
                <a:solidFill>
                  <a:srgbClr val="FFFFFF"/>
                </a:solidFill>
                <a:effectLst/>
                <a:uLnTx/>
                <a:uFillTx/>
                <a:latin typeface="IBM Plex Sans"/>
                <a:ea typeface="ＭＳ Ｐゴシック" charset="0"/>
                <a:cs typeface="Calibri"/>
                <a:sym typeface="IBM Plex Sans"/>
              </a:rPr>
              <a:t>entornos</a:t>
            </a:r>
            <a:r>
              <a:rPr kumimoji="0" lang="en-US" sz="1800" b="0" i="0" u="none" strike="noStrike" kern="1200" cap="none" spc="0" normalizeH="0" baseline="0" noProof="0" dirty="0">
                <a:ln>
                  <a:noFill/>
                </a:ln>
                <a:solidFill>
                  <a:srgbClr val="FFFFFF"/>
                </a:solidFill>
                <a:effectLst/>
                <a:uLnTx/>
                <a:uFillTx/>
                <a:latin typeface="IBM Plex Sans"/>
                <a:ea typeface="ＭＳ Ｐゴシック" charset="0"/>
                <a:cs typeface="Calibri"/>
                <a:sym typeface="IBM Plex Sans"/>
              </a:rPr>
              <a:t> </a:t>
            </a:r>
            <a:r>
              <a:rPr kumimoji="0" lang="en-US" sz="1800" b="0" i="0" u="none" strike="noStrike" kern="1200" cap="none" spc="0" normalizeH="0" baseline="0" noProof="0" dirty="0" err="1">
                <a:ln>
                  <a:noFill/>
                </a:ln>
                <a:solidFill>
                  <a:srgbClr val="FFFFFF"/>
                </a:solidFill>
                <a:effectLst/>
                <a:uLnTx/>
                <a:uFillTx/>
                <a:latin typeface="IBM Plex Sans"/>
                <a:ea typeface="ＭＳ Ｐゴシック" charset="0"/>
                <a:cs typeface="Calibri"/>
                <a:sym typeface="IBM Plex Sans"/>
              </a:rPr>
              <a:t>dinámicos</a:t>
            </a:r>
            <a:r>
              <a:rPr kumimoji="0" lang="en-US" sz="1800" b="0" i="0" u="none" strike="noStrike" kern="1200" cap="none" spc="0" normalizeH="0" baseline="0" noProof="0" dirty="0">
                <a:ln>
                  <a:noFill/>
                </a:ln>
                <a:solidFill>
                  <a:srgbClr val="FFFFFF"/>
                </a:solidFill>
                <a:effectLst/>
                <a:uLnTx/>
                <a:uFillTx/>
                <a:latin typeface="IBM Plex Sans"/>
                <a:ea typeface="ＭＳ Ｐゴシック" charset="0"/>
                <a:cs typeface="Calibri"/>
                <a:sym typeface="IBM Plex Sans"/>
              </a:rPr>
              <a:t> y </a:t>
            </a:r>
            <a:r>
              <a:rPr kumimoji="0" lang="en-US" sz="1800" b="0" i="0" u="none" strike="noStrike" kern="1200" cap="none" spc="0" normalizeH="0" baseline="0" noProof="0" dirty="0" err="1">
                <a:ln>
                  <a:noFill/>
                </a:ln>
                <a:solidFill>
                  <a:srgbClr val="FFFFFF"/>
                </a:solidFill>
                <a:effectLst/>
                <a:uLnTx/>
                <a:uFillTx/>
                <a:latin typeface="IBM Plex Sans"/>
                <a:ea typeface="ＭＳ Ｐゴシック" charset="0"/>
                <a:cs typeface="Calibri"/>
                <a:sym typeface="IBM Plex Sans"/>
              </a:rPr>
              <a:t>complejos</a:t>
            </a:r>
            <a:endParaRPr kumimoji="0" lang="en-US" sz="1800" b="0" i="0" u="none" strike="noStrike" kern="1200" cap="none" spc="0" normalizeH="0" baseline="0" noProof="0" dirty="0">
              <a:ln>
                <a:noFill/>
              </a:ln>
              <a:solidFill>
                <a:srgbClr val="FFFFFF"/>
              </a:solidFill>
              <a:effectLst/>
              <a:uLnTx/>
              <a:uFillTx/>
              <a:latin typeface="IBM Plex Sans"/>
              <a:ea typeface="ＭＳ Ｐゴシック" charset="0"/>
              <a:cs typeface="Calibri"/>
              <a:sym typeface="IBM Plex Sans"/>
            </a:endParaRPr>
          </a:p>
        </p:txBody>
      </p:sp>
      <p:pic>
        <p:nvPicPr>
          <p:cNvPr id="66" name="Picture 65">
            <a:extLst>
              <a:ext uri="{FF2B5EF4-FFF2-40B4-BE49-F238E27FC236}">
                <a16:creationId xmlns:a16="http://schemas.microsoft.com/office/drawing/2014/main" id="{F74A885A-68A4-D749-B689-788D128A556F}"/>
              </a:ext>
            </a:extLst>
          </p:cNvPr>
          <p:cNvPicPr>
            <a:picLocks noChangeAspect="1"/>
          </p:cNvPicPr>
          <p:nvPr/>
        </p:nvPicPr>
        <p:blipFill rotWithShape="1">
          <a:blip r:embed="rId3" cstate="screen">
            <a:extLst>
              <a:ext uri="{28A0092B-C50C-407E-A947-70E740481C1C}">
                <a14:useLocalDpi xmlns:a14="http://schemas.microsoft.com/office/drawing/2010/main"/>
              </a:ext>
            </a:extLst>
          </a:blip>
          <a:srcRect b="-2"/>
          <a:stretch/>
        </p:blipFill>
        <p:spPr>
          <a:xfrm>
            <a:off x="4982256" y="982684"/>
            <a:ext cx="3046763" cy="2267916"/>
          </a:xfrm>
          <a:prstGeom prst="rect">
            <a:avLst/>
          </a:prstGeom>
        </p:spPr>
      </p:pic>
      <p:sp>
        <p:nvSpPr>
          <p:cNvPr id="6" name="Content Placeholder 4">
            <a:extLst>
              <a:ext uri="{FF2B5EF4-FFF2-40B4-BE49-F238E27FC236}">
                <a16:creationId xmlns:a16="http://schemas.microsoft.com/office/drawing/2014/main" id="{7F192556-1FA3-DB4B-A420-E5BAC3D05FEA}"/>
              </a:ext>
            </a:extLst>
          </p:cNvPr>
          <p:cNvSpPr txBox="1">
            <a:spLocks/>
          </p:cNvSpPr>
          <p:nvPr/>
        </p:nvSpPr>
        <p:spPr>
          <a:xfrm>
            <a:off x="247396" y="4278875"/>
            <a:ext cx="2009671" cy="538875"/>
          </a:xfrm>
          <a:prstGeom prst="rect">
            <a:avLst/>
          </a:prstGeom>
          <a:solidFill>
            <a:schemeClr val="tx1"/>
          </a:solidFill>
        </p:spPr>
        <p:txBody>
          <a:bodyPr vert="horz" lIns="228600" tIns="91440" rIns="274320" bIns="228600" rtlCol="0" anchor="t">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ctr" defTabSz="455450" rtl="0" eaLnBrk="1" fontAlgn="auto" latinLnBrk="0" hangingPunct="1">
              <a:lnSpc>
                <a:spcPct val="100000"/>
              </a:lnSpc>
              <a:spcBef>
                <a:spcPts val="1100"/>
              </a:spcBef>
              <a:spcAft>
                <a:spcPts val="600"/>
              </a:spcAft>
              <a:buClrTx/>
              <a:buSzTx/>
              <a:buFont typeface="Arial"/>
              <a:buNone/>
              <a:tabLst/>
              <a:defRPr/>
            </a:pPr>
            <a:r>
              <a:rPr kumimoji="0" lang="en-US" sz="1200" b="1" i="0" u="none" strike="noStrike" kern="1200" cap="none" spc="0" normalizeH="0" baseline="0" noProof="0" dirty="0" err="1">
                <a:ln>
                  <a:noFill/>
                </a:ln>
                <a:solidFill>
                  <a:srgbClr val="FFFFFF"/>
                </a:solidFill>
                <a:effectLst/>
                <a:uLnTx/>
                <a:uFillTx/>
                <a:latin typeface="IBM Plex Sans"/>
                <a:cs typeface="Arial" charset="0"/>
                <a:sym typeface="IBM Plex Sans"/>
              </a:rPr>
              <a:t>Conectar</a:t>
            </a:r>
            <a:r>
              <a:rPr kumimoji="0" lang="en-US" sz="1200" b="1" i="0" u="none" strike="noStrike" kern="1200" cap="none" spc="0" normalizeH="0" baseline="0" noProof="0" dirty="0">
                <a:ln>
                  <a:noFill/>
                </a:ln>
                <a:solidFill>
                  <a:srgbClr val="FFFFFF"/>
                </a:solidFill>
                <a:effectLst/>
                <a:uLnTx/>
                <a:uFillTx/>
                <a:latin typeface="IBM Plex Sans"/>
                <a:cs typeface="Arial" charset="0"/>
                <a:sym typeface="IBM Plex Sans"/>
              </a:rPr>
              <a:t>, observer e </a:t>
            </a:r>
            <a:r>
              <a:rPr kumimoji="0" lang="en-US" sz="1200" b="1" i="0" u="none" strike="noStrike" kern="1200" cap="none" spc="0" normalizeH="0" baseline="0" noProof="0" dirty="0" err="1">
                <a:ln>
                  <a:noFill/>
                </a:ln>
                <a:solidFill>
                  <a:srgbClr val="FFFFFF"/>
                </a:solidFill>
                <a:effectLst/>
                <a:uLnTx/>
                <a:uFillTx/>
                <a:latin typeface="IBM Plex Sans"/>
                <a:cs typeface="Arial" charset="0"/>
                <a:sym typeface="IBM Plex Sans"/>
              </a:rPr>
              <a:t>ingestar</a:t>
            </a:r>
            <a:endParaRPr kumimoji="0" lang="en-US" sz="1200" b="0" i="0" u="none" strike="noStrike" kern="1200" cap="none" spc="0" normalizeH="0" baseline="0" noProof="0" dirty="0">
              <a:ln>
                <a:noFill/>
              </a:ln>
              <a:solidFill>
                <a:srgbClr val="FFFFFF"/>
              </a:solidFill>
              <a:effectLst/>
              <a:uLnTx/>
              <a:uFillTx/>
              <a:latin typeface="IBM Plex Sans"/>
              <a:ea typeface="IBM Plex Sans" charset="0"/>
              <a:cs typeface="IBM Plex Sans" charset="0"/>
              <a:sym typeface="IBM Plex Sans"/>
            </a:endParaRPr>
          </a:p>
        </p:txBody>
      </p:sp>
      <p:sp>
        <p:nvSpPr>
          <p:cNvPr id="7" name="Content Placeholder 4">
            <a:extLst>
              <a:ext uri="{FF2B5EF4-FFF2-40B4-BE49-F238E27FC236}">
                <a16:creationId xmlns:a16="http://schemas.microsoft.com/office/drawing/2014/main" id="{83CC5AA7-50A0-D940-99E3-427A56842F5F}"/>
              </a:ext>
            </a:extLst>
          </p:cNvPr>
          <p:cNvSpPr txBox="1">
            <a:spLocks/>
          </p:cNvSpPr>
          <p:nvPr/>
        </p:nvSpPr>
        <p:spPr>
          <a:xfrm>
            <a:off x="3936706" y="4339471"/>
            <a:ext cx="1630743" cy="839406"/>
          </a:xfrm>
          <a:prstGeom prst="rect">
            <a:avLst/>
          </a:prstGeom>
          <a:noFill/>
        </p:spPr>
        <p:txBody>
          <a:bodyPr vert="horz" lIns="228600" tIns="91440" rIns="228600" bIns="228600" rtlCol="0" anchor="t">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5450" rtl="0" eaLnBrk="1" fontAlgn="auto" latinLnBrk="0" hangingPunct="1">
              <a:lnSpc>
                <a:spcPct val="100000"/>
              </a:lnSpc>
              <a:spcBef>
                <a:spcPts val="1100"/>
              </a:spcBef>
              <a:spcAft>
                <a:spcPts val="600"/>
              </a:spcAft>
              <a:buClrTx/>
              <a:buSzTx/>
              <a:buFont typeface="Arial"/>
              <a:buNone/>
              <a:tabLst/>
              <a:defRPr/>
            </a:pPr>
            <a:r>
              <a:rPr kumimoji="0" lang="en-US" sz="1200" b="1" i="0" u="none" strike="noStrike" kern="1200" cap="none" spc="0" normalizeH="0" baseline="0" noProof="0" dirty="0" err="1">
                <a:ln>
                  <a:noFill/>
                </a:ln>
                <a:solidFill>
                  <a:srgbClr val="FFFFFF"/>
                </a:solidFill>
                <a:effectLst/>
                <a:uLnTx/>
                <a:uFillTx/>
                <a:latin typeface="IBM Plex Sans"/>
                <a:cs typeface="Arial" charset="0"/>
                <a:sym typeface="IBM Plex Sans"/>
              </a:rPr>
              <a:t>Obtener</a:t>
            </a:r>
            <a:r>
              <a:rPr kumimoji="0" lang="en-US" sz="1200" b="1" i="0" u="none" strike="noStrike" kern="1200" cap="none" spc="0" normalizeH="0" baseline="0" noProof="0" dirty="0">
                <a:ln>
                  <a:noFill/>
                </a:ln>
                <a:solidFill>
                  <a:srgbClr val="FFFFFF"/>
                </a:solidFill>
                <a:effectLst/>
                <a:uLnTx/>
                <a:uFillTx/>
                <a:latin typeface="IBM Plex Sans"/>
                <a:cs typeface="Arial" charset="0"/>
                <a:sym typeface="IBM Plex Sans"/>
              </a:rPr>
              <a:t> </a:t>
            </a:r>
            <a:r>
              <a:rPr kumimoji="0" lang="en-US" sz="1200" b="1" i="0" u="none" strike="noStrike" kern="1200" cap="none" spc="0" normalizeH="0" baseline="0" noProof="0" dirty="0" err="1">
                <a:ln>
                  <a:noFill/>
                </a:ln>
                <a:solidFill>
                  <a:srgbClr val="FFFFFF"/>
                </a:solidFill>
                <a:effectLst/>
                <a:uLnTx/>
                <a:uFillTx/>
                <a:latin typeface="IBM Plex Sans"/>
                <a:cs typeface="Arial" charset="0"/>
                <a:sym typeface="IBM Plex Sans"/>
              </a:rPr>
              <a:t>contexto</a:t>
            </a:r>
            <a:r>
              <a:rPr kumimoji="0" lang="en-US" sz="1200" b="1" i="0" u="none" strike="noStrike" kern="1200" cap="none" spc="0" normalizeH="0" baseline="0" noProof="0" dirty="0">
                <a:ln>
                  <a:noFill/>
                </a:ln>
                <a:solidFill>
                  <a:srgbClr val="FFFFFF"/>
                </a:solidFill>
                <a:effectLst/>
                <a:uLnTx/>
                <a:uFillTx/>
                <a:latin typeface="IBM Plex Sans"/>
                <a:cs typeface="Arial" charset="0"/>
                <a:sym typeface="IBM Plex Sans"/>
              </a:rPr>
              <a:t> </a:t>
            </a:r>
            <a:r>
              <a:rPr kumimoji="0" lang="en-US" sz="1200" b="1" i="0" u="none" strike="noStrike" kern="1200" cap="none" spc="0" normalizeH="0" baseline="0" noProof="0" dirty="0" err="1">
                <a:ln>
                  <a:noFill/>
                </a:ln>
                <a:solidFill>
                  <a:srgbClr val="FFFFFF"/>
                </a:solidFill>
                <a:effectLst/>
                <a:uLnTx/>
                <a:uFillTx/>
                <a:latin typeface="IBM Plex Sans"/>
                <a:cs typeface="Arial" charset="0"/>
                <a:sym typeface="IBM Plex Sans"/>
              </a:rPr>
              <a:t>relevante</a:t>
            </a:r>
            <a:endParaRPr kumimoji="0" lang="en-US" sz="1400" b="1" i="0" u="none" strike="noStrike" kern="1200" cap="none" spc="0" normalizeH="0" baseline="0" noProof="0" dirty="0">
              <a:ln>
                <a:noFill/>
              </a:ln>
              <a:solidFill>
                <a:srgbClr val="FFFFFF"/>
              </a:solidFill>
              <a:effectLst/>
              <a:uLnTx/>
              <a:uFillTx/>
              <a:latin typeface="IBM Plex Sans"/>
              <a:ea typeface="IBM Plex Sans" charset="0"/>
              <a:cs typeface="IBM Plex Sans" charset="0"/>
              <a:sym typeface="IBM Plex Sans"/>
            </a:endParaRPr>
          </a:p>
        </p:txBody>
      </p:sp>
      <p:sp>
        <p:nvSpPr>
          <p:cNvPr id="8" name="Rectangle 7">
            <a:extLst>
              <a:ext uri="{FF2B5EF4-FFF2-40B4-BE49-F238E27FC236}">
                <a16:creationId xmlns:a16="http://schemas.microsoft.com/office/drawing/2014/main" id="{F82980C4-5F4B-9645-BA99-1AFE3A1E51FB}"/>
              </a:ext>
            </a:extLst>
          </p:cNvPr>
          <p:cNvSpPr/>
          <p:nvPr/>
        </p:nvSpPr>
        <p:spPr>
          <a:xfrm rot="16200000" flipH="1">
            <a:off x="1132506" y="3713198"/>
            <a:ext cx="91440" cy="1097280"/>
          </a:xfrm>
          <a:prstGeom prst="rect">
            <a:avLst/>
          </a:prstGeom>
          <a:solidFill>
            <a:srgbClr val="1267FB"/>
          </a:solidFill>
        </p:spPr>
        <p:txBody>
          <a:bodyPr wrap="square" lIns="0" tIns="0" rIns="0" bIns="0" rtlCol="0" anchor="ctr">
            <a:no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IBM Plex Sans"/>
              <a:cs typeface="Arial"/>
              <a:sym typeface="IBM Plex Sans"/>
            </a:endParaRPr>
          </a:p>
        </p:txBody>
      </p:sp>
      <p:sp>
        <p:nvSpPr>
          <p:cNvPr id="9" name="Rectangle 8">
            <a:extLst>
              <a:ext uri="{FF2B5EF4-FFF2-40B4-BE49-F238E27FC236}">
                <a16:creationId xmlns:a16="http://schemas.microsoft.com/office/drawing/2014/main" id="{E1910D89-0781-364F-8E37-B31B550CBC4B}"/>
              </a:ext>
            </a:extLst>
          </p:cNvPr>
          <p:cNvSpPr/>
          <p:nvPr/>
        </p:nvSpPr>
        <p:spPr>
          <a:xfrm rot="16200000" flipH="1">
            <a:off x="2961309" y="3713180"/>
            <a:ext cx="91440" cy="1097280"/>
          </a:xfrm>
          <a:prstGeom prst="rect">
            <a:avLst/>
          </a:prstGeom>
          <a:solidFill>
            <a:srgbClr val="468FFC"/>
          </a:solidFill>
        </p:spPr>
        <p:txBody>
          <a:bodyPr wrap="square" lIns="0" tIns="0" rIns="0" bIns="0" rtlCol="0" anchor="ctr">
            <a:no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IBM Plex Sans"/>
              <a:cs typeface="Arial"/>
              <a:sym typeface="IBM Plex Sans"/>
            </a:endParaRPr>
          </a:p>
        </p:txBody>
      </p:sp>
      <p:sp>
        <p:nvSpPr>
          <p:cNvPr id="10" name="Rectangle 9">
            <a:extLst>
              <a:ext uri="{FF2B5EF4-FFF2-40B4-BE49-F238E27FC236}">
                <a16:creationId xmlns:a16="http://schemas.microsoft.com/office/drawing/2014/main" id="{E9CED059-8418-E04B-AB00-85D486EC3675}"/>
              </a:ext>
            </a:extLst>
          </p:cNvPr>
          <p:cNvSpPr/>
          <p:nvPr/>
        </p:nvSpPr>
        <p:spPr>
          <a:xfrm rot="16200000" flipH="1">
            <a:off x="4659195" y="3713181"/>
            <a:ext cx="91440" cy="1097280"/>
          </a:xfrm>
          <a:prstGeom prst="rect">
            <a:avLst/>
          </a:prstGeom>
          <a:solidFill>
            <a:srgbClr val="1EBAB5"/>
          </a:solidFill>
        </p:spPr>
        <p:txBody>
          <a:bodyPr wrap="square" lIns="0" tIns="0" rIns="0" bIns="0" rtlCol="0" anchor="ctr">
            <a:no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IBM Plex Sans"/>
              <a:cs typeface="Arial"/>
              <a:sym typeface="IBM Plex Sans"/>
            </a:endParaRPr>
          </a:p>
        </p:txBody>
      </p:sp>
      <p:sp>
        <p:nvSpPr>
          <p:cNvPr id="11" name="Rectangle 10">
            <a:extLst>
              <a:ext uri="{FF2B5EF4-FFF2-40B4-BE49-F238E27FC236}">
                <a16:creationId xmlns:a16="http://schemas.microsoft.com/office/drawing/2014/main" id="{12FDA8A2-ED93-AA43-BFEC-EB9B62EE364A}"/>
              </a:ext>
            </a:extLst>
          </p:cNvPr>
          <p:cNvSpPr/>
          <p:nvPr/>
        </p:nvSpPr>
        <p:spPr>
          <a:xfrm rot="16200000" flipH="1">
            <a:off x="6323877" y="3713180"/>
            <a:ext cx="91440" cy="1097280"/>
          </a:xfrm>
          <a:prstGeom prst="rect">
            <a:avLst/>
          </a:prstGeom>
          <a:solidFill>
            <a:schemeClr val="accent3">
              <a:lumMod val="50000"/>
            </a:schemeClr>
          </a:solidFill>
        </p:spPr>
        <p:txBody>
          <a:bodyPr wrap="square" lIns="0" tIns="0" rIns="0" bIns="0" rtlCol="0" anchor="ctr">
            <a:no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IBM Plex Sans"/>
              <a:cs typeface="Arial"/>
              <a:sym typeface="IBM Plex Sans"/>
            </a:endParaRPr>
          </a:p>
        </p:txBody>
      </p:sp>
      <p:sp>
        <p:nvSpPr>
          <p:cNvPr id="12" name="Content Placeholder 4">
            <a:extLst>
              <a:ext uri="{FF2B5EF4-FFF2-40B4-BE49-F238E27FC236}">
                <a16:creationId xmlns:a16="http://schemas.microsoft.com/office/drawing/2014/main" id="{B114A85F-F8A8-A64B-BC0B-F412726337D9}"/>
              </a:ext>
            </a:extLst>
          </p:cNvPr>
          <p:cNvSpPr txBox="1">
            <a:spLocks/>
          </p:cNvSpPr>
          <p:nvPr/>
        </p:nvSpPr>
        <p:spPr>
          <a:xfrm>
            <a:off x="5661432" y="4339471"/>
            <a:ext cx="1346765" cy="398962"/>
          </a:xfrm>
          <a:prstGeom prst="rect">
            <a:avLst/>
          </a:prstGeom>
          <a:noFill/>
        </p:spPr>
        <p:txBody>
          <a:bodyPr vert="horz" lIns="228600" tIns="91440" rIns="228600" bIns="228600" rtlCol="0" anchor="t">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5450" rtl="0" eaLnBrk="1" fontAlgn="auto" latinLnBrk="0" hangingPunct="1">
              <a:lnSpc>
                <a:spcPct val="100000"/>
              </a:lnSpc>
              <a:spcBef>
                <a:spcPts val="1100"/>
              </a:spcBef>
              <a:spcAft>
                <a:spcPts val="600"/>
              </a:spcAft>
              <a:buClrTx/>
              <a:buSzTx/>
              <a:buFont typeface="Arial"/>
              <a:buNone/>
              <a:tabLst/>
              <a:defRPr/>
            </a:pPr>
            <a:r>
              <a:rPr kumimoji="0" lang="en-US" sz="1200" b="1" i="0" u="none" strike="noStrike" kern="1200" cap="none" spc="0" normalizeH="0" baseline="0" noProof="0" dirty="0" err="1">
                <a:ln>
                  <a:noFill/>
                </a:ln>
                <a:solidFill>
                  <a:srgbClr val="FFFFFF"/>
                </a:solidFill>
                <a:effectLst/>
                <a:uLnTx/>
                <a:uFillTx/>
                <a:latin typeface="IBM Plex Sans"/>
                <a:cs typeface="Arial" charset="0"/>
                <a:sym typeface="IBM Plex Sans"/>
              </a:rPr>
              <a:t>Colaborar</a:t>
            </a:r>
            <a:endParaRPr kumimoji="0" lang="en-US" sz="1200" b="1" i="0" u="none" strike="noStrike" kern="1200" cap="none" spc="0" normalizeH="0" baseline="0" noProof="0" dirty="0">
              <a:ln>
                <a:noFill/>
              </a:ln>
              <a:solidFill>
                <a:srgbClr val="FFFFFF"/>
              </a:solidFill>
              <a:effectLst/>
              <a:uLnTx/>
              <a:uFillTx/>
              <a:latin typeface="IBM Plex Sans"/>
              <a:cs typeface="Arial" charset="0"/>
              <a:sym typeface="IBM Plex Sans"/>
            </a:endParaRPr>
          </a:p>
        </p:txBody>
      </p:sp>
      <p:sp>
        <p:nvSpPr>
          <p:cNvPr id="13" name="Isosceles Triangle 34">
            <a:extLst>
              <a:ext uri="{FF2B5EF4-FFF2-40B4-BE49-F238E27FC236}">
                <a16:creationId xmlns:a16="http://schemas.microsoft.com/office/drawing/2014/main" id="{7594ECA8-FD86-D748-A240-6EEE4062539C}"/>
              </a:ext>
            </a:extLst>
          </p:cNvPr>
          <p:cNvSpPr/>
          <p:nvPr/>
        </p:nvSpPr>
        <p:spPr>
          <a:xfrm rot="5400000">
            <a:off x="1929635" y="4109365"/>
            <a:ext cx="350033" cy="253013"/>
          </a:xfrm>
          <a:prstGeom prst="triangle">
            <a:avLst/>
          </a:prstGeom>
          <a:solidFill>
            <a:schemeClr val="accent4"/>
          </a:solidFill>
        </p:spPr>
        <p:txBody>
          <a:bodyPr wrap="square" lIns="0" tIns="0" rIns="0" bIns="0" rtlCol="0" anchor="ctr">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IBM Plex Sans"/>
              <a:cs typeface="Arial"/>
              <a:sym typeface="IBM Plex Sans"/>
            </a:endParaRPr>
          </a:p>
        </p:txBody>
      </p:sp>
      <p:sp>
        <p:nvSpPr>
          <p:cNvPr id="14" name="Isosceles Triangle 35">
            <a:extLst>
              <a:ext uri="{FF2B5EF4-FFF2-40B4-BE49-F238E27FC236}">
                <a16:creationId xmlns:a16="http://schemas.microsoft.com/office/drawing/2014/main" id="{794AA6FC-CC49-EB45-B79C-74476CDE885E}"/>
              </a:ext>
            </a:extLst>
          </p:cNvPr>
          <p:cNvSpPr/>
          <p:nvPr/>
        </p:nvSpPr>
        <p:spPr>
          <a:xfrm rot="5400000">
            <a:off x="3721343" y="4118217"/>
            <a:ext cx="350033" cy="253013"/>
          </a:xfrm>
          <a:prstGeom prst="triangle">
            <a:avLst/>
          </a:prstGeom>
          <a:solidFill>
            <a:schemeClr val="accent4"/>
          </a:solidFill>
        </p:spPr>
        <p:txBody>
          <a:bodyPr wrap="square" lIns="0" tIns="0" rIns="0" bIns="0" rtlCol="0" anchor="ctr">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IBM Plex Sans"/>
              <a:cs typeface="Arial"/>
              <a:sym typeface="IBM Plex Sans"/>
            </a:endParaRPr>
          </a:p>
        </p:txBody>
      </p:sp>
      <p:sp>
        <p:nvSpPr>
          <p:cNvPr id="15" name="Isosceles Triangle 36">
            <a:extLst>
              <a:ext uri="{FF2B5EF4-FFF2-40B4-BE49-F238E27FC236}">
                <a16:creationId xmlns:a16="http://schemas.microsoft.com/office/drawing/2014/main" id="{F5C8697A-DA4B-0344-8B7F-4F5E44BE6366}"/>
              </a:ext>
            </a:extLst>
          </p:cNvPr>
          <p:cNvSpPr/>
          <p:nvPr/>
        </p:nvSpPr>
        <p:spPr>
          <a:xfrm rot="5400000">
            <a:off x="5381151" y="4135314"/>
            <a:ext cx="350033" cy="253013"/>
          </a:xfrm>
          <a:prstGeom prst="triangle">
            <a:avLst/>
          </a:prstGeom>
          <a:solidFill>
            <a:schemeClr val="accent4"/>
          </a:solidFill>
        </p:spPr>
        <p:txBody>
          <a:bodyPr wrap="square" lIns="0" tIns="0" rIns="0" bIns="0" rtlCol="0" anchor="ctr">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IBM Plex Sans"/>
              <a:cs typeface="Arial"/>
              <a:sym typeface="IBM Plex Sans"/>
            </a:endParaRPr>
          </a:p>
        </p:txBody>
      </p:sp>
      <p:sp>
        <p:nvSpPr>
          <p:cNvPr id="16" name="TextBox 15">
            <a:extLst>
              <a:ext uri="{FF2B5EF4-FFF2-40B4-BE49-F238E27FC236}">
                <a16:creationId xmlns:a16="http://schemas.microsoft.com/office/drawing/2014/main" id="{92D3DF35-8386-5C4D-969A-C5890507A0EC}"/>
              </a:ext>
            </a:extLst>
          </p:cNvPr>
          <p:cNvSpPr txBox="1"/>
          <p:nvPr/>
        </p:nvSpPr>
        <p:spPr>
          <a:xfrm>
            <a:off x="159396" y="4157499"/>
            <a:ext cx="277640" cy="300082"/>
          </a:xfrm>
          <a:prstGeom prst="rect">
            <a:avLst/>
          </a:prstGeom>
          <a:noFill/>
        </p:spPr>
        <p:txBody>
          <a:bodyPr wrap="non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000000"/>
                </a:solidFill>
                <a:effectLst/>
                <a:uLnTx/>
                <a:uFillTx/>
                <a:latin typeface="IBM Plex Sans"/>
                <a:cs typeface="Calibri"/>
                <a:sym typeface="IBM Plex Sans"/>
              </a:rPr>
              <a:t>a</a:t>
            </a:r>
          </a:p>
        </p:txBody>
      </p:sp>
      <p:sp>
        <p:nvSpPr>
          <p:cNvPr id="17" name="TextBox 16">
            <a:extLst>
              <a:ext uri="{FF2B5EF4-FFF2-40B4-BE49-F238E27FC236}">
                <a16:creationId xmlns:a16="http://schemas.microsoft.com/office/drawing/2014/main" id="{75A58960-F909-F942-9FBF-02695A891A6E}"/>
              </a:ext>
            </a:extLst>
          </p:cNvPr>
          <p:cNvSpPr txBox="1"/>
          <p:nvPr/>
        </p:nvSpPr>
        <p:spPr>
          <a:xfrm>
            <a:off x="8762450" y="4181969"/>
            <a:ext cx="277640" cy="300082"/>
          </a:xfrm>
          <a:prstGeom prst="rect">
            <a:avLst/>
          </a:prstGeom>
          <a:noFill/>
        </p:spPr>
        <p:txBody>
          <a:bodyPr wrap="none" rtlCol="0">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350" b="0" i="0" u="none" strike="noStrike" kern="1200" cap="none" spc="0" normalizeH="0" baseline="0" noProof="0" dirty="0">
                <a:ln>
                  <a:noFill/>
                </a:ln>
                <a:solidFill>
                  <a:srgbClr val="000000"/>
                </a:solidFill>
                <a:effectLst/>
                <a:uLnTx/>
                <a:uFillTx/>
                <a:latin typeface="IBM Plex Sans"/>
                <a:cs typeface="Calibri"/>
                <a:sym typeface="IBM Plex Sans"/>
              </a:rPr>
              <a:t>a</a:t>
            </a:r>
          </a:p>
        </p:txBody>
      </p:sp>
      <p:sp>
        <p:nvSpPr>
          <p:cNvPr id="18" name="Content Placeholder 4">
            <a:extLst>
              <a:ext uri="{FF2B5EF4-FFF2-40B4-BE49-F238E27FC236}">
                <a16:creationId xmlns:a16="http://schemas.microsoft.com/office/drawing/2014/main" id="{F9180B4D-C8F8-2B4F-95F3-6A1DBB91DB40}"/>
              </a:ext>
            </a:extLst>
          </p:cNvPr>
          <p:cNvSpPr txBox="1">
            <a:spLocks/>
          </p:cNvSpPr>
          <p:nvPr/>
        </p:nvSpPr>
        <p:spPr>
          <a:xfrm>
            <a:off x="7015184" y="4339471"/>
            <a:ext cx="1962972" cy="486072"/>
          </a:xfrm>
          <a:prstGeom prst="rect">
            <a:avLst/>
          </a:prstGeom>
          <a:solidFill>
            <a:schemeClr val="tx1"/>
          </a:solidFill>
        </p:spPr>
        <p:txBody>
          <a:bodyPr vert="horz" lIns="228600" tIns="91440" rIns="274320" bIns="228600" rtlCol="0" anchor="t">
            <a:noAutofit/>
          </a:bodyPr>
          <a:lstStyle>
            <a:defPPr>
              <a:defRPr lang="en-US"/>
            </a:defPPr>
            <a:lvl1pPr marR="0" lvl="0" indent="0" algn="ctr" defTabSz="455462" fontAlgn="auto">
              <a:lnSpc>
                <a:spcPct val="100000"/>
              </a:lnSpc>
              <a:spcBef>
                <a:spcPts val="1100"/>
              </a:spcBef>
              <a:spcAft>
                <a:spcPts val="600"/>
              </a:spcAft>
              <a:buClrTx/>
              <a:buSzTx/>
              <a:buFont typeface="Arial"/>
              <a:buNone/>
              <a:tabLst/>
              <a:defRPr kumimoji="0" sz="1200" b="1" i="0" u="none" strike="noStrike" cap="none" spc="0" normalizeH="0" baseline="0">
                <a:ln>
                  <a:noFill/>
                </a:ln>
                <a:solidFill>
                  <a:srgbClr val="FFFFFF"/>
                </a:solidFill>
                <a:effectLst/>
                <a:uLnTx/>
                <a:uFillTx/>
                <a:latin typeface="IBM Plex Sans"/>
                <a:ea typeface="Arial" charset="0"/>
                <a:cs typeface="Arial" charset="0"/>
              </a:defRPr>
            </a:lvl1pPr>
            <a:lvl2pPr marL="173038" indent="-173038" defTabSz="457200">
              <a:lnSpc>
                <a:spcPct val="100000"/>
              </a:lnSpc>
              <a:spcBef>
                <a:spcPts val="1100"/>
              </a:spcBef>
              <a:spcAft>
                <a:spcPts val="0"/>
              </a:spcAft>
              <a:buFont typeface="Arial"/>
              <a:buChar char="–"/>
              <a:defRPr sz="1400">
                <a:solidFill>
                  <a:schemeClr val="bg2"/>
                </a:solidFill>
                <a:ea typeface="Arial" charset="0"/>
                <a:cs typeface="Arial" charset="0"/>
              </a:defRPr>
            </a:lvl2pPr>
            <a:lvl3pPr marL="396875" indent="-173038" defTabSz="457200">
              <a:lnSpc>
                <a:spcPct val="100000"/>
              </a:lnSpc>
              <a:spcBef>
                <a:spcPts val="1100"/>
              </a:spcBef>
              <a:spcAft>
                <a:spcPts val="0"/>
              </a:spcAft>
              <a:buFont typeface="Arial"/>
              <a:buChar char="•"/>
              <a:defRPr sz="1400">
                <a:solidFill>
                  <a:schemeClr val="bg2"/>
                </a:solidFill>
                <a:ea typeface="Arial" charset="0"/>
                <a:cs typeface="Arial" charset="0"/>
              </a:defRPr>
            </a:lvl3pPr>
            <a:lvl4pPr marL="625475" indent="-168275" defTabSz="457200">
              <a:lnSpc>
                <a:spcPct val="100000"/>
              </a:lnSpc>
              <a:spcBef>
                <a:spcPts val="1100"/>
              </a:spcBef>
              <a:spcAft>
                <a:spcPts val="0"/>
              </a:spcAft>
              <a:buFont typeface="Arial"/>
              <a:buChar char="–"/>
              <a:defRPr sz="1400">
                <a:solidFill>
                  <a:schemeClr val="bg2"/>
                </a:solidFill>
                <a:ea typeface="Arial" charset="0"/>
                <a:cs typeface="Arial" charset="0"/>
              </a:defRPr>
            </a:lvl4pPr>
            <a:lvl5pPr marL="803275" indent="-173038" defTabSz="457200">
              <a:lnSpc>
                <a:spcPct val="100000"/>
              </a:lnSpc>
              <a:spcBef>
                <a:spcPts val="1100"/>
              </a:spcBef>
              <a:spcAft>
                <a:spcPts val="0"/>
              </a:spcAft>
              <a:buFont typeface="Arial"/>
              <a:buChar char="»"/>
              <a:defRPr sz="1400">
                <a:solidFill>
                  <a:schemeClr val="bg2"/>
                </a:solidFill>
                <a:ea typeface="Arial" charset="0"/>
                <a:cs typeface="Arial" charset="0"/>
              </a:defRPr>
            </a:lvl5pPr>
            <a:lvl6pPr marL="2514600" indent="-228600" defTabSz="457200">
              <a:spcBef>
                <a:spcPct val="20000"/>
              </a:spcBef>
              <a:buFont typeface="Arial"/>
              <a:buChar char="•"/>
              <a:defRPr sz="2000"/>
            </a:lvl6pPr>
            <a:lvl7pPr marL="2971800" indent="-228600" defTabSz="457200">
              <a:spcBef>
                <a:spcPct val="20000"/>
              </a:spcBef>
              <a:buFont typeface="Arial"/>
              <a:buChar char="•"/>
              <a:defRPr sz="2000"/>
            </a:lvl7pPr>
            <a:lvl8pPr marL="3429000" indent="-228600" defTabSz="457200">
              <a:spcBef>
                <a:spcPct val="20000"/>
              </a:spcBef>
              <a:buFont typeface="Arial"/>
              <a:buChar char="•"/>
              <a:defRPr sz="2000"/>
            </a:lvl8pPr>
            <a:lvl9pPr marL="3886200" indent="-228600" defTabSz="457200">
              <a:spcBef>
                <a:spcPct val="20000"/>
              </a:spcBef>
              <a:buFont typeface="Arial"/>
              <a:buChar char="•"/>
              <a:defRPr sz="2000"/>
            </a:lvl9pPr>
          </a:lstStyle>
          <a:p>
            <a:pPr marL="0" marR="0" lvl="0" indent="0" algn="ctr" defTabSz="455450" rtl="0" eaLnBrk="1" fontAlgn="auto" latinLnBrk="0" hangingPunct="1">
              <a:lnSpc>
                <a:spcPct val="100000"/>
              </a:lnSpc>
              <a:spcBef>
                <a:spcPts val="1100"/>
              </a:spcBef>
              <a:spcAft>
                <a:spcPts val="600"/>
              </a:spcAft>
              <a:buClrTx/>
              <a:buSzTx/>
              <a:buFont typeface="Arial"/>
              <a:buNone/>
              <a:tabLst/>
              <a:defRPr/>
            </a:pPr>
            <a:r>
              <a:rPr kumimoji="0" lang="en-US" sz="1200" b="1" i="0" u="none" strike="noStrike" kern="1200" cap="none" spc="0" normalizeH="0" baseline="0" noProof="0" dirty="0">
                <a:ln>
                  <a:noFill/>
                </a:ln>
                <a:solidFill>
                  <a:srgbClr val="FFFFFF"/>
                </a:solidFill>
                <a:effectLst/>
                <a:uLnTx/>
                <a:uFillTx/>
                <a:latin typeface="IBM Plex Sans"/>
                <a:cs typeface="Arial" charset="0"/>
                <a:sym typeface="IBM Plex Sans"/>
              </a:rPr>
              <a:t>Automatizar  acciones de remediación</a:t>
            </a:r>
          </a:p>
          <a:p>
            <a:pPr marL="0" marR="0" lvl="0" indent="0" algn="ctr" defTabSz="455450" rtl="0" eaLnBrk="1" fontAlgn="auto" latinLnBrk="0" hangingPunct="1">
              <a:lnSpc>
                <a:spcPct val="100000"/>
              </a:lnSpc>
              <a:spcBef>
                <a:spcPts val="1100"/>
              </a:spcBef>
              <a:spcAft>
                <a:spcPts val="600"/>
              </a:spcAft>
              <a:buClrTx/>
              <a:buSzTx/>
              <a:buFont typeface="Arial"/>
              <a:buNone/>
              <a:tabLst/>
              <a:defRPr/>
            </a:pPr>
            <a:endParaRPr kumimoji="0" lang="en-US" sz="1200" b="1" i="0" u="none" strike="noStrike" kern="1200" cap="none" spc="0" normalizeH="0" baseline="0" noProof="0" dirty="0">
              <a:ln>
                <a:noFill/>
              </a:ln>
              <a:solidFill>
                <a:srgbClr val="FFFFFF"/>
              </a:solidFill>
              <a:effectLst/>
              <a:uLnTx/>
              <a:uFillTx/>
              <a:latin typeface="IBM Plex Sans"/>
              <a:cs typeface="Arial" charset="0"/>
              <a:sym typeface="IBM Plex Sans"/>
            </a:endParaRPr>
          </a:p>
        </p:txBody>
      </p:sp>
      <p:sp>
        <p:nvSpPr>
          <p:cNvPr id="19" name="Rectangle 18">
            <a:extLst>
              <a:ext uri="{FF2B5EF4-FFF2-40B4-BE49-F238E27FC236}">
                <a16:creationId xmlns:a16="http://schemas.microsoft.com/office/drawing/2014/main" id="{62718025-611E-F949-8190-C853E03633D0}"/>
              </a:ext>
            </a:extLst>
          </p:cNvPr>
          <p:cNvSpPr/>
          <p:nvPr/>
        </p:nvSpPr>
        <p:spPr>
          <a:xfrm rot="16200000" flipH="1">
            <a:off x="7947769" y="3696056"/>
            <a:ext cx="91440" cy="1097280"/>
          </a:xfrm>
          <a:prstGeom prst="rect">
            <a:avLst/>
          </a:prstGeom>
          <a:solidFill>
            <a:srgbClr val="31D5D1"/>
          </a:solidFill>
        </p:spPr>
        <p:txBody>
          <a:bodyPr wrap="square" lIns="0" tIns="0" rIns="0" bIns="0" rtlCol="0" anchor="ctr">
            <a:noAutofit/>
          </a:bodyPr>
          <a:lstStyle/>
          <a:p>
            <a:pPr marL="0" marR="0" lvl="0" indent="0" algn="ctr" defTabSz="68576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IBM Plex Sans"/>
              <a:cs typeface="Arial"/>
              <a:sym typeface="IBM Plex Sans"/>
            </a:endParaRPr>
          </a:p>
        </p:txBody>
      </p:sp>
      <p:sp>
        <p:nvSpPr>
          <p:cNvPr id="20" name="Isosceles Triangle 37">
            <a:extLst>
              <a:ext uri="{FF2B5EF4-FFF2-40B4-BE49-F238E27FC236}">
                <a16:creationId xmlns:a16="http://schemas.microsoft.com/office/drawing/2014/main" id="{440810E3-9D73-B748-82DA-56B3B5D0EA63}"/>
              </a:ext>
            </a:extLst>
          </p:cNvPr>
          <p:cNvSpPr/>
          <p:nvPr/>
        </p:nvSpPr>
        <p:spPr>
          <a:xfrm rot="5400000">
            <a:off x="6983772" y="4118189"/>
            <a:ext cx="350033" cy="253013"/>
          </a:xfrm>
          <a:prstGeom prst="triangle">
            <a:avLst/>
          </a:prstGeom>
          <a:solidFill>
            <a:schemeClr val="accent4"/>
          </a:solidFill>
        </p:spPr>
        <p:txBody>
          <a:bodyPr wrap="square" lIns="0" tIns="0" rIns="0" bIns="0" rtlCol="0" anchor="ctr">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900" b="0" i="0" u="none" strike="noStrike" kern="1200" cap="none" spc="0" normalizeH="0" baseline="0" noProof="0" dirty="0">
              <a:ln>
                <a:noFill/>
              </a:ln>
              <a:solidFill>
                <a:srgbClr val="FFFFFF"/>
              </a:solidFill>
              <a:effectLst/>
              <a:uLnTx/>
              <a:uFillTx/>
              <a:latin typeface="IBM Plex Sans"/>
              <a:cs typeface="Arial"/>
              <a:sym typeface="IBM Plex Sans"/>
            </a:endParaRPr>
          </a:p>
        </p:txBody>
      </p:sp>
      <p:pic>
        <p:nvPicPr>
          <p:cNvPr id="21" name="Picture 20" descr="A close up of a logo&#10;&#10;Description automatically generated">
            <a:extLst>
              <a:ext uri="{FF2B5EF4-FFF2-40B4-BE49-F238E27FC236}">
                <a16:creationId xmlns:a16="http://schemas.microsoft.com/office/drawing/2014/main" id="{DE38B962-5610-DF46-9BDB-BC46CBA33E0E}"/>
              </a:ext>
            </a:extLst>
          </p:cNvPr>
          <p:cNvPicPr>
            <a:picLocks noChangeAspect="1"/>
          </p:cNvPicPr>
          <p:nvPr/>
        </p:nvPicPr>
        <p:blipFill rotWithShape="1">
          <a:blip r:embed="rId4" cstate="screen">
            <a:extLst>
              <a:ext uri="{28A0092B-C50C-407E-A947-70E740481C1C}">
                <a14:useLocalDpi xmlns:a14="http://schemas.microsoft.com/office/drawing/2010/main"/>
              </a:ext>
            </a:extLst>
          </a:blip>
          <a:srcRect/>
          <a:stretch/>
        </p:blipFill>
        <p:spPr>
          <a:xfrm>
            <a:off x="973698" y="3566071"/>
            <a:ext cx="591042" cy="548640"/>
          </a:xfrm>
          <a:prstGeom prst="rect">
            <a:avLst/>
          </a:prstGeom>
        </p:spPr>
      </p:pic>
      <p:pic>
        <p:nvPicPr>
          <p:cNvPr id="22" name="Picture 21" descr="A close up of a logo&#10;&#10;Description automatically generated">
            <a:extLst>
              <a:ext uri="{FF2B5EF4-FFF2-40B4-BE49-F238E27FC236}">
                <a16:creationId xmlns:a16="http://schemas.microsoft.com/office/drawing/2014/main" id="{DBC913AE-DB74-4340-9793-423B174873DC}"/>
              </a:ext>
            </a:extLst>
          </p:cNvPr>
          <p:cNvPicPr>
            <a:picLocks noChangeAspect="1"/>
          </p:cNvPicPr>
          <p:nvPr/>
        </p:nvPicPr>
        <p:blipFill rotWithShape="1">
          <a:blip r:embed="rId5" cstate="screen">
            <a:extLst>
              <a:ext uri="{28A0092B-C50C-407E-A947-70E740481C1C}">
                <a14:useLocalDpi xmlns:a14="http://schemas.microsoft.com/office/drawing/2010/main"/>
              </a:ext>
            </a:extLst>
          </a:blip>
          <a:srcRect/>
          <a:stretch/>
        </p:blipFill>
        <p:spPr>
          <a:xfrm rot="16200000">
            <a:off x="2753267" y="3587273"/>
            <a:ext cx="591042" cy="548640"/>
          </a:xfrm>
          <a:prstGeom prst="rect">
            <a:avLst/>
          </a:prstGeom>
        </p:spPr>
      </p:pic>
      <p:pic>
        <p:nvPicPr>
          <p:cNvPr id="23" name="Picture 22" descr="A close up of a logo&#10;&#10;Description automatically generated">
            <a:extLst>
              <a:ext uri="{FF2B5EF4-FFF2-40B4-BE49-F238E27FC236}">
                <a16:creationId xmlns:a16="http://schemas.microsoft.com/office/drawing/2014/main" id="{EA3D9CAB-4C5A-894B-B6BE-8F995A075B05}"/>
              </a:ext>
            </a:extLst>
          </p:cNvPr>
          <p:cNvPicPr>
            <a:picLocks noChangeAspect="1"/>
          </p:cNvPicPr>
          <p:nvPr/>
        </p:nvPicPr>
        <p:blipFill rotWithShape="1">
          <a:blip r:embed="rId6" cstate="screen">
            <a:extLst>
              <a:ext uri="{28A0092B-C50C-407E-A947-70E740481C1C}">
                <a14:useLocalDpi xmlns:a14="http://schemas.microsoft.com/office/drawing/2010/main"/>
              </a:ext>
            </a:extLst>
          </a:blip>
          <a:srcRect/>
          <a:stretch/>
        </p:blipFill>
        <p:spPr>
          <a:xfrm>
            <a:off x="4499763" y="3566071"/>
            <a:ext cx="591042" cy="548640"/>
          </a:xfrm>
          <a:prstGeom prst="rect">
            <a:avLst/>
          </a:prstGeom>
        </p:spPr>
      </p:pic>
      <p:pic>
        <p:nvPicPr>
          <p:cNvPr id="24" name="Picture 23" descr="A close up of a logo&#10;&#10;Description automatically generated">
            <a:extLst>
              <a:ext uri="{FF2B5EF4-FFF2-40B4-BE49-F238E27FC236}">
                <a16:creationId xmlns:a16="http://schemas.microsoft.com/office/drawing/2014/main" id="{530A1145-56A9-E94A-9EB5-12F8A299E61C}"/>
              </a:ext>
            </a:extLst>
          </p:cNvPr>
          <p:cNvPicPr>
            <a:picLocks noChangeAspect="1"/>
          </p:cNvPicPr>
          <p:nvPr/>
        </p:nvPicPr>
        <p:blipFill rotWithShape="1">
          <a:blip r:embed="rId7" cstate="screen">
            <a:extLst>
              <a:ext uri="{28A0092B-C50C-407E-A947-70E740481C1C}">
                <a14:useLocalDpi xmlns:a14="http://schemas.microsoft.com/office/drawing/2010/main"/>
              </a:ext>
            </a:extLst>
          </a:blip>
          <a:srcRect/>
          <a:stretch/>
        </p:blipFill>
        <p:spPr>
          <a:xfrm>
            <a:off x="6091163" y="3566071"/>
            <a:ext cx="591042" cy="548640"/>
          </a:xfrm>
          <a:prstGeom prst="rect">
            <a:avLst/>
          </a:prstGeom>
        </p:spPr>
      </p:pic>
      <p:pic>
        <p:nvPicPr>
          <p:cNvPr id="25" name="Picture 24" descr="A close up of a logo&#10;&#10;Description automatically generated">
            <a:extLst>
              <a:ext uri="{FF2B5EF4-FFF2-40B4-BE49-F238E27FC236}">
                <a16:creationId xmlns:a16="http://schemas.microsoft.com/office/drawing/2014/main" id="{CB1977FB-E150-E049-84EC-61349BD913CC}"/>
              </a:ext>
            </a:extLst>
          </p:cNvPr>
          <p:cNvPicPr>
            <a:picLocks noChangeAspect="1"/>
          </p:cNvPicPr>
          <p:nvPr/>
        </p:nvPicPr>
        <p:blipFill rotWithShape="1">
          <a:blip r:embed="rId8" cstate="screen">
            <a:extLst>
              <a:ext uri="{28A0092B-C50C-407E-A947-70E740481C1C}">
                <a14:useLocalDpi xmlns:a14="http://schemas.microsoft.com/office/drawing/2010/main"/>
              </a:ext>
            </a:extLst>
          </a:blip>
          <a:srcRect/>
          <a:stretch/>
        </p:blipFill>
        <p:spPr>
          <a:xfrm>
            <a:off x="7681147" y="3566071"/>
            <a:ext cx="591042" cy="548640"/>
          </a:xfrm>
          <a:prstGeom prst="rect">
            <a:avLst/>
          </a:prstGeom>
        </p:spPr>
      </p:pic>
      <p:sp>
        <p:nvSpPr>
          <p:cNvPr id="26" name="Content Placeholder 4">
            <a:extLst>
              <a:ext uri="{FF2B5EF4-FFF2-40B4-BE49-F238E27FC236}">
                <a16:creationId xmlns:a16="http://schemas.microsoft.com/office/drawing/2014/main" id="{BEB58AB8-3BFA-244D-A1C1-5EF5829D4F18}"/>
              </a:ext>
            </a:extLst>
          </p:cNvPr>
          <p:cNvSpPr txBox="1">
            <a:spLocks/>
          </p:cNvSpPr>
          <p:nvPr/>
        </p:nvSpPr>
        <p:spPr>
          <a:xfrm>
            <a:off x="2289959" y="4339471"/>
            <a:ext cx="1630743" cy="658632"/>
          </a:xfrm>
          <a:prstGeom prst="rect">
            <a:avLst/>
          </a:prstGeom>
          <a:noFill/>
        </p:spPr>
        <p:txBody>
          <a:bodyPr vert="horz" lIns="228600" tIns="91440" rIns="274320" bIns="228600" rtlCol="0" anchor="t">
            <a:noAutofit/>
          </a:bodyPr>
          <a:lstStyle>
            <a:lvl1pPr marL="0" indent="0" algn="l" defTabSz="457200" rtl="0" eaLnBrk="1" latinLnBrk="0" hangingPunct="1">
              <a:lnSpc>
                <a:spcPct val="100000"/>
              </a:lnSpc>
              <a:spcBef>
                <a:spcPts val="1100"/>
              </a:spcBef>
              <a:buFont typeface="Arial"/>
              <a:buNone/>
              <a:defRPr sz="1400" kern="1200">
                <a:solidFill>
                  <a:schemeClr val="bg2"/>
                </a:solidFill>
                <a:latin typeface="+mn-lt"/>
                <a:ea typeface="Arial" charset="0"/>
                <a:cs typeface="Arial" charset="0"/>
              </a:defRPr>
            </a:lvl1pPr>
            <a:lvl2pPr marL="173038"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2pPr>
            <a:lvl3pPr marL="3968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3pPr>
            <a:lvl4pPr marL="625475" indent="-168275"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4pPr>
            <a:lvl5pPr marL="803275" indent="-173038" algn="l" defTabSz="457200" rtl="0" eaLnBrk="1" latinLnBrk="0" hangingPunct="1">
              <a:lnSpc>
                <a:spcPct val="100000"/>
              </a:lnSpc>
              <a:spcBef>
                <a:spcPts val="1100"/>
              </a:spcBef>
              <a:spcAft>
                <a:spcPts val="0"/>
              </a:spcAft>
              <a:buFont typeface="Arial"/>
              <a:buChar char="»"/>
              <a:defRPr sz="1400" kern="1200">
                <a:solidFill>
                  <a:schemeClr val="bg2"/>
                </a:solidFill>
                <a:latin typeface="+mn-lt"/>
                <a:ea typeface="Arial" charset="0"/>
                <a:cs typeface="Arial" charset="0"/>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marR="0" lvl="0" indent="0" algn="l" defTabSz="455450" rtl="0" eaLnBrk="1" fontAlgn="auto" latinLnBrk="0" hangingPunct="1">
              <a:lnSpc>
                <a:spcPct val="100000"/>
              </a:lnSpc>
              <a:spcBef>
                <a:spcPts val="1100"/>
              </a:spcBef>
              <a:spcAft>
                <a:spcPts val="600"/>
              </a:spcAft>
              <a:buClrTx/>
              <a:buSzTx/>
              <a:buFont typeface="Arial"/>
              <a:buNone/>
              <a:tabLst/>
              <a:defRPr/>
            </a:pPr>
            <a:r>
              <a:rPr kumimoji="0" lang="en-US" sz="1200" b="1" i="0" u="none" strike="noStrike" kern="1200" cap="none" spc="0" normalizeH="0" baseline="0" noProof="0" dirty="0" err="1">
                <a:ln>
                  <a:noFill/>
                </a:ln>
                <a:solidFill>
                  <a:srgbClr val="FFFFFF"/>
                </a:solidFill>
                <a:effectLst/>
                <a:uLnTx/>
                <a:uFillTx/>
                <a:latin typeface="IBM Plex Sans"/>
                <a:ea typeface="IBM Plex Sans" charset="0"/>
                <a:cs typeface="IBM Plex Sans" charset="0"/>
                <a:sym typeface="IBM Plex Sans"/>
              </a:rPr>
              <a:t>Reducir</a:t>
            </a:r>
            <a:r>
              <a:rPr kumimoji="0" lang="en-US" sz="1200" b="1" i="0" u="none" strike="noStrike" kern="1200" cap="none" spc="0" normalizeH="0" baseline="0" noProof="0" dirty="0">
                <a:ln>
                  <a:noFill/>
                </a:ln>
                <a:solidFill>
                  <a:srgbClr val="FFFFFF"/>
                </a:solidFill>
                <a:effectLst/>
                <a:uLnTx/>
                <a:uFillTx/>
                <a:latin typeface="IBM Plex Sans"/>
                <a:ea typeface="IBM Plex Sans" charset="0"/>
                <a:cs typeface="IBM Plex Sans" charset="0"/>
                <a:sym typeface="IBM Plex Sans"/>
              </a:rPr>
              <a:t> los incidents y el </a:t>
            </a:r>
            <a:r>
              <a:rPr kumimoji="0" lang="en-US" sz="1200" b="1" i="0" u="none" strike="noStrike" kern="1200" cap="none" spc="0" normalizeH="0" baseline="0" noProof="0" dirty="0" err="1">
                <a:ln>
                  <a:noFill/>
                </a:ln>
                <a:solidFill>
                  <a:srgbClr val="FFFFFF"/>
                </a:solidFill>
                <a:effectLst/>
                <a:uLnTx/>
                <a:uFillTx/>
                <a:latin typeface="IBM Plex Sans"/>
                <a:ea typeface="IBM Plex Sans" charset="0"/>
                <a:cs typeface="IBM Plex Sans" charset="0"/>
                <a:sym typeface="IBM Plex Sans"/>
              </a:rPr>
              <a:t>ruido</a:t>
            </a:r>
            <a:endParaRPr kumimoji="0" lang="en-US" sz="1200" b="0" i="0" u="none" strike="noStrike" kern="1200" cap="none" spc="0" normalizeH="0" baseline="0" noProof="0" dirty="0">
              <a:ln>
                <a:noFill/>
              </a:ln>
              <a:solidFill>
                <a:srgbClr val="FFFFFF"/>
              </a:solidFill>
              <a:effectLst/>
              <a:uLnTx/>
              <a:uFillTx/>
              <a:latin typeface="IBM Plex Sans"/>
              <a:ea typeface="IBM Plex Sans" charset="0"/>
              <a:cs typeface="IBM Plex Sans" charset="0"/>
              <a:sym typeface="IBM Plex Sans"/>
            </a:endParaRPr>
          </a:p>
          <a:p>
            <a:pPr marL="171442" marR="0" lvl="0" indent="-171442" algn="l" defTabSz="685750" rtl="0" eaLnBrk="1" fontAlgn="auto" latinLnBrk="0" hangingPunct="1">
              <a:lnSpc>
                <a:spcPct val="100000"/>
              </a:lnSpc>
              <a:spcBef>
                <a:spcPts val="200"/>
              </a:spcBef>
              <a:spcAft>
                <a:spcPts val="600"/>
              </a:spcAft>
              <a:buClrTx/>
              <a:buSzTx/>
              <a:buFont typeface="Apple Symbols" panose="02000000000000000000" pitchFamily="2" charset="-79"/>
              <a:buChar char="⎻"/>
              <a:tabLst/>
              <a:defRPr/>
            </a:pPr>
            <a:endParaRPr kumimoji="0" lang="en-US" sz="1000" b="0" i="0" u="none" strike="noStrike" kern="1200" cap="none" spc="0" normalizeH="0" baseline="0" noProof="0" dirty="0">
              <a:ln>
                <a:noFill/>
              </a:ln>
              <a:solidFill>
                <a:srgbClr val="FFFFFF"/>
              </a:solidFill>
              <a:effectLst/>
              <a:uLnTx/>
              <a:uFillTx/>
              <a:latin typeface="IBM Plex Sans"/>
              <a:cs typeface="Arial" charset="0"/>
              <a:sym typeface="IBM Plex Sans"/>
            </a:endParaRPr>
          </a:p>
        </p:txBody>
      </p:sp>
      <p:sp>
        <p:nvSpPr>
          <p:cNvPr id="27" name="Footer Placeholder 1">
            <a:extLst>
              <a:ext uri="{FF2B5EF4-FFF2-40B4-BE49-F238E27FC236}">
                <a16:creationId xmlns:a16="http://schemas.microsoft.com/office/drawing/2014/main" id="{1D3E09E5-AA69-CA47-962E-8F42AB687090}"/>
              </a:ext>
            </a:extLst>
          </p:cNvPr>
          <p:cNvSpPr txBox="1">
            <a:spLocks/>
          </p:cNvSpPr>
          <p:nvPr/>
        </p:nvSpPr>
        <p:spPr>
          <a:xfrm>
            <a:off x="147377" y="4828032"/>
            <a:ext cx="3390900" cy="137160"/>
          </a:xfrm>
          <a:prstGeom prst="rect">
            <a:avLst/>
          </a:prstGeom>
        </p:spPr>
        <p:txBody>
          <a:bodyPr anchor="ctr"/>
          <a:lstStyle>
            <a:defPPr>
              <a:defRPr lang="en-US"/>
            </a:defPPr>
            <a:lvl1pPr marL="0" algn="l" defTabSz="685983" rtl="0" eaLnBrk="1" latinLnBrk="0" hangingPunct="1">
              <a:defRPr sz="1350" kern="1200">
                <a:solidFill>
                  <a:schemeClr val="tx1"/>
                </a:solidFill>
                <a:latin typeface="+mn-lt"/>
                <a:ea typeface="+mn-ea"/>
                <a:cs typeface="+mn-cs"/>
              </a:defRPr>
            </a:lvl1pPr>
            <a:lvl2pPr marL="342991" algn="l" defTabSz="685983" rtl="0" eaLnBrk="1" latinLnBrk="0" hangingPunct="1">
              <a:defRPr sz="1350" kern="1200">
                <a:solidFill>
                  <a:schemeClr val="tx1"/>
                </a:solidFill>
                <a:latin typeface="+mn-lt"/>
                <a:ea typeface="+mn-ea"/>
                <a:cs typeface="+mn-cs"/>
              </a:defRPr>
            </a:lvl2pPr>
            <a:lvl3pPr marL="685983" algn="l" defTabSz="685983" rtl="0" eaLnBrk="1" latinLnBrk="0" hangingPunct="1">
              <a:defRPr sz="1350" kern="1200">
                <a:solidFill>
                  <a:schemeClr val="tx1"/>
                </a:solidFill>
                <a:latin typeface="+mn-lt"/>
                <a:ea typeface="+mn-ea"/>
                <a:cs typeface="+mn-cs"/>
              </a:defRPr>
            </a:lvl3pPr>
            <a:lvl4pPr marL="1028974" algn="l" defTabSz="685983" rtl="0" eaLnBrk="1" latinLnBrk="0" hangingPunct="1">
              <a:defRPr sz="1350" kern="1200">
                <a:solidFill>
                  <a:schemeClr val="tx1"/>
                </a:solidFill>
                <a:latin typeface="+mn-lt"/>
                <a:ea typeface="+mn-ea"/>
                <a:cs typeface="+mn-cs"/>
              </a:defRPr>
            </a:lvl4pPr>
            <a:lvl5pPr marL="1371966" algn="l" defTabSz="685983" rtl="0" eaLnBrk="1" latinLnBrk="0" hangingPunct="1">
              <a:defRPr sz="1350" kern="1200">
                <a:solidFill>
                  <a:schemeClr val="tx1"/>
                </a:solidFill>
                <a:latin typeface="+mn-lt"/>
                <a:ea typeface="+mn-ea"/>
                <a:cs typeface="+mn-cs"/>
              </a:defRPr>
            </a:lvl5pPr>
            <a:lvl6pPr marL="1714957" algn="l" defTabSz="685983" rtl="0" eaLnBrk="1" latinLnBrk="0" hangingPunct="1">
              <a:defRPr sz="1350" kern="1200">
                <a:solidFill>
                  <a:schemeClr val="tx1"/>
                </a:solidFill>
                <a:latin typeface="+mn-lt"/>
                <a:ea typeface="+mn-ea"/>
                <a:cs typeface="+mn-cs"/>
              </a:defRPr>
            </a:lvl6pPr>
            <a:lvl7pPr marL="2057949" algn="l" defTabSz="685983" rtl="0" eaLnBrk="1" latinLnBrk="0" hangingPunct="1">
              <a:defRPr sz="1350" kern="1200">
                <a:solidFill>
                  <a:schemeClr val="tx1"/>
                </a:solidFill>
                <a:latin typeface="+mn-lt"/>
                <a:ea typeface="+mn-ea"/>
                <a:cs typeface="+mn-cs"/>
              </a:defRPr>
            </a:lvl7pPr>
            <a:lvl8pPr marL="2400940" algn="l" defTabSz="685983" rtl="0" eaLnBrk="1" latinLnBrk="0" hangingPunct="1">
              <a:defRPr sz="1350" kern="1200">
                <a:solidFill>
                  <a:schemeClr val="tx1"/>
                </a:solidFill>
                <a:latin typeface="+mn-lt"/>
                <a:ea typeface="+mn-ea"/>
                <a:cs typeface="+mn-cs"/>
              </a:defRPr>
            </a:lvl8pPr>
            <a:lvl9pPr marL="2743932" algn="l" defTabSz="685983" rtl="0" eaLnBrk="1" latinLnBrk="0" hangingPunct="1">
              <a:defRPr sz="1350" kern="1200">
                <a:solidFill>
                  <a:schemeClr val="tx1"/>
                </a:solidFill>
                <a:latin typeface="+mn-lt"/>
                <a:ea typeface="+mn-ea"/>
                <a:cs typeface="+mn-cs"/>
              </a:defRPr>
            </a:lvl9pPr>
          </a:lstStyle>
          <a:p>
            <a:pPr marL="0" marR="0" lvl="0" indent="0" algn="l" defTabSz="685983" rtl="0" eaLnBrk="1" fontAlgn="auto" latinLnBrk="0" hangingPunct="1">
              <a:lnSpc>
                <a:spcPct val="100000"/>
              </a:lnSpc>
              <a:spcBef>
                <a:spcPts val="0"/>
              </a:spcBef>
              <a:spcAft>
                <a:spcPts val="0"/>
              </a:spcAft>
              <a:buClrTx/>
              <a:buSzTx/>
              <a:buFontTx/>
              <a:buNone/>
              <a:tabLst/>
              <a:defRPr/>
            </a:pPr>
            <a:r>
              <a:rPr kumimoji="0" lang="de-DE" sz="800" b="0" i="0" u="none" strike="noStrike" kern="1200" cap="none" spc="0" normalizeH="0" baseline="0" noProof="0" dirty="0">
                <a:ln>
                  <a:noFill/>
                </a:ln>
                <a:solidFill>
                  <a:srgbClr val="FFFFFF"/>
                </a:solidFill>
                <a:effectLst/>
                <a:uLnTx/>
                <a:uFillTx/>
                <a:latin typeface="IBM Plex Sans ExtraLight"/>
                <a:cs typeface="IBM Plex Sans ExtraLight"/>
              </a:rPr>
              <a:t>Watson AIOps / © 2020 IBM Corporation</a:t>
            </a:r>
            <a:endParaRPr kumimoji="0" lang="en-US" sz="800" b="0" i="0" u="none" strike="noStrike" kern="1200" cap="none" spc="0" normalizeH="0" baseline="0" noProof="0" dirty="0">
              <a:ln>
                <a:noFill/>
              </a:ln>
              <a:solidFill>
                <a:srgbClr val="FFFFFF"/>
              </a:solidFill>
              <a:effectLst/>
              <a:uLnTx/>
              <a:uFillTx/>
              <a:latin typeface="IBM Plex Sans ExtraLight"/>
              <a:cs typeface="IBM Plex Sans ExtraLight"/>
            </a:endParaRPr>
          </a:p>
        </p:txBody>
      </p:sp>
      <p:sp>
        <p:nvSpPr>
          <p:cNvPr id="2" name="Slide Number Placeholder 1">
            <a:extLst>
              <a:ext uri="{FF2B5EF4-FFF2-40B4-BE49-F238E27FC236}">
                <a16:creationId xmlns:a16="http://schemas.microsoft.com/office/drawing/2014/main" id="{6A390075-8B80-A640-BF4B-85355E15A516}"/>
              </a:ext>
            </a:extLst>
          </p:cNvPr>
          <p:cNvSpPr>
            <a:spLocks noGrp="1"/>
          </p:cNvSpPr>
          <p:nvPr>
            <p:ph type="sldNum" sz="quarter" idx="2"/>
          </p:nvPr>
        </p:nvSpPr>
        <p:spPr>
          <a:xfrm>
            <a:off x="6767670" y="4729013"/>
            <a:ext cx="2133600" cy="279401"/>
          </a:xfrm>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86CB4B4D-7CA3-9044-876B-883B54F8677D}" type="slidenum">
              <a:rPr kumimoji="0" lang="en-US" sz="600" b="0" i="0" u="none" strike="noStrike" kern="1200" cap="none" spc="0" normalizeH="0" baseline="0" noProof="0" smtClean="0">
                <a:ln>
                  <a:noFill/>
                </a:ln>
                <a:solidFill>
                  <a:srgbClr val="FFFFFF"/>
                </a:solidFill>
                <a:effectLst/>
                <a:uLnTx/>
                <a:uFillTx/>
                <a:latin typeface="Calibri"/>
                <a:cs typeface="Calibri"/>
              </a:rPr>
              <a:pPr marL="0" marR="0" lvl="0" indent="0" algn="r" defTabSz="685983" rtl="0" eaLnBrk="1" fontAlgn="auto" latinLnBrk="0" hangingPunct="1">
                <a:lnSpc>
                  <a:spcPct val="100000"/>
                </a:lnSpc>
                <a:spcBef>
                  <a:spcPts val="0"/>
                </a:spcBef>
                <a:spcAft>
                  <a:spcPts val="0"/>
                </a:spcAft>
                <a:buClrTx/>
                <a:buSzTx/>
                <a:buFontTx/>
                <a:buNone/>
                <a:tabLst/>
                <a:defRPr/>
              </a:pPr>
              <a:t>11</a:t>
            </a:fld>
            <a:endParaRPr kumimoji="0" lang="en-US" sz="600" b="0" i="0" u="none" strike="noStrike" kern="1200" cap="none" spc="0" normalizeH="0" baseline="0" noProof="0" dirty="0">
              <a:ln>
                <a:noFill/>
              </a:ln>
              <a:solidFill>
                <a:srgbClr val="FFFFFF"/>
              </a:solidFill>
              <a:effectLst/>
              <a:uLnTx/>
              <a:uFillTx/>
              <a:latin typeface="Calibri"/>
              <a:cs typeface="Calibri"/>
            </a:endParaRPr>
          </a:p>
        </p:txBody>
      </p:sp>
    </p:spTree>
    <p:extLst>
      <p:ext uri="{BB962C8B-B14F-4D97-AF65-F5344CB8AC3E}">
        <p14:creationId xmlns:p14="http://schemas.microsoft.com/office/powerpoint/2010/main" val="299436086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 name="Rounded Rectangle 67">
            <a:extLst>
              <a:ext uri="{FF2B5EF4-FFF2-40B4-BE49-F238E27FC236}">
                <a16:creationId xmlns:a16="http://schemas.microsoft.com/office/drawing/2014/main" id="{2F83E2F1-AA25-134B-87F3-DA8DA19F29FC}"/>
              </a:ext>
            </a:extLst>
          </p:cNvPr>
          <p:cNvSpPr/>
          <p:nvPr/>
        </p:nvSpPr>
        <p:spPr>
          <a:xfrm>
            <a:off x="7020402" y="879788"/>
            <a:ext cx="2091850" cy="3803094"/>
          </a:xfrm>
          <a:prstGeom prst="roundRect">
            <a:avLst>
              <a:gd name="adj" fmla="val 0"/>
            </a:avLst>
          </a:prstGeom>
          <a:solidFill>
            <a:schemeClr val="accent2"/>
          </a:solidFill>
          <a:ln w="6350">
            <a:noFill/>
          </a:ln>
        </p:spPr>
        <p:txBody>
          <a:bodyPr wrap="square" lIns="0" tIns="0" rIns="0" bIns="0" rtlCol="0" anchor="t">
            <a:noAutofit/>
          </a:bodyPr>
          <a:lstStyle/>
          <a:p>
            <a:pPr algn="ctr" defTabSz="685783">
              <a:spcAft>
                <a:spcPts val="600"/>
              </a:spcAft>
              <a:defRPr/>
            </a:pPr>
            <a:endParaRPr lang="en-US" sz="900" b="1" i="1" dirty="0">
              <a:solidFill>
                <a:srgbClr val="FFFFFF"/>
              </a:solidFill>
              <a:latin typeface="IBM Plex Sans Light"/>
            </a:endParaRPr>
          </a:p>
          <a:p>
            <a:pPr algn="ctr" defTabSz="685783">
              <a:spcAft>
                <a:spcPts val="150"/>
              </a:spcAft>
              <a:defRPr/>
            </a:pPr>
            <a:r>
              <a:rPr lang="en-US" sz="900" b="1" dirty="0">
                <a:solidFill>
                  <a:srgbClr val="FFFFFF"/>
                </a:solidFill>
                <a:latin typeface="IBM Plex Sans Light"/>
              </a:rPr>
              <a:t>Together Application + </a:t>
            </a:r>
          </a:p>
          <a:p>
            <a:pPr algn="ctr" defTabSz="685783">
              <a:spcAft>
                <a:spcPts val="150"/>
              </a:spcAft>
              <a:defRPr/>
            </a:pPr>
            <a:r>
              <a:rPr lang="en-US" sz="900" b="1" dirty="0">
                <a:solidFill>
                  <a:srgbClr val="FFFFFF"/>
                </a:solidFill>
                <a:latin typeface="IBM Plex Sans Light"/>
              </a:rPr>
              <a:t>Ops teams…</a:t>
            </a:r>
          </a:p>
        </p:txBody>
      </p:sp>
      <p:sp>
        <p:nvSpPr>
          <p:cNvPr id="58" name="TextBox 57">
            <a:extLst>
              <a:ext uri="{FF2B5EF4-FFF2-40B4-BE49-F238E27FC236}">
                <a16:creationId xmlns:a16="http://schemas.microsoft.com/office/drawing/2014/main" id="{5E4CEC74-EA51-5E46-BCCF-C6BEFBC94D04}"/>
              </a:ext>
            </a:extLst>
          </p:cNvPr>
          <p:cNvSpPr txBox="1"/>
          <p:nvPr/>
        </p:nvSpPr>
        <p:spPr>
          <a:xfrm>
            <a:off x="7538690" y="1606726"/>
            <a:ext cx="1507957" cy="25045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defTabSz="685766">
              <a:spcBef>
                <a:spcPts val="450"/>
              </a:spcBef>
              <a:defRPr/>
            </a:pPr>
            <a:r>
              <a:rPr lang="en-US" sz="1050" b="1" dirty="0">
                <a:solidFill>
                  <a:srgbClr val="FFFFFF"/>
                </a:solidFill>
                <a:latin typeface="IBM Plex Sans SmBld" panose="020B0503050203000203" pitchFamily="34" charset="0"/>
              </a:rPr>
              <a:t>Assure Application &amp; Service performance</a:t>
            </a:r>
          </a:p>
          <a:p>
            <a:pPr defTabSz="685766">
              <a:spcBef>
                <a:spcPts val="450"/>
              </a:spcBef>
              <a:defRPr/>
            </a:pPr>
            <a:endParaRPr lang="en-US" sz="1050" b="1" dirty="0">
              <a:solidFill>
                <a:srgbClr val="FFFFFF"/>
              </a:solidFill>
              <a:latin typeface="IBM Plex Sans SmBld" panose="020B0503050203000203" pitchFamily="34" charset="0"/>
            </a:endParaRPr>
          </a:p>
          <a:p>
            <a:pPr defTabSz="685766">
              <a:spcBef>
                <a:spcPts val="450"/>
              </a:spcBef>
              <a:defRPr/>
            </a:pPr>
            <a:endParaRPr lang="en-US" sz="825" b="1" dirty="0">
              <a:solidFill>
                <a:srgbClr val="FFFFFF"/>
              </a:solidFill>
              <a:latin typeface="IBM Plex Sans SmBld" panose="020B0503050203000203" pitchFamily="34" charset="0"/>
            </a:endParaRPr>
          </a:p>
          <a:p>
            <a:pPr defTabSz="685766">
              <a:spcBef>
                <a:spcPts val="450"/>
              </a:spcBef>
              <a:defRPr/>
            </a:pPr>
            <a:r>
              <a:rPr lang="en-US" sz="1050" b="1" dirty="0">
                <a:solidFill>
                  <a:srgbClr val="FFFFFF"/>
                </a:solidFill>
                <a:latin typeface="IBM Plex Sans SmBld" panose="020B0503050203000203" pitchFamily="34" charset="0"/>
              </a:rPr>
              <a:t>Accelerate rates of change</a:t>
            </a:r>
          </a:p>
          <a:p>
            <a:pPr defTabSz="685766">
              <a:spcBef>
                <a:spcPts val="450"/>
              </a:spcBef>
              <a:defRPr/>
            </a:pPr>
            <a:br>
              <a:rPr lang="en-US" sz="1050" b="1" dirty="0">
                <a:solidFill>
                  <a:srgbClr val="FFFFFF"/>
                </a:solidFill>
                <a:latin typeface="IBM Plex Sans SmBld" panose="020B0503050203000203" pitchFamily="34" charset="0"/>
              </a:rPr>
            </a:br>
            <a:br>
              <a:rPr lang="en-US" sz="1050" b="1" dirty="0">
                <a:solidFill>
                  <a:srgbClr val="FFFFFF"/>
                </a:solidFill>
                <a:latin typeface="IBM Plex Sans SmBld" panose="020B0503050203000203" pitchFamily="34" charset="0"/>
              </a:rPr>
            </a:br>
            <a:r>
              <a:rPr lang="en-US" sz="1050" b="1" dirty="0">
                <a:solidFill>
                  <a:srgbClr val="FFFFFF"/>
                </a:solidFill>
                <a:latin typeface="IBM Plex Sans SmBld" panose="020B0503050203000203" pitchFamily="34" charset="0"/>
              </a:rPr>
              <a:t>Free staff from toil</a:t>
            </a:r>
            <a:br>
              <a:rPr lang="en-US" sz="800" b="1" dirty="0">
                <a:solidFill>
                  <a:srgbClr val="FFFFFF"/>
                </a:solidFill>
                <a:latin typeface="IBM Plex Sans SmBld" panose="020B0503050203000203" pitchFamily="34" charset="0"/>
              </a:rPr>
            </a:br>
            <a:endParaRPr lang="en-US" sz="800" b="1" dirty="0">
              <a:solidFill>
                <a:srgbClr val="FFFFFF"/>
              </a:solidFill>
              <a:latin typeface="IBM Plex Sans SmBld" panose="020B0503050203000203" pitchFamily="34" charset="0"/>
            </a:endParaRPr>
          </a:p>
          <a:p>
            <a:pPr defTabSz="685766">
              <a:spcBef>
                <a:spcPts val="450"/>
              </a:spcBef>
              <a:defRPr/>
            </a:pPr>
            <a:endParaRPr lang="en-US" sz="1050" b="1" dirty="0">
              <a:solidFill>
                <a:srgbClr val="FFFFFF"/>
              </a:solidFill>
              <a:latin typeface="IBM Plex Sans SmBld"/>
            </a:endParaRPr>
          </a:p>
          <a:p>
            <a:pPr defTabSz="685766">
              <a:spcBef>
                <a:spcPts val="450"/>
              </a:spcBef>
              <a:defRPr/>
            </a:pPr>
            <a:r>
              <a:rPr lang="en-US" sz="1050" b="1" dirty="0">
                <a:solidFill>
                  <a:srgbClr val="FFFFFF"/>
                </a:solidFill>
                <a:latin typeface="IBM Plex Sans SmBld" panose="020B0503050203000203" pitchFamily="34" charset="0"/>
              </a:rPr>
              <a:t>Reduce support tickets by up to 70%</a:t>
            </a:r>
          </a:p>
        </p:txBody>
      </p:sp>
      <p:sp>
        <p:nvSpPr>
          <p:cNvPr id="66" name="Rectangle 65">
            <a:extLst>
              <a:ext uri="{FF2B5EF4-FFF2-40B4-BE49-F238E27FC236}">
                <a16:creationId xmlns:a16="http://schemas.microsoft.com/office/drawing/2014/main" id="{9BA87D43-347D-E746-95E3-A45E7F4239AD}"/>
              </a:ext>
            </a:extLst>
          </p:cNvPr>
          <p:cNvSpPr/>
          <p:nvPr/>
        </p:nvSpPr>
        <p:spPr>
          <a:xfrm>
            <a:off x="367085" y="1496333"/>
            <a:ext cx="1513101" cy="3186549"/>
          </a:xfrm>
          <a:prstGeom prst="rect">
            <a:avLst/>
          </a:prstGeom>
          <a:solidFill>
            <a:srgbClr val="FAFAFA"/>
          </a:solidFill>
          <a:ln w="6350">
            <a:noFill/>
          </a:ln>
        </p:spPr>
        <p:txBody>
          <a:bodyPr wrap="square" lIns="0" tIns="0" rIns="0" bIns="0" rtlCol="0" anchor="ctr">
            <a:noAutofit/>
          </a:bodyPr>
          <a:lstStyle/>
          <a:p>
            <a:pPr algn="ctr" defTabSz="685766">
              <a:defRPr/>
            </a:pPr>
            <a:endParaRPr lang="en-US" sz="1200">
              <a:solidFill>
                <a:srgbClr val="FFFFFF"/>
              </a:solidFill>
              <a:latin typeface="IBM Plex Sans Light" panose="020B0604020202020204"/>
              <a:cs typeface="Arial"/>
            </a:endParaRPr>
          </a:p>
        </p:txBody>
      </p:sp>
      <p:sp>
        <p:nvSpPr>
          <p:cNvPr id="54" name="TextBox 53">
            <a:extLst>
              <a:ext uri="{FF2B5EF4-FFF2-40B4-BE49-F238E27FC236}">
                <a16:creationId xmlns:a16="http://schemas.microsoft.com/office/drawing/2014/main" id="{C132FBC3-3EFD-7346-99F3-007823AF4AD7}"/>
              </a:ext>
            </a:extLst>
          </p:cNvPr>
          <p:cNvSpPr txBox="1"/>
          <p:nvPr/>
        </p:nvSpPr>
        <p:spPr>
          <a:xfrm>
            <a:off x="351495" y="1203153"/>
            <a:ext cx="1579493" cy="230832"/>
          </a:xfrm>
          <a:prstGeom prst="rect">
            <a:avLst/>
          </a:prstGeom>
          <a:noFill/>
        </p:spPr>
        <p:txBody>
          <a:bodyPr wrap="square" lIns="68580" tIns="34290" rIns="68580" bIns="34290" rtlCol="0" anchor="t">
            <a:spAutoFit/>
          </a:bodyPr>
          <a:lstStyle/>
          <a:p>
            <a:pPr algn="ctr" defTabSz="685766">
              <a:defRPr/>
            </a:pPr>
            <a:r>
              <a:rPr lang="en-US" sz="1050" b="1" dirty="0">
                <a:solidFill>
                  <a:srgbClr val="000000"/>
                </a:solidFill>
                <a:latin typeface="IBM Plex Sans Light" panose="020B0604020202020204"/>
                <a:ea typeface="Roboto"/>
              </a:rPr>
              <a:t>Automated Data Ingest</a:t>
            </a:r>
          </a:p>
        </p:txBody>
      </p:sp>
      <p:sp>
        <p:nvSpPr>
          <p:cNvPr id="34" name="TextBox 33">
            <a:extLst>
              <a:ext uri="{FF2B5EF4-FFF2-40B4-BE49-F238E27FC236}">
                <a16:creationId xmlns:a16="http://schemas.microsoft.com/office/drawing/2014/main" id="{8CD58B84-F9C2-0449-9078-6921B7FDFA0E}"/>
              </a:ext>
            </a:extLst>
          </p:cNvPr>
          <p:cNvSpPr txBox="1"/>
          <p:nvPr/>
        </p:nvSpPr>
        <p:spPr>
          <a:xfrm>
            <a:off x="3707914" y="1203153"/>
            <a:ext cx="1513100" cy="253916"/>
          </a:xfrm>
          <a:prstGeom prst="rect">
            <a:avLst/>
          </a:prstGeom>
          <a:noFill/>
        </p:spPr>
        <p:txBody>
          <a:bodyPr wrap="square" rtlCol="0">
            <a:spAutoFit/>
          </a:bodyPr>
          <a:lstStyle/>
          <a:p>
            <a:pPr algn="ctr" defTabSz="685766">
              <a:defRPr/>
            </a:pPr>
            <a:r>
              <a:rPr lang="en-US" sz="1050" b="1">
                <a:solidFill>
                  <a:srgbClr val="000000"/>
                </a:solidFill>
                <a:latin typeface="IBM Plex Sans Light" panose="020B0604020202020204"/>
              </a:rPr>
              <a:t>Trustworthy Actions</a:t>
            </a:r>
            <a:endParaRPr lang="en-US" sz="1050" b="1">
              <a:solidFill>
                <a:srgbClr val="000000"/>
              </a:solidFill>
              <a:latin typeface="IBM Plex Sans Light" panose="020B0604020202020204"/>
              <a:cs typeface="Arial"/>
            </a:endParaRPr>
          </a:p>
        </p:txBody>
      </p:sp>
      <p:sp>
        <p:nvSpPr>
          <p:cNvPr id="13" name="TextBox 12">
            <a:extLst>
              <a:ext uri="{FF2B5EF4-FFF2-40B4-BE49-F238E27FC236}">
                <a16:creationId xmlns:a16="http://schemas.microsoft.com/office/drawing/2014/main" id="{FE1D8C4E-EF43-5B4B-A192-02EE5DA89205}"/>
              </a:ext>
            </a:extLst>
          </p:cNvPr>
          <p:cNvSpPr txBox="1"/>
          <p:nvPr/>
        </p:nvSpPr>
        <p:spPr>
          <a:xfrm>
            <a:off x="2037500" y="1203153"/>
            <a:ext cx="1513101" cy="253916"/>
          </a:xfrm>
          <a:prstGeom prst="rect">
            <a:avLst/>
          </a:prstGeom>
          <a:noFill/>
        </p:spPr>
        <p:txBody>
          <a:bodyPr wrap="square" lIns="91440" tIns="45720" rIns="91440" bIns="45720" rtlCol="0" anchor="t">
            <a:spAutoFit/>
          </a:bodyPr>
          <a:lstStyle/>
          <a:p>
            <a:pPr algn="ctr" defTabSz="685766">
              <a:defRPr/>
            </a:pPr>
            <a:r>
              <a:rPr lang="en-US" sz="1050" b="1" dirty="0">
                <a:solidFill>
                  <a:srgbClr val="000000"/>
                </a:solidFill>
                <a:latin typeface="IBM Plex Sans Light" panose="020B0604020202020204"/>
              </a:rPr>
              <a:t>Analyze &amp; Enrich Data</a:t>
            </a:r>
          </a:p>
        </p:txBody>
      </p:sp>
      <p:grpSp>
        <p:nvGrpSpPr>
          <p:cNvPr id="7" name="Group 6">
            <a:extLst>
              <a:ext uri="{FF2B5EF4-FFF2-40B4-BE49-F238E27FC236}">
                <a16:creationId xmlns:a16="http://schemas.microsoft.com/office/drawing/2014/main" id="{2114FB18-E133-FD47-AD36-6B44CA32221D}"/>
              </a:ext>
            </a:extLst>
          </p:cNvPr>
          <p:cNvGrpSpPr/>
          <p:nvPr/>
        </p:nvGrpSpPr>
        <p:grpSpPr>
          <a:xfrm>
            <a:off x="2037501" y="1481711"/>
            <a:ext cx="1513102" cy="3201172"/>
            <a:chOff x="2716665" y="1975614"/>
            <a:chExt cx="2017468" cy="4268229"/>
          </a:xfrm>
        </p:grpSpPr>
        <p:sp>
          <p:nvSpPr>
            <p:cNvPr id="51" name="Rectangle 50">
              <a:extLst>
                <a:ext uri="{FF2B5EF4-FFF2-40B4-BE49-F238E27FC236}">
                  <a16:creationId xmlns:a16="http://schemas.microsoft.com/office/drawing/2014/main" id="{27CB5B92-DDD3-494A-A684-E6C53C971B91}"/>
                </a:ext>
              </a:extLst>
            </p:cNvPr>
            <p:cNvSpPr/>
            <p:nvPr/>
          </p:nvSpPr>
          <p:spPr>
            <a:xfrm>
              <a:off x="2716665" y="1995111"/>
              <a:ext cx="2017468" cy="4248732"/>
            </a:xfrm>
            <a:prstGeom prst="rect">
              <a:avLst/>
            </a:prstGeom>
            <a:solidFill>
              <a:srgbClr val="FAFAFA"/>
            </a:solidFill>
            <a:ln w="6350">
              <a:noFill/>
            </a:ln>
          </p:spPr>
          <p:txBody>
            <a:bodyPr wrap="square" lIns="0" tIns="0" rIns="0" bIns="0" rtlCol="0" anchor="ctr">
              <a:noAutofit/>
            </a:bodyPr>
            <a:lstStyle/>
            <a:p>
              <a:pPr algn="ctr" defTabSz="685766">
                <a:defRPr/>
              </a:pPr>
              <a:endParaRPr lang="en-US" sz="1200">
                <a:solidFill>
                  <a:srgbClr val="FFFFFF"/>
                </a:solidFill>
                <a:latin typeface="IBM Plex Sans Light" panose="020B0604020202020204"/>
                <a:cs typeface="Arial"/>
              </a:endParaRPr>
            </a:p>
          </p:txBody>
        </p:sp>
        <p:pic>
          <p:nvPicPr>
            <p:cNvPr id="41" name="Picture 40">
              <a:extLst>
                <a:ext uri="{FF2B5EF4-FFF2-40B4-BE49-F238E27FC236}">
                  <a16:creationId xmlns:a16="http://schemas.microsoft.com/office/drawing/2014/main" id="{47C58F8B-8BBF-BE4A-BB31-B995811B43E5}"/>
                </a:ext>
              </a:extLst>
            </p:cNvPr>
            <p:cNvPicPr>
              <a:picLocks noChangeAspect="1"/>
            </p:cNvPicPr>
            <p:nvPr/>
          </p:nvPicPr>
          <p:blipFill rotWithShape="1">
            <a:blip r:embed="rId3"/>
            <a:srcRect l="15254" t="2621" r="65240" b="1758"/>
            <a:stretch/>
          </p:blipFill>
          <p:spPr>
            <a:xfrm>
              <a:off x="2724960" y="1975614"/>
              <a:ext cx="1997141" cy="4268229"/>
            </a:xfrm>
            <a:prstGeom prst="rect">
              <a:avLst/>
            </a:prstGeom>
          </p:spPr>
        </p:pic>
      </p:grpSp>
      <p:sp>
        <p:nvSpPr>
          <p:cNvPr id="47" name="TextBox 46">
            <a:extLst>
              <a:ext uri="{FF2B5EF4-FFF2-40B4-BE49-F238E27FC236}">
                <a16:creationId xmlns:a16="http://schemas.microsoft.com/office/drawing/2014/main" id="{157098E1-4C74-8545-B56C-F2AD137EF316}"/>
              </a:ext>
            </a:extLst>
          </p:cNvPr>
          <p:cNvSpPr txBox="1"/>
          <p:nvPr/>
        </p:nvSpPr>
        <p:spPr>
          <a:xfrm>
            <a:off x="371477" y="883057"/>
            <a:ext cx="1508709" cy="308144"/>
          </a:xfrm>
          <a:prstGeom prst="roundRect">
            <a:avLst>
              <a:gd name="adj" fmla="val 0"/>
            </a:avLst>
          </a:prstGeom>
          <a:solidFill>
            <a:schemeClr val="accent1">
              <a:lumMod val="40000"/>
              <a:lumOff val="60000"/>
            </a:schemeClr>
          </a:solidFill>
        </p:spPr>
        <p:txBody>
          <a:bodyPr wrap="square" lIns="68580" tIns="34290" rIns="68580" bIns="34290" rtlCol="0" anchor="ctr">
            <a:noAutofit/>
          </a:bodyPr>
          <a:lstStyle/>
          <a:p>
            <a:pPr algn="ctr" defTabSz="685766">
              <a:defRPr/>
            </a:pPr>
            <a:r>
              <a:rPr lang="en-US" sz="900" b="1" dirty="0">
                <a:solidFill>
                  <a:srgbClr val="FFFFFF"/>
                </a:solidFill>
                <a:latin typeface="IBM Plex Sans Light" panose="020B0604020202020204"/>
              </a:rPr>
              <a:t>Multi-Domain Data Ingest</a:t>
            </a:r>
          </a:p>
        </p:txBody>
      </p:sp>
      <p:sp>
        <p:nvSpPr>
          <p:cNvPr id="48" name="TextBox 47">
            <a:extLst>
              <a:ext uri="{FF2B5EF4-FFF2-40B4-BE49-F238E27FC236}">
                <a16:creationId xmlns:a16="http://schemas.microsoft.com/office/drawing/2014/main" id="{79A26817-66E1-6B47-BAA7-540FDCC35E33}"/>
              </a:ext>
            </a:extLst>
          </p:cNvPr>
          <p:cNvSpPr txBox="1"/>
          <p:nvPr/>
        </p:nvSpPr>
        <p:spPr>
          <a:xfrm>
            <a:off x="2037500" y="883057"/>
            <a:ext cx="3216661" cy="308144"/>
          </a:xfrm>
          <a:prstGeom prst="roundRect">
            <a:avLst>
              <a:gd name="adj" fmla="val 0"/>
            </a:avLst>
          </a:prstGeom>
          <a:solidFill>
            <a:schemeClr val="accent2"/>
          </a:solidFill>
        </p:spPr>
        <p:txBody>
          <a:bodyPr wrap="square" lIns="91440" tIns="45720" rIns="91440" bIns="45720" rtlCol="0" anchor="ctr">
            <a:noAutofit/>
          </a:bodyPr>
          <a:lstStyle/>
          <a:p>
            <a:pPr algn="ctr" defTabSz="685766">
              <a:defRPr/>
            </a:pPr>
            <a:r>
              <a:rPr lang="en-US" sz="900" b="1" dirty="0">
                <a:solidFill>
                  <a:srgbClr val="FFFFFF"/>
                </a:solidFill>
                <a:latin typeface="IBM Plex Sans Light" panose="020B0604020202020204"/>
              </a:rPr>
              <a:t>Informed, Actionable Insights</a:t>
            </a:r>
          </a:p>
        </p:txBody>
      </p:sp>
      <p:sp>
        <p:nvSpPr>
          <p:cNvPr id="40" name="TextBox 39">
            <a:extLst>
              <a:ext uri="{FF2B5EF4-FFF2-40B4-BE49-F238E27FC236}">
                <a16:creationId xmlns:a16="http://schemas.microsoft.com/office/drawing/2014/main" id="{BBEA11C4-E753-4744-B197-F6BBE8E82116}"/>
              </a:ext>
            </a:extLst>
          </p:cNvPr>
          <p:cNvSpPr txBox="1"/>
          <p:nvPr/>
        </p:nvSpPr>
        <p:spPr>
          <a:xfrm>
            <a:off x="5287408" y="1203153"/>
            <a:ext cx="1699748" cy="253916"/>
          </a:xfrm>
          <a:prstGeom prst="rect">
            <a:avLst/>
          </a:prstGeom>
          <a:noFill/>
        </p:spPr>
        <p:txBody>
          <a:bodyPr wrap="square" lIns="91440" tIns="45720" rIns="91440" bIns="45720" rtlCol="0" anchor="t">
            <a:spAutoFit/>
          </a:bodyPr>
          <a:lstStyle/>
          <a:p>
            <a:pPr algn="ctr" defTabSz="685766">
              <a:defRPr/>
            </a:pPr>
            <a:r>
              <a:rPr lang="en-US" sz="1050" b="1" dirty="0">
                <a:solidFill>
                  <a:srgbClr val="000000"/>
                </a:solidFill>
                <a:latin typeface="IBM Plex Sans Light" panose="020B0604020202020204"/>
              </a:rPr>
              <a:t>Take Actions</a:t>
            </a:r>
            <a:endParaRPr lang="en-US" sz="1050" b="1" dirty="0">
              <a:solidFill>
                <a:srgbClr val="000000"/>
              </a:solidFill>
              <a:latin typeface="IBM Plex Sans Light" panose="020B0604020202020204"/>
              <a:cs typeface="Arial"/>
            </a:endParaRPr>
          </a:p>
        </p:txBody>
      </p:sp>
      <p:sp>
        <p:nvSpPr>
          <p:cNvPr id="49" name="TextBox 48">
            <a:extLst>
              <a:ext uri="{FF2B5EF4-FFF2-40B4-BE49-F238E27FC236}">
                <a16:creationId xmlns:a16="http://schemas.microsoft.com/office/drawing/2014/main" id="{57A5A6E0-F6CA-4247-9EDB-444DA1816724}"/>
              </a:ext>
            </a:extLst>
          </p:cNvPr>
          <p:cNvSpPr txBox="1"/>
          <p:nvPr/>
        </p:nvSpPr>
        <p:spPr>
          <a:xfrm>
            <a:off x="5378329" y="883057"/>
            <a:ext cx="1517904" cy="308144"/>
          </a:xfrm>
          <a:prstGeom prst="roundRect">
            <a:avLst>
              <a:gd name="adj" fmla="val 0"/>
            </a:avLst>
          </a:prstGeom>
          <a:solidFill>
            <a:schemeClr val="accent1"/>
          </a:solidFill>
        </p:spPr>
        <p:txBody>
          <a:bodyPr wrap="square" rtlCol="0" anchor="ctr">
            <a:noAutofit/>
          </a:bodyPr>
          <a:lstStyle/>
          <a:p>
            <a:pPr algn="ctr" defTabSz="685766">
              <a:defRPr/>
            </a:pPr>
            <a:r>
              <a:rPr lang="en-US" sz="900" b="1" dirty="0">
                <a:solidFill>
                  <a:srgbClr val="FFFFFF"/>
                </a:solidFill>
                <a:latin typeface="IBM Plex Sans Light" panose="020B0604020202020204"/>
              </a:rPr>
              <a:t>Augment Ops</a:t>
            </a:r>
          </a:p>
        </p:txBody>
      </p:sp>
      <p:pic>
        <p:nvPicPr>
          <p:cNvPr id="73" name="Graphic 72">
            <a:extLst>
              <a:ext uri="{FF2B5EF4-FFF2-40B4-BE49-F238E27FC236}">
                <a16:creationId xmlns:a16="http://schemas.microsoft.com/office/drawing/2014/main" id="{4B5938BB-FE28-9543-8CAC-9AFC79A53C1A}"/>
              </a:ext>
            </a:extLst>
          </p:cNvPr>
          <p:cNvPicPr>
            <a:picLocks noChangeAspect="1"/>
          </p:cNvPicPr>
          <p:nvPr/>
        </p:nvPicPr>
        <p:blipFill>
          <a:blip r:embed="rId4" cstate="screen">
            <a:extLst>
              <a:ext uri="{28A0092B-C50C-407E-A947-70E740481C1C}">
                <a14:useLocalDpi xmlns:a14="http://schemas.microsoft.com/office/drawing/2010/main"/>
              </a:ext>
              <a:ext uri="{96DAC541-7B7A-43D3-8B79-37D633B846F1}">
                <asvg:svgBlip xmlns:asvg="http://schemas.microsoft.com/office/drawing/2016/SVG/main" r:embed="rId5"/>
              </a:ext>
            </a:extLst>
          </a:blip>
          <a:stretch>
            <a:fillRect/>
          </a:stretch>
        </p:blipFill>
        <p:spPr>
          <a:xfrm>
            <a:off x="7203384" y="1793391"/>
            <a:ext cx="274320" cy="209774"/>
          </a:xfrm>
          <a:prstGeom prst="rect">
            <a:avLst/>
          </a:prstGeom>
        </p:spPr>
      </p:pic>
      <p:pic>
        <p:nvPicPr>
          <p:cNvPr id="82" name="Graphic 81">
            <a:extLst>
              <a:ext uri="{FF2B5EF4-FFF2-40B4-BE49-F238E27FC236}">
                <a16:creationId xmlns:a16="http://schemas.microsoft.com/office/drawing/2014/main" id="{EFF24EE2-D979-8049-B54C-C0FE068D0729}"/>
              </a:ext>
            </a:extLst>
          </p:cNvPr>
          <p:cNvPicPr>
            <a:picLocks noChangeAspect="1"/>
          </p:cNvPicPr>
          <p:nvPr/>
        </p:nvPicPr>
        <p:blipFill>
          <a:blip r:embed="rId6" cstate="screen">
            <a:extLst>
              <a:ext uri="{28A0092B-C50C-407E-A947-70E740481C1C}">
                <a14:useLocalDpi xmlns:a14="http://schemas.microsoft.com/office/drawing/2010/main"/>
              </a:ext>
              <a:ext uri="{96DAC541-7B7A-43D3-8B79-37D633B846F1}">
                <asvg:svgBlip xmlns:asvg="http://schemas.microsoft.com/office/drawing/2016/SVG/main" r:embed="rId7"/>
              </a:ext>
            </a:extLst>
          </a:blip>
          <a:stretch>
            <a:fillRect/>
          </a:stretch>
        </p:blipFill>
        <p:spPr>
          <a:xfrm>
            <a:off x="7203385" y="3726071"/>
            <a:ext cx="289022" cy="289022"/>
          </a:xfrm>
          <a:prstGeom prst="rect">
            <a:avLst/>
          </a:prstGeom>
        </p:spPr>
      </p:pic>
      <p:pic>
        <p:nvPicPr>
          <p:cNvPr id="83" name="Graphic 82">
            <a:extLst>
              <a:ext uri="{FF2B5EF4-FFF2-40B4-BE49-F238E27FC236}">
                <a16:creationId xmlns:a16="http://schemas.microsoft.com/office/drawing/2014/main" id="{6883E38D-526D-4947-9341-3B6C32993AD9}"/>
              </a:ext>
            </a:extLst>
          </p:cNvPr>
          <p:cNvPicPr>
            <a:picLocks noChangeAspect="1"/>
          </p:cNvPicPr>
          <p:nvPr/>
        </p:nvPicPr>
        <p:blipFill>
          <a:blip r:embed="rId8" cstate="screen">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7203384" y="3135988"/>
            <a:ext cx="274320" cy="245745"/>
          </a:xfrm>
          <a:prstGeom prst="rect">
            <a:avLst/>
          </a:prstGeom>
        </p:spPr>
      </p:pic>
      <p:pic>
        <p:nvPicPr>
          <p:cNvPr id="43" name="Graphic 42" descr="Stopwatch outline">
            <a:extLst>
              <a:ext uri="{FF2B5EF4-FFF2-40B4-BE49-F238E27FC236}">
                <a16:creationId xmlns:a16="http://schemas.microsoft.com/office/drawing/2014/main" id="{939618DA-6204-1B41-A84D-91EEDCE19E5D}"/>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7203384" y="2432416"/>
            <a:ext cx="274320" cy="274320"/>
          </a:xfrm>
          <a:prstGeom prst="rect">
            <a:avLst/>
          </a:prstGeom>
        </p:spPr>
      </p:pic>
      <p:sp>
        <p:nvSpPr>
          <p:cNvPr id="52" name="Footer Placeholder">
            <a:extLst>
              <a:ext uri="{FF2B5EF4-FFF2-40B4-BE49-F238E27FC236}">
                <a16:creationId xmlns:a16="http://schemas.microsoft.com/office/drawing/2014/main" id="{8601B396-963D-DE4F-9561-2B3C5E3C3895}"/>
              </a:ext>
            </a:extLst>
          </p:cNvPr>
          <p:cNvSpPr txBox="1">
            <a:spLocks/>
          </p:cNvSpPr>
          <p:nvPr/>
        </p:nvSpPr>
        <p:spPr>
          <a:xfrm>
            <a:off x="228667" y="4800601"/>
            <a:ext cx="2755244" cy="166687"/>
          </a:xfrm>
          <a:prstGeom prst="rect">
            <a:avLst/>
          </a:prstGeom>
        </p:spPr>
        <p:txBody>
          <a:bodyPr/>
          <a:lstStyle>
            <a:defPPr>
              <a:defRPr lang="en-US"/>
            </a:defPPr>
            <a:lvl1pPr marL="0" algn="l" defTabSz="685749" rtl="0" eaLnBrk="1" latinLnBrk="0" hangingPunct="1">
              <a:defRPr sz="1400" kern="1200">
                <a:solidFill>
                  <a:schemeClr val="tx1"/>
                </a:solidFill>
                <a:latin typeface="+mn-lt"/>
                <a:ea typeface="+mn-ea"/>
                <a:cs typeface="+mn-cs"/>
              </a:defRPr>
            </a:lvl1pPr>
            <a:lvl2pPr marL="342875" algn="l" defTabSz="685749" rtl="0" eaLnBrk="1" latinLnBrk="0" hangingPunct="1">
              <a:defRPr sz="1400" kern="1200">
                <a:solidFill>
                  <a:schemeClr val="tx1"/>
                </a:solidFill>
                <a:latin typeface="+mn-lt"/>
                <a:ea typeface="+mn-ea"/>
                <a:cs typeface="+mn-cs"/>
              </a:defRPr>
            </a:lvl2pPr>
            <a:lvl3pPr marL="685749" algn="l" defTabSz="685749" rtl="0" eaLnBrk="1" latinLnBrk="0" hangingPunct="1">
              <a:defRPr sz="1400" kern="1200">
                <a:solidFill>
                  <a:schemeClr val="tx1"/>
                </a:solidFill>
                <a:latin typeface="+mn-lt"/>
                <a:ea typeface="+mn-ea"/>
                <a:cs typeface="+mn-cs"/>
              </a:defRPr>
            </a:lvl3pPr>
            <a:lvl4pPr marL="1028624" algn="l" defTabSz="685749" rtl="0" eaLnBrk="1" latinLnBrk="0" hangingPunct="1">
              <a:defRPr sz="1400" kern="1200">
                <a:solidFill>
                  <a:schemeClr val="tx1"/>
                </a:solidFill>
                <a:latin typeface="+mn-lt"/>
                <a:ea typeface="+mn-ea"/>
                <a:cs typeface="+mn-cs"/>
              </a:defRPr>
            </a:lvl4pPr>
            <a:lvl5pPr marL="1371498" algn="l" defTabSz="685749" rtl="0" eaLnBrk="1" latinLnBrk="0" hangingPunct="1">
              <a:defRPr sz="1400" kern="1200">
                <a:solidFill>
                  <a:schemeClr val="tx1"/>
                </a:solidFill>
                <a:latin typeface="+mn-lt"/>
                <a:ea typeface="+mn-ea"/>
                <a:cs typeface="+mn-cs"/>
              </a:defRPr>
            </a:lvl5pPr>
            <a:lvl6pPr marL="1714373" algn="l" defTabSz="685749" rtl="0" eaLnBrk="1" latinLnBrk="0" hangingPunct="1">
              <a:defRPr sz="1400" kern="1200">
                <a:solidFill>
                  <a:schemeClr val="tx1"/>
                </a:solidFill>
                <a:latin typeface="+mn-lt"/>
                <a:ea typeface="+mn-ea"/>
                <a:cs typeface="+mn-cs"/>
              </a:defRPr>
            </a:lvl6pPr>
            <a:lvl7pPr marL="2057246" algn="l" defTabSz="685749" rtl="0" eaLnBrk="1" latinLnBrk="0" hangingPunct="1">
              <a:defRPr sz="1400" kern="1200">
                <a:solidFill>
                  <a:schemeClr val="tx1"/>
                </a:solidFill>
                <a:latin typeface="+mn-lt"/>
                <a:ea typeface="+mn-ea"/>
                <a:cs typeface="+mn-cs"/>
              </a:defRPr>
            </a:lvl7pPr>
            <a:lvl8pPr marL="2400120" algn="l" defTabSz="685749" rtl="0" eaLnBrk="1" latinLnBrk="0" hangingPunct="1">
              <a:defRPr sz="1400" kern="1200">
                <a:solidFill>
                  <a:schemeClr val="tx1"/>
                </a:solidFill>
                <a:latin typeface="+mn-lt"/>
                <a:ea typeface="+mn-ea"/>
                <a:cs typeface="+mn-cs"/>
              </a:defRPr>
            </a:lvl8pPr>
            <a:lvl9pPr marL="2742995" algn="l" defTabSz="685749" rtl="0" eaLnBrk="1" latinLnBrk="0" hangingPunct="1">
              <a:defRPr sz="1400" kern="1200">
                <a:solidFill>
                  <a:schemeClr val="tx1"/>
                </a:solidFill>
                <a:latin typeface="+mn-lt"/>
                <a:ea typeface="+mn-ea"/>
                <a:cs typeface="+mn-cs"/>
              </a:defRPr>
            </a:lvl9pPr>
          </a:lstStyle>
          <a:p>
            <a:pPr defTabSz="685975">
              <a:defRPr/>
            </a:pPr>
            <a:r>
              <a:rPr lang="en-US" sz="600">
                <a:solidFill>
                  <a:srgbClr val="000000"/>
                </a:solidFill>
                <a:latin typeface="IBM Plex Sans" panose="020B0503050203000203" pitchFamily="34" charset="0"/>
              </a:rPr>
              <a:t>2022 IBM Corporation</a:t>
            </a:r>
          </a:p>
        </p:txBody>
      </p:sp>
      <p:sp>
        <p:nvSpPr>
          <p:cNvPr id="45" name="Rectangle 44">
            <a:extLst>
              <a:ext uri="{FF2B5EF4-FFF2-40B4-BE49-F238E27FC236}">
                <a16:creationId xmlns:a16="http://schemas.microsoft.com/office/drawing/2014/main" id="{B10F37E5-21B9-57C3-4758-54F42FA0991A}"/>
              </a:ext>
            </a:extLst>
          </p:cNvPr>
          <p:cNvSpPr/>
          <p:nvPr/>
        </p:nvSpPr>
        <p:spPr>
          <a:xfrm>
            <a:off x="369387" y="3538724"/>
            <a:ext cx="1465536" cy="219825"/>
          </a:xfrm>
          <a:prstGeom prst="rect">
            <a:avLst/>
          </a:prstGeom>
          <a:solidFill>
            <a:srgbClr val="4472C4"/>
          </a:solidFill>
        </p:spPr>
        <p:txBody>
          <a:bodyPr wrap="square" lIns="0" tIns="0" rIns="0" bIns="0" rtlCol="0" anchor="ctr">
            <a:noAutofit/>
          </a:bodyPr>
          <a:lstStyle/>
          <a:p>
            <a:pPr defTabSz="914576">
              <a:defRPr/>
            </a:pPr>
            <a:r>
              <a:rPr lang="en-US" sz="1100">
                <a:solidFill>
                  <a:srgbClr val="FFFFFF"/>
                </a:solidFill>
                <a:latin typeface="IBM Plex Sans"/>
                <a:cs typeface="IBM Plex Sans"/>
              </a:rPr>
              <a:t> Events / Alerts</a:t>
            </a:r>
          </a:p>
        </p:txBody>
      </p:sp>
      <p:sp>
        <p:nvSpPr>
          <p:cNvPr id="50" name="Rectangle 49">
            <a:extLst>
              <a:ext uri="{FF2B5EF4-FFF2-40B4-BE49-F238E27FC236}">
                <a16:creationId xmlns:a16="http://schemas.microsoft.com/office/drawing/2014/main" id="{910A9301-2B2F-F32C-351D-167254F8BBA0}"/>
              </a:ext>
            </a:extLst>
          </p:cNvPr>
          <p:cNvSpPr/>
          <p:nvPr/>
        </p:nvSpPr>
        <p:spPr>
          <a:xfrm>
            <a:off x="378416" y="3882425"/>
            <a:ext cx="1465536" cy="219825"/>
          </a:xfrm>
          <a:prstGeom prst="rect">
            <a:avLst/>
          </a:prstGeom>
          <a:solidFill>
            <a:srgbClr val="ED7D31"/>
          </a:solidFill>
        </p:spPr>
        <p:txBody>
          <a:bodyPr wrap="square" lIns="0" tIns="0" rIns="0" bIns="0" rtlCol="0" anchor="ctr">
            <a:noAutofit/>
          </a:bodyPr>
          <a:lstStyle/>
          <a:p>
            <a:pPr defTabSz="914576">
              <a:defRPr/>
            </a:pPr>
            <a:r>
              <a:rPr lang="en-US" sz="1100">
                <a:solidFill>
                  <a:srgbClr val="FFFFFF"/>
                </a:solidFill>
                <a:latin typeface="IBM Plex Sans"/>
                <a:cs typeface="IBM Plex Sans"/>
              </a:rPr>
              <a:t> Metrics</a:t>
            </a:r>
          </a:p>
        </p:txBody>
      </p:sp>
      <p:sp>
        <p:nvSpPr>
          <p:cNvPr id="53" name="Rectangle 52">
            <a:extLst>
              <a:ext uri="{FF2B5EF4-FFF2-40B4-BE49-F238E27FC236}">
                <a16:creationId xmlns:a16="http://schemas.microsoft.com/office/drawing/2014/main" id="{522B1890-1EEA-0F0E-DC47-11C263CC0A1C}"/>
              </a:ext>
            </a:extLst>
          </p:cNvPr>
          <p:cNvSpPr/>
          <p:nvPr/>
        </p:nvSpPr>
        <p:spPr>
          <a:xfrm>
            <a:off x="379308" y="4226126"/>
            <a:ext cx="1472783" cy="219825"/>
          </a:xfrm>
          <a:prstGeom prst="rect">
            <a:avLst/>
          </a:prstGeom>
          <a:solidFill>
            <a:srgbClr val="00B050"/>
          </a:solidFill>
        </p:spPr>
        <p:txBody>
          <a:bodyPr wrap="square" lIns="0" tIns="0" rIns="0" bIns="0" rtlCol="0" anchor="ctr">
            <a:noAutofit/>
          </a:bodyPr>
          <a:lstStyle/>
          <a:p>
            <a:pPr defTabSz="914576">
              <a:defRPr/>
            </a:pPr>
            <a:r>
              <a:rPr lang="en-US" sz="1100" dirty="0">
                <a:solidFill>
                  <a:srgbClr val="FFFFFF"/>
                </a:solidFill>
                <a:latin typeface="IBM Plex Sans"/>
                <a:cs typeface="IBM Plex Sans"/>
              </a:rPr>
              <a:t> Topology / Changes</a:t>
            </a:r>
          </a:p>
        </p:txBody>
      </p:sp>
      <p:sp>
        <p:nvSpPr>
          <p:cNvPr id="55" name="TextBox 69">
            <a:extLst>
              <a:ext uri="{FF2B5EF4-FFF2-40B4-BE49-F238E27FC236}">
                <a16:creationId xmlns:a16="http://schemas.microsoft.com/office/drawing/2014/main" id="{8FC7F055-C867-E9F9-CC0B-E13DB7416963}"/>
              </a:ext>
            </a:extLst>
          </p:cNvPr>
          <p:cNvSpPr txBox="1"/>
          <p:nvPr/>
        </p:nvSpPr>
        <p:spPr>
          <a:xfrm>
            <a:off x="325121" y="3249466"/>
            <a:ext cx="1645983" cy="292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t">
            <a:spAutoFit/>
          </a:bodyPr>
          <a:lstStyle/>
          <a:p>
            <a:pPr defTabSz="914576">
              <a:defRPr/>
            </a:pPr>
            <a:r>
              <a:rPr lang="en-US" sz="1100" dirty="0">
                <a:solidFill>
                  <a:srgbClr val="000000"/>
                </a:solidFill>
                <a:latin typeface="IBM Plex Sans Thin" panose="020B0203050203000203" pitchFamily="34" charset="0"/>
                <a:cs typeface="IBM Plex Sans"/>
              </a:rPr>
              <a:t>Structured</a:t>
            </a:r>
          </a:p>
        </p:txBody>
      </p:sp>
      <p:sp>
        <p:nvSpPr>
          <p:cNvPr id="56" name="Rectangle 55">
            <a:extLst>
              <a:ext uri="{FF2B5EF4-FFF2-40B4-BE49-F238E27FC236}">
                <a16:creationId xmlns:a16="http://schemas.microsoft.com/office/drawing/2014/main" id="{99F6546D-673C-10AF-8009-F44F9D0A12F7}"/>
              </a:ext>
            </a:extLst>
          </p:cNvPr>
          <p:cNvSpPr/>
          <p:nvPr/>
        </p:nvSpPr>
        <p:spPr>
          <a:xfrm>
            <a:off x="367171" y="2375327"/>
            <a:ext cx="1477673" cy="219825"/>
          </a:xfrm>
          <a:prstGeom prst="rect">
            <a:avLst/>
          </a:prstGeom>
          <a:solidFill>
            <a:srgbClr val="7030A0"/>
          </a:solidFill>
        </p:spPr>
        <p:txBody>
          <a:bodyPr wrap="square" lIns="0" tIns="0" rIns="0" bIns="0" rtlCol="0" anchor="ctr">
            <a:noAutofit/>
          </a:bodyPr>
          <a:lstStyle/>
          <a:p>
            <a:pPr defTabSz="914576">
              <a:defRPr/>
            </a:pPr>
            <a:r>
              <a:rPr lang="en-US" sz="1100">
                <a:solidFill>
                  <a:srgbClr val="FFFFFF"/>
                </a:solidFill>
                <a:latin typeface="IBM Plex Sans" panose="020B0503050203000203" pitchFamily="34" charset="77"/>
                <a:cs typeface="Arial"/>
              </a:rPr>
              <a:t> Logs</a:t>
            </a:r>
          </a:p>
        </p:txBody>
      </p:sp>
      <p:sp>
        <p:nvSpPr>
          <p:cNvPr id="57" name="Rectangle 56">
            <a:extLst>
              <a:ext uri="{FF2B5EF4-FFF2-40B4-BE49-F238E27FC236}">
                <a16:creationId xmlns:a16="http://schemas.microsoft.com/office/drawing/2014/main" id="{17940DA1-B5FA-1FE5-20F7-A441E9DB3BE4}"/>
              </a:ext>
            </a:extLst>
          </p:cNvPr>
          <p:cNvSpPr/>
          <p:nvPr/>
        </p:nvSpPr>
        <p:spPr>
          <a:xfrm>
            <a:off x="360398" y="2712047"/>
            <a:ext cx="1477673" cy="219825"/>
          </a:xfrm>
          <a:prstGeom prst="rect">
            <a:avLst/>
          </a:prstGeom>
          <a:solidFill>
            <a:srgbClr val="00B0F0"/>
          </a:solidFill>
        </p:spPr>
        <p:txBody>
          <a:bodyPr wrap="square" lIns="0" tIns="0" rIns="0" bIns="0" rtlCol="0" anchor="ctr">
            <a:noAutofit/>
          </a:bodyPr>
          <a:lstStyle/>
          <a:p>
            <a:pPr defTabSz="914576">
              <a:defRPr/>
            </a:pPr>
            <a:r>
              <a:rPr lang="en-US" sz="1100">
                <a:solidFill>
                  <a:srgbClr val="FFFFFF"/>
                </a:solidFill>
                <a:latin typeface="IBM Plex Sans" panose="020B0503050203000203" pitchFamily="34" charset="77"/>
                <a:cs typeface="Arial"/>
              </a:rPr>
              <a:t> Tickets</a:t>
            </a:r>
          </a:p>
        </p:txBody>
      </p:sp>
      <p:sp>
        <p:nvSpPr>
          <p:cNvPr id="59" name="TextBox 75">
            <a:extLst>
              <a:ext uri="{FF2B5EF4-FFF2-40B4-BE49-F238E27FC236}">
                <a16:creationId xmlns:a16="http://schemas.microsoft.com/office/drawing/2014/main" id="{B1FA2EEF-5F88-C671-21C9-CA21DD4D8481}"/>
              </a:ext>
            </a:extLst>
          </p:cNvPr>
          <p:cNvSpPr txBox="1"/>
          <p:nvPr/>
        </p:nvSpPr>
        <p:spPr>
          <a:xfrm>
            <a:off x="312860" y="1730934"/>
            <a:ext cx="1645983" cy="2923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60959" tIns="60959" rIns="60959" bIns="60959" numCol="1" spcCol="38100" rtlCol="0" anchor="t">
            <a:spAutoFit/>
          </a:bodyPr>
          <a:lstStyle/>
          <a:p>
            <a:pPr defTabSz="914576">
              <a:defRPr/>
            </a:pPr>
            <a:r>
              <a:rPr lang="en-US" sz="1100" dirty="0">
                <a:solidFill>
                  <a:srgbClr val="000000"/>
                </a:solidFill>
                <a:latin typeface="IBM Plex Sans Thin" panose="020B0203050203000203" pitchFamily="34" charset="0"/>
                <a:cs typeface="IBM Plex Sans"/>
              </a:rPr>
              <a:t>Unstructured</a:t>
            </a:r>
          </a:p>
        </p:txBody>
      </p:sp>
      <p:cxnSp>
        <p:nvCxnSpPr>
          <p:cNvPr id="60" name="Straight Connector 76">
            <a:extLst>
              <a:ext uri="{FF2B5EF4-FFF2-40B4-BE49-F238E27FC236}">
                <a16:creationId xmlns:a16="http://schemas.microsoft.com/office/drawing/2014/main" id="{C774F309-6CDE-76D6-8212-DF7FAB81A4C1}"/>
              </a:ext>
            </a:extLst>
          </p:cNvPr>
          <p:cNvCxnSpPr>
            <a:cxnSpLocks/>
          </p:cNvCxnSpPr>
          <p:nvPr/>
        </p:nvCxnSpPr>
        <p:spPr>
          <a:xfrm>
            <a:off x="367170" y="3203671"/>
            <a:ext cx="1489810" cy="0"/>
          </a:xfrm>
          <a:prstGeom prst="line">
            <a:avLst/>
          </a:prstGeom>
          <a:noFill/>
          <a:ln w="6350" cap="flat" cmpd="sng">
            <a:solidFill>
              <a:schemeClr val="accent1"/>
            </a:solidFill>
            <a:prstDash val="sysDash"/>
            <a:round/>
          </a:ln>
          <a:effectLst/>
          <a:sp3d/>
        </p:spPr>
        <p:style>
          <a:lnRef idx="0">
            <a:scrgbClr r="0" g="0" b="0"/>
          </a:lnRef>
          <a:fillRef idx="0">
            <a:scrgbClr r="0" g="0" b="0"/>
          </a:fillRef>
          <a:effectRef idx="0">
            <a:scrgbClr r="0" g="0" b="0"/>
          </a:effectRef>
          <a:fontRef idx="none"/>
        </p:style>
      </p:cxnSp>
      <p:sp>
        <p:nvSpPr>
          <p:cNvPr id="62" name="Rectangle 61">
            <a:extLst>
              <a:ext uri="{FF2B5EF4-FFF2-40B4-BE49-F238E27FC236}">
                <a16:creationId xmlns:a16="http://schemas.microsoft.com/office/drawing/2014/main" id="{74523D9B-7C7B-9139-C428-D52B18925791}"/>
              </a:ext>
            </a:extLst>
          </p:cNvPr>
          <p:cNvSpPr/>
          <p:nvPr/>
        </p:nvSpPr>
        <p:spPr>
          <a:xfrm>
            <a:off x="360397" y="2038610"/>
            <a:ext cx="1477673" cy="219825"/>
          </a:xfrm>
          <a:prstGeom prst="rect">
            <a:avLst/>
          </a:prstGeom>
          <a:solidFill>
            <a:schemeClr val="accent2">
              <a:lumMod val="75000"/>
            </a:schemeClr>
          </a:solidFill>
        </p:spPr>
        <p:txBody>
          <a:bodyPr wrap="square" lIns="0" tIns="0" rIns="0" bIns="0" rtlCol="0" anchor="ctr">
            <a:noAutofit/>
          </a:bodyPr>
          <a:lstStyle/>
          <a:p>
            <a:pPr defTabSz="914576">
              <a:defRPr/>
            </a:pPr>
            <a:r>
              <a:rPr lang="en-US" sz="1100">
                <a:solidFill>
                  <a:srgbClr val="FFFFFF"/>
                </a:solidFill>
                <a:latin typeface="IBM Plex Sans" panose="020B0503050203000203" pitchFamily="34" charset="77"/>
                <a:cs typeface="Arial"/>
              </a:rPr>
              <a:t> CI/CD</a:t>
            </a:r>
          </a:p>
        </p:txBody>
      </p:sp>
      <p:sp>
        <p:nvSpPr>
          <p:cNvPr id="63" name="Rectangle 62">
            <a:extLst>
              <a:ext uri="{FF2B5EF4-FFF2-40B4-BE49-F238E27FC236}">
                <a16:creationId xmlns:a16="http://schemas.microsoft.com/office/drawing/2014/main" id="{46FCDD86-84CC-EE47-9428-C57858D68E96}"/>
              </a:ext>
            </a:extLst>
          </p:cNvPr>
          <p:cNvSpPr/>
          <p:nvPr/>
        </p:nvSpPr>
        <p:spPr>
          <a:xfrm>
            <a:off x="5378330" y="1474727"/>
            <a:ext cx="1517904" cy="3208155"/>
          </a:xfrm>
          <a:prstGeom prst="rect">
            <a:avLst/>
          </a:prstGeom>
          <a:solidFill>
            <a:srgbClr val="F4F4F4"/>
          </a:solidFill>
          <a:ln w="6350">
            <a:noFill/>
          </a:ln>
        </p:spPr>
        <p:txBody>
          <a:bodyPr wrap="square" lIns="0" tIns="0" rIns="0" bIns="0" rtlCol="0" anchor="ctr">
            <a:noAutofit/>
          </a:bodyPr>
          <a:lstStyle/>
          <a:p>
            <a:pPr algn="ctr" defTabSz="685766">
              <a:defRPr/>
            </a:pPr>
            <a:endParaRPr lang="en-US" sz="1200">
              <a:solidFill>
                <a:srgbClr val="FFFFFF"/>
              </a:solidFill>
              <a:latin typeface="IBM Plex Sans Light" panose="020B0604020202020204"/>
              <a:cs typeface="Arial"/>
            </a:endParaRPr>
          </a:p>
        </p:txBody>
      </p:sp>
      <p:pic>
        <p:nvPicPr>
          <p:cNvPr id="16" name="Graphic 15" descr="Cursor outline">
            <a:extLst>
              <a:ext uri="{FF2B5EF4-FFF2-40B4-BE49-F238E27FC236}">
                <a16:creationId xmlns:a16="http://schemas.microsoft.com/office/drawing/2014/main" id="{C17AEFF6-0E50-1845-B659-11F313CCF3F8}"/>
              </a:ext>
            </a:extLst>
          </p:cNvPr>
          <p:cNvPicPr>
            <a:picLocks noChangeAspect="1"/>
          </p:cNvPicPr>
          <p:nvPr/>
        </p:nvPicPr>
        <p:blipFill>
          <a:blip r:embed="rId12" cstate="screen">
            <a:extLst>
              <a:ext uri="{28A0092B-C50C-407E-A947-70E740481C1C}">
                <a14:useLocalDpi xmlns:a14="http://schemas.microsoft.com/office/drawing/2010/main"/>
              </a:ext>
              <a:ext uri="{96DAC541-7B7A-43D3-8B79-37D633B846F1}">
                <asvg:svgBlip xmlns:asvg="http://schemas.microsoft.com/office/drawing/2016/SVG/main" r:embed="rId13"/>
              </a:ext>
            </a:extLst>
          </a:blip>
          <a:stretch>
            <a:fillRect/>
          </a:stretch>
        </p:blipFill>
        <p:spPr>
          <a:xfrm>
            <a:off x="5480807" y="2282244"/>
            <a:ext cx="234237" cy="234237"/>
          </a:xfrm>
          <a:prstGeom prst="rect">
            <a:avLst/>
          </a:prstGeom>
        </p:spPr>
      </p:pic>
      <p:pic>
        <p:nvPicPr>
          <p:cNvPr id="61" name="Graphic 60">
            <a:extLst>
              <a:ext uri="{FF2B5EF4-FFF2-40B4-BE49-F238E27FC236}">
                <a16:creationId xmlns:a16="http://schemas.microsoft.com/office/drawing/2014/main" id="{8656798C-3FAD-DC4D-B6AD-FC1B530A8EAF}"/>
              </a:ext>
            </a:extLst>
          </p:cNvPr>
          <p:cNvPicPr>
            <a:picLocks noChangeAspect="1"/>
          </p:cNvPicPr>
          <p:nvPr/>
        </p:nvPicPr>
        <p:blipFill>
          <a:blip r:embed="rId14" cstate="screen">
            <a:extLst>
              <a:ext uri="{28A0092B-C50C-407E-A947-70E740481C1C}">
                <a14:useLocalDpi xmlns:a14="http://schemas.microsoft.com/office/drawing/2010/main"/>
              </a:ext>
              <a:ext uri="{96DAC541-7B7A-43D3-8B79-37D633B846F1}">
                <asvg:svgBlip xmlns:asvg="http://schemas.microsoft.com/office/drawing/2016/SVG/main" r:embed="rId15"/>
              </a:ext>
            </a:extLst>
          </a:blip>
          <a:stretch>
            <a:fillRect/>
          </a:stretch>
        </p:blipFill>
        <p:spPr>
          <a:xfrm>
            <a:off x="5504865" y="3276126"/>
            <a:ext cx="205740" cy="205740"/>
          </a:xfrm>
          <a:prstGeom prst="rect">
            <a:avLst/>
          </a:prstGeom>
        </p:spPr>
      </p:pic>
      <p:sp>
        <p:nvSpPr>
          <p:cNvPr id="8" name="Rectangle 7">
            <a:extLst>
              <a:ext uri="{FF2B5EF4-FFF2-40B4-BE49-F238E27FC236}">
                <a16:creationId xmlns:a16="http://schemas.microsoft.com/office/drawing/2014/main" id="{E8CACA07-CEE8-604B-97B8-62555ABB9CA6}"/>
              </a:ext>
            </a:extLst>
          </p:cNvPr>
          <p:cNvSpPr/>
          <p:nvPr/>
        </p:nvSpPr>
        <p:spPr>
          <a:xfrm>
            <a:off x="5797247" y="1862666"/>
            <a:ext cx="1554786" cy="2296463"/>
          </a:xfrm>
          <a:prstGeom prst="rect">
            <a:avLst/>
          </a:prstGeom>
        </p:spPr>
        <p:txBody>
          <a:bodyPr wrap="square">
            <a:spAutoFit/>
          </a:bodyPr>
          <a:lstStyle/>
          <a:p>
            <a:pPr defTabSz="685766">
              <a:lnSpc>
                <a:spcPct val="300000"/>
              </a:lnSpc>
              <a:defRPr/>
            </a:pPr>
            <a:r>
              <a:rPr lang="en-US" sz="700" dirty="0">
                <a:solidFill>
                  <a:srgbClr val="000000"/>
                </a:solidFill>
                <a:latin typeface="IBM Plex Sans Light" panose="020B0604020202020204"/>
              </a:rPr>
              <a:t>Contextual side-launch</a:t>
            </a:r>
          </a:p>
          <a:p>
            <a:pPr defTabSz="685766">
              <a:lnSpc>
                <a:spcPct val="300000"/>
              </a:lnSpc>
              <a:defRPr/>
            </a:pPr>
            <a:r>
              <a:rPr lang="en-US" sz="700" dirty="0">
                <a:solidFill>
                  <a:srgbClr val="000000"/>
                </a:solidFill>
                <a:latin typeface="IBM Plex Sans Light" panose="020B0604020202020204"/>
              </a:rPr>
              <a:t>Act Manually (with a click)</a:t>
            </a:r>
            <a:endParaRPr lang="en-US" sz="700" dirty="0">
              <a:solidFill>
                <a:srgbClr val="000000"/>
              </a:solidFill>
              <a:latin typeface="IBM Plex Sans Light" panose="020B0604020202020204"/>
              <a:cs typeface="Arial"/>
            </a:endParaRPr>
          </a:p>
          <a:p>
            <a:pPr defTabSz="685766">
              <a:lnSpc>
                <a:spcPct val="300000"/>
              </a:lnSpc>
              <a:defRPr/>
            </a:pPr>
            <a:r>
              <a:rPr lang="en-US" sz="700" dirty="0">
                <a:solidFill>
                  <a:srgbClr val="000000"/>
                </a:solidFill>
                <a:latin typeface="IBM Plex Sans Light" panose="020B0604020202020204"/>
              </a:rPr>
              <a:t>Semi | Full Automation</a:t>
            </a:r>
            <a:endParaRPr lang="en-US" sz="700" dirty="0">
              <a:solidFill>
                <a:srgbClr val="000000"/>
              </a:solidFill>
              <a:latin typeface="IBM Plex Sans Light" panose="020B0604020202020204"/>
              <a:cs typeface="Arial"/>
            </a:endParaRPr>
          </a:p>
          <a:p>
            <a:pPr defTabSz="685766">
              <a:lnSpc>
                <a:spcPct val="300000"/>
              </a:lnSpc>
              <a:defRPr/>
            </a:pPr>
            <a:r>
              <a:rPr lang="en-US" sz="700" dirty="0">
                <a:solidFill>
                  <a:srgbClr val="000000"/>
                </a:solidFill>
                <a:latin typeface="IBM Plex Sans Light" panose="020B0604020202020204"/>
              </a:rPr>
              <a:t>Pipelines &amp; Workflows</a:t>
            </a:r>
            <a:endParaRPr lang="en-US" sz="700" dirty="0">
              <a:solidFill>
                <a:srgbClr val="000000"/>
              </a:solidFill>
              <a:latin typeface="IBM Plex Sans Light" panose="020B0604020202020204"/>
              <a:cs typeface="Arial"/>
            </a:endParaRPr>
          </a:p>
          <a:p>
            <a:pPr defTabSz="685766">
              <a:lnSpc>
                <a:spcPct val="300000"/>
              </a:lnSpc>
              <a:defRPr/>
            </a:pPr>
            <a:r>
              <a:rPr lang="en-US" sz="700" dirty="0">
                <a:solidFill>
                  <a:srgbClr val="000000"/>
                </a:solidFill>
                <a:latin typeface="IBM Plex Sans Light" panose="020B0604020202020204"/>
              </a:rPr>
              <a:t>Explainability</a:t>
            </a:r>
          </a:p>
          <a:p>
            <a:pPr defTabSz="685766">
              <a:lnSpc>
                <a:spcPct val="300000"/>
              </a:lnSpc>
              <a:defRPr/>
            </a:pPr>
            <a:r>
              <a:rPr lang="en-US" sz="700" dirty="0">
                <a:solidFill>
                  <a:srgbClr val="000000"/>
                </a:solidFill>
                <a:latin typeface="IBM Plex Sans Light" panose="020B0604020202020204"/>
              </a:rPr>
              <a:t>Collaboration Integration</a:t>
            </a:r>
          </a:p>
          <a:p>
            <a:pPr defTabSz="685766">
              <a:lnSpc>
                <a:spcPct val="300000"/>
              </a:lnSpc>
              <a:defRPr/>
            </a:pPr>
            <a:r>
              <a:rPr lang="en-US" sz="700" dirty="0">
                <a:solidFill>
                  <a:srgbClr val="000000"/>
                </a:solidFill>
                <a:latin typeface="IBM Plex Sans Light" panose="020B0604020202020204"/>
              </a:rPr>
              <a:t> </a:t>
            </a:r>
            <a:endParaRPr lang="en-US" sz="700" dirty="0">
              <a:solidFill>
                <a:srgbClr val="000000"/>
              </a:solidFill>
              <a:latin typeface="IBM Plex Sans Light" panose="020B0604020202020204"/>
              <a:cs typeface="Arial"/>
            </a:endParaRPr>
          </a:p>
        </p:txBody>
      </p:sp>
      <p:pic>
        <p:nvPicPr>
          <p:cNvPr id="17" name="Graphique 16">
            <a:extLst>
              <a:ext uri="{FF2B5EF4-FFF2-40B4-BE49-F238E27FC236}">
                <a16:creationId xmlns:a16="http://schemas.microsoft.com/office/drawing/2014/main" id="{6D9936A8-BDB5-E54D-CCD0-EFE1121D5250}"/>
              </a:ext>
            </a:extLst>
          </p:cNvPr>
          <p:cNvPicPr>
            <a:picLocks noChangeAspect="1"/>
          </p:cNvPicPr>
          <p:nvPr/>
        </p:nvPicPr>
        <p:blipFill>
          <a:blip r:embed="rId16"/>
          <a:srcRect/>
          <a:stretch/>
        </p:blipFill>
        <p:spPr>
          <a:xfrm>
            <a:off x="5497826" y="2633756"/>
            <a:ext cx="210825" cy="210825"/>
          </a:xfrm>
          <a:prstGeom prst="rect">
            <a:avLst/>
          </a:prstGeom>
        </p:spPr>
      </p:pic>
      <p:sp>
        <p:nvSpPr>
          <p:cNvPr id="44" name="Rectangle 43">
            <a:extLst>
              <a:ext uri="{FF2B5EF4-FFF2-40B4-BE49-F238E27FC236}">
                <a16:creationId xmlns:a16="http://schemas.microsoft.com/office/drawing/2014/main" id="{885BCAD7-C4A2-1E4A-99ED-76F7BFA36D38}"/>
              </a:ext>
            </a:extLst>
          </p:cNvPr>
          <p:cNvSpPr/>
          <p:nvPr/>
        </p:nvSpPr>
        <p:spPr>
          <a:xfrm>
            <a:off x="3707917" y="1474727"/>
            <a:ext cx="1546243" cy="3208155"/>
          </a:xfrm>
          <a:prstGeom prst="rect">
            <a:avLst/>
          </a:prstGeom>
          <a:solidFill>
            <a:srgbClr val="F4F4F4"/>
          </a:solidFill>
          <a:ln w="6350">
            <a:noFill/>
          </a:ln>
        </p:spPr>
        <p:txBody>
          <a:bodyPr wrap="square" lIns="0" tIns="0" rIns="0" bIns="0" rtlCol="0" anchor="ctr">
            <a:noAutofit/>
          </a:bodyPr>
          <a:lstStyle/>
          <a:p>
            <a:pPr algn="ctr" defTabSz="685766">
              <a:defRPr/>
            </a:pPr>
            <a:endParaRPr lang="en-US" sz="1200">
              <a:solidFill>
                <a:srgbClr val="FFFFFF"/>
              </a:solidFill>
              <a:latin typeface="IBM Plex Sans Light" panose="020B0604020202020204"/>
              <a:cs typeface="Arial"/>
            </a:endParaRPr>
          </a:p>
        </p:txBody>
      </p:sp>
      <p:pic>
        <p:nvPicPr>
          <p:cNvPr id="35" name="Picture 34">
            <a:extLst>
              <a:ext uri="{FF2B5EF4-FFF2-40B4-BE49-F238E27FC236}">
                <a16:creationId xmlns:a16="http://schemas.microsoft.com/office/drawing/2014/main" id="{EAAA0135-584F-AF47-9BBF-6CEE9F6FBDFB}"/>
              </a:ext>
            </a:extLst>
          </p:cNvPr>
          <p:cNvPicPr>
            <a:picLocks noChangeAspect="1"/>
          </p:cNvPicPr>
          <p:nvPr/>
        </p:nvPicPr>
        <p:blipFill>
          <a:blip r:embed="rId17" cstate="screen">
            <a:extLst>
              <a:ext uri="{28A0092B-C50C-407E-A947-70E740481C1C}">
                <a14:useLocalDpi xmlns:a14="http://schemas.microsoft.com/office/drawing/2010/main"/>
              </a:ext>
            </a:extLst>
          </a:blip>
          <a:stretch>
            <a:fillRect/>
          </a:stretch>
        </p:blipFill>
        <p:spPr>
          <a:xfrm>
            <a:off x="3860407" y="2363722"/>
            <a:ext cx="182880" cy="182880"/>
          </a:xfrm>
          <a:prstGeom prst="rect">
            <a:avLst/>
          </a:prstGeom>
          <a:ln>
            <a:noFill/>
          </a:ln>
        </p:spPr>
      </p:pic>
      <p:pic>
        <p:nvPicPr>
          <p:cNvPr id="36" name="Picture 35">
            <a:extLst>
              <a:ext uri="{FF2B5EF4-FFF2-40B4-BE49-F238E27FC236}">
                <a16:creationId xmlns:a16="http://schemas.microsoft.com/office/drawing/2014/main" id="{B05F2406-15DB-E645-89F5-F90BF2357F13}"/>
              </a:ext>
            </a:extLst>
          </p:cNvPr>
          <p:cNvPicPr>
            <a:picLocks noChangeAspect="1"/>
          </p:cNvPicPr>
          <p:nvPr/>
        </p:nvPicPr>
        <p:blipFill>
          <a:blip r:embed="rId18"/>
          <a:stretch>
            <a:fillRect/>
          </a:stretch>
        </p:blipFill>
        <p:spPr>
          <a:xfrm rot="16200000">
            <a:off x="3844854" y="2673177"/>
            <a:ext cx="202474" cy="182880"/>
          </a:xfrm>
          <a:prstGeom prst="rect">
            <a:avLst/>
          </a:prstGeom>
          <a:ln>
            <a:noFill/>
          </a:ln>
        </p:spPr>
      </p:pic>
      <p:pic>
        <p:nvPicPr>
          <p:cNvPr id="37" name="Picture 36">
            <a:extLst>
              <a:ext uri="{FF2B5EF4-FFF2-40B4-BE49-F238E27FC236}">
                <a16:creationId xmlns:a16="http://schemas.microsoft.com/office/drawing/2014/main" id="{E1387549-1284-694B-A7BB-68E83EB02A77}"/>
              </a:ext>
            </a:extLst>
          </p:cNvPr>
          <p:cNvPicPr>
            <a:picLocks noChangeAspect="1"/>
          </p:cNvPicPr>
          <p:nvPr/>
        </p:nvPicPr>
        <p:blipFill>
          <a:blip r:embed="rId19"/>
          <a:stretch>
            <a:fillRect/>
          </a:stretch>
        </p:blipFill>
        <p:spPr>
          <a:xfrm>
            <a:off x="3845521" y="2995327"/>
            <a:ext cx="216747" cy="182880"/>
          </a:xfrm>
          <a:prstGeom prst="rect">
            <a:avLst/>
          </a:prstGeom>
          <a:ln>
            <a:noFill/>
          </a:ln>
        </p:spPr>
      </p:pic>
      <p:sp>
        <p:nvSpPr>
          <p:cNvPr id="4" name="Rectangle 3">
            <a:extLst>
              <a:ext uri="{FF2B5EF4-FFF2-40B4-BE49-F238E27FC236}">
                <a16:creationId xmlns:a16="http://schemas.microsoft.com/office/drawing/2014/main" id="{80DDF9A0-6378-2743-810E-5A29BE3FE5B5}"/>
              </a:ext>
            </a:extLst>
          </p:cNvPr>
          <p:cNvSpPr/>
          <p:nvPr/>
        </p:nvSpPr>
        <p:spPr>
          <a:xfrm>
            <a:off x="4160304" y="1563079"/>
            <a:ext cx="1254997" cy="2619628"/>
          </a:xfrm>
          <a:prstGeom prst="rect">
            <a:avLst/>
          </a:prstGeom>
          <a:ln>
            <a:noFill/>
          </a:ln>
        </p:spPr>
        <p:txBody>
          <a:bodyPr wrap="square">
            <a:spAutoFit/>
          </a:bodyPr>
          <a:lstStyle/>
          <a:p>
            <a:pPr defTabSz="685766">
              <a:lnSpc>
                <a:spcPct val="300000"/>
              </a:lnSpc>
              <a:defRPr/>
            </a:pPr>
            <a:r>
              <a:rPr lang="en-US" sz="700" dirty="0">
                <a:solidFill>
                  <a:srgbClr val="000000"/>
                </a:solidFill>
                <a:latin typeface="IBM Plex Sans Light"/>
              </a:rPr>
              <a:t>Change Tracking</a:t>
            </a:r>
          </a:p>
          <a:p>
            <a:pPr defTabSz="685766">
              <a:lnSpc>
                <a:spcPct val="300000"/>
              </a:lnSpc>
              <a:defRPr/>
            </a:pPr>
            <a:r>
              <a:rPr lang="en-US" sz="700" dirty="0">
                <a:solidFill>
                  <a:srgbClr val="000000"/>
                </a:solidFill>
                <a:latin typeface="IBM Plex Sans Light"/>
              </a:rPr>
              <a:t>Anomaly Detection</a:t>
            </a:r>
          </a:p>
          <a:p>
            <a:pPr defTabSz="685766">
              <a:lnSpc>
                <a:spcPct val="300000"/>
              </a:lnSpc>
              <a:defRPr/>
            </a:pPr>
            <a:r>
              <a:rPr lang="en-US" sz="700" dirty="0">
                <a:solidFill>
                  <a:srgbClr val="000000"/>
                </a:solidFill>
                <a:latin typeface="IBM Plex Sans Light"/>
              </a:rPr>
              <a:t>Event Processing Correlation &amp;  Enrichment</a:t>
            </a:r>
          </a:p>
          <a:p>
            <a:pPr defTabSz="685766">
              <a:lnSpc>
                <a:spcPct val="300000"/>
              </a:lnSpc>
              <a:defRPr/>
            </a:pPr>
            <a:r>
              <a:rPr lang="en-US" sz="700" dirty="0">
                <a:solidFill>
                  <a:srgbClr val="000000"/>
                </a:solidFill>
                <a:latin typeface="IBM Plex Sans Light"/>
              </a:rPr>
              <a:t>Fault Localization</a:t>
            </a:r>
          </a:p>
          <a:p>
            <a:pPr defTabSz="685766">
              <a:lnSpc>
                <a:spcPct val="300000"/>
              </a:lnSpc>
              <a:defRPr/>
            </a:pPr>
            <a:r>
              <a:rPr lang="en-US" sz="700" dirty="0">
                <a:solidFill>
                  <a:srgbClr val="000000"/>
                </a:solidFill>
                <a:latin typeface="IBM Plex Sans Light"/>
              </a:rPr>
              <a:t>Blast Radius</a:t>
            </a:r>
          </a:p>
          <a:p>
            <a:pPr defTabSz="685766">
              <a:lnSpc>
                <a:spcPct val="300000"/>
              </a:lnSpc>
              <a:defRPr/>
            </a:pPr>
            <a:r>
              <a:rPr lang="en-US" sz="700" dirty="0">
                <a:solidFill>
                  <a:srgbClr val="000000"/>
                </a:solidFill>
                <a:latin typeface="IBM Plex Sans Light"/>
              </a:rPr>
              <a:t>Probable Cause Analysis</a:t>
            </a:r>
          </a:p>
          <a:p>
            <a:pPr defTabSz="685766">
              <a:lnSpc>
                <a:spcPct val="300000"/>
              </a:lnSpc>
              <a:defRPr/>
            </a:pPr>
            <a:r>
              <a:rPr lang="en-US" sz="700" dirty="0">
                <a:solidFill>
                  <a:srgbClr val="000000"/>
                </a:solidFill>
                <a:latin typeface="IBM Plex Sans Light"/>
              </a:rPr>
              <a:t>Story Creation</a:t>
            </a:r>
          </a:p>
        </p:txBody>
      </p:sp>
      <p:sp>
        <p:nvSpPr>
          <p:cNvPr id="2" name="Titre 1">
            <a:extLst>
              <a:ext uri="{FF2B5EF4-FFF2-40B4-BE49-F238E27FC236}">
                <a16:creationId xmlns:a16="http://schemas.microsoft.com/office/drawing/2014/main" id="{52769C20-C2CC-7596-49C6-2C2FF290B712}"/>
              </a:ext>
            </a:extLst>
          </p:cNvPr>
          <p:cNvSpPr>
            <a:spLocks noGrp="1"/>
          </p:cNvSpPr>
          <p:nvPr>
            <p:ph type="title"/>
          </p:nvPr>
        </p:nvSpPr>
        <p:spPr>
          <a:xfrm>
            <a:off x="371476" y="366118"/>
            <a:ext cx="8734718" cy="264050"/>
          </a:xfrm>
        </p:spPr>
        <p:txBody>
          <a:bodyPr/>
          <a:lstStyle/>
          <a:p>
            <a:r>
              <a:rPr lang="en-US" dirty="0">
                <a:latin typeface="IBM Plex Sans Light"/>
              </a:rPr>
              <a:t>Comprehensive AIOps approach to Real Business Outcomes</a:t>
            </a:r>
          </a:p>
        </p:txBody>
      </p:sp>
      <p:grpSp>
        <p:nvGrpSpPr>
          <p:cNvPr id="15" name="Group 14">
            <a:extLst>
              <a:ext uri="{FF2B5EF4-FFF2-40B4-BE49-F238E27FC236}">
                <a16:creationId xmlns:a16="http://schemas.microsoft.com/office/drawing/2014/main" id="{A6F188DE-6288-71AB-8BBD-0466270A9E76}"/>
              </a:ext>
            </a:extLst>
          </p:cNvPr>
          <p:cNvGrpSpPr/>
          <p:nvPr/>
        </p:nvGrpSpPr>
        <p:grpSpPr>
          <a:xfrm>
            <a:off x="3718859" y="1695918"/>
            <a:ext cx="465974" cy="196651"/>
            <a:chOff x="10849163" y="252604"/>
            <a:chExt cx="621298" cy="262201"/>
          </a:xfrm>
        </p:grpSpPr>
        <p:pic>
          <p:nvPicPr>
            <p:cNvPr id="67" name="Graphic 66" descr="Hierarchy outline">
              <a:extLst>
                <a:ext uri="{FF2B5EF4-FFF2-40B4-BE49-F238E27FC236}">
                  <a16:creationId xmlns:a16="http://schemas.microsoft.com/office/drawing/2014/main" id="{D5D769A2-71E0-3FA4-3CD8-84551CE12905}"/>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0849163" y="252604"/>
              <a:ext cx="261197" cy="261198"/>
            </a:xfrm>
            <a:prstGeom prst="rect">
              <a:avLst/>
            </a:prstGeom>
          </p:spPr>
        </p:pic>
        <p:sp>
          <p:nvSpPr>
            <p:cNvPr id="71" name="Rectangle 70">
              <a:extLst>
                <a:ext uri="{FF2B5EF4-FFF2-40B4-BE49-F238E27FC236}">
                  <a16:creationId xmlns:a16="http://schemas.microsoft.com/office/drawing/2014/main" id="{C1D766C8-F129-89D9-A2D8-32553D12CE6F}"/>
                </a:ext>
              </a:extLst>
            </p:cNvPr>
            <p:cNvSpPr/>
            <p:nvPr/>
          </p:nvSpPr>
          <p:spPr bwMode="auto">
            <a:xfrm flipH="1">
              <a:off x="11213310" y="426658"/>
              <a:ext cx="93049" cy="65544"/>
            </a:xfrm>
            <a:prstGeom prst="rect">
              <a:avLst/>
            </a:prstGeom>
            <a:solidFill>
              <a:srgbClr val="FFC000"/>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68580" tIns="68580" rIns="68580" bIns="68580" numCol="1" rtlCol="0" anchor="t" anchorCtr="0" compatLnSpc="1">
              <a:prstTxWarp prst="textNoShape">
                <a:avLst/>
              </a:prstTxWarp>
            </a:bodyPr>
            <a:lstStyle/>
            <a:p>
              <a:pPr defTabSz="685800" fontAlgn="base">
                <a:spcBef>
                  <a:spcPct val="0"/>
                </a:spcBef>
                <a:spcAft>
                  <a:spcPct val="0"/>
                </a:spcAft>
                <a:defRPr/>
              </a:pPr>
              <a:endParaRPr lang="en-US" sz="1050" dirty="0">
                <a:solidFill>
                  <a:srgbClr val="FFFFFF"/>
                </a:solidFill>
                <a:latin typeface="IBM Plex Sans Light"/>
              </a:endParaRPr>
            </a:p>
          </p:txBody>
        </p:sp>
        <p:pic>
          <p:nvPicPr>
            <p:cNvPr id="74" name="Graphic 73" descr="Hierarchy outline">
              <a:extLst>
                <a:ext uri="{FF2B5EF4-FFF2-40B4-BE49-F238E27FC236}">
                  <a16:creationId xmlns:a16="http://schemas.microsoft.com/office/drawing/2014/main" id="{40AAA915-9D3F-1EAA-EACA-62B005433173}"/>
                </a:ext>
              </a:extLst>
            </p:cNvPr>
            <p:cNvPicPr>
              <a:picLocks noChangeAspect="1"/>
            </p:cNvPicPr>
            <p:nvPr/>
          </p:nvPicPr>
          <p:blipFill>
            <a:blip r:embed="rId20">
              <a:extLst>
                <a:ext uri="{96DAC541-7B7A-43D3-8B79-37D633B846F1}">
                  <asvg:svgBlip xmlns:asvg="http://schemas.microsoft.com/office/drawing/2016/SVG/main" r:embed="rId21"/>
                </a:ext>
              </a:extLst>
            </a:blip>
            <a:stretch>
              <a:fillRect/>
            </a:stretch>
          </p:blipFill>
          <p:spPr>
            <a:xfrm>
              <a:off x="11209265" y="253608"/>
              <a:ext cx="261196" cy="261197"/>
            </a:xfrm>
            <a:prstGeom prst="rect">
              <a:avLst/>
            </a:prstGeom>
          </p:spPr>
        </p:pic>
        <p:sp>
          <p:nvSpPr>
            <p:cNvPr id="12" name="Triangle 11">
              <a:extLst>
                <a:ext uri="{FF2B5EF4-FFF2-40B4-BE49-F238E27FC236}">
                  <a16:creationId xmlns:a16="http://schemas.microsoft.com/office/drawing/2014/main" id="{1A7D9EAE-C8D0-8992-638C-FB1AD0B275C1}"/>
                </a:ext>
              </a:extLst>
            </p:cNvPr>
            <p:cNvSpPr/>
            <p:nvPr/>
          </p:nvSpPr>
          <p:spPr bwMode="auto">
            <a:xfrm rot="5400000">
              <a:off x="11103169" y="329457"/>
              <a:ext cx="113289" cy="107492"/>
            </a:xfrm>
            <a:prstGeom prst="triangle">
              <a:avLst/>
            </a:prstGeom>
            <a:solidFill>
              <a:schemeClr val="tx1">
                <a:lumMod val="50000"/>
                <a:lumOff val="5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68580" tIns="68580" rIns="68580" bIns="68580" numCol="1" rtlCol="0" anchor="t" anchorCtr="0" compatLnSpc="1">
              <a:prstTxWarp prst="textNoShape">
                <a:avLst/>
              </a:prstTxWarp>
            </a:bodyPr>
            <a:lstStyle/>
            <a:p>
              <a:pPr defTabSz="685800" fontAlgn="base">
                <a:spcBef>
                  <a:spcPct val="0"/>
                </a:spcBef>
                <a:spcAft>
                  <a:spcPct val="0"/>
                </a:spcAft>
                <a:defRPr/>
              </a:pPr>
              <a:endParaRPr lang="en-US" sz="1050" dirty="0">
                <a:solidFill>
                  <a:srgbClr val="FFFFFF"/>
                </a:solidFill>
                <a:latin typeface="IBM Plex Sans Light"/>
              </a:endParaRPr>
            </a:p>
          </p:txBody>
        </p:sp>
        <p:sp>
          <p:nvSpPr>
            <p:cNvPr id="76" name="Rectangle 75">
              <a:extLst>
                <a:ext uri="{FF2B5EF4-FFF2-40B4-BE49-F238E27FC236}">
                  <a16:creationId xmlns:a16="http://schemas.microsoft.com/office/drawing/2014/main" id="{9D7230B4-01FA-DAEC-0EC5-2D8842D57608}"/>
                </a:ext>
              </a:extLst>
            </p:cNvPr>
            <p:cNvSpPr/>
            <p:nvPr/>
          </p:nvSpPr>
          <p:spPr bwMode="auto">
            <a:xfrm flipH="1">
              <a:off x="11306359" y="428962"/>
              <a:ext cx="164102" cy="65544"/>
            </a:xfrm>
            <a:prstGeom prst="rect">
              <a:avLst/>
            </a:prstGeom>
            <a:solidFill>
              <a:srgbClr val="F4F4F4"/>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68580" tIns="68580" rIns="68580" bIns="68580" numCol="1" rtlCol="0" anchor="t" anchorCtr="0" compatLnSpc="1">
              <a:prstTxWarp prst="textNoShape">
                <a:avLst/>
              </a:prstTxWarp>
            </a:bodyPr>
            <a:lstStyle/>
            <a:p>
              <a:pPr defTabSz="685800" fontAlgn="base">
                <a:spcBef>
                  <a:spcPct val="0"/>
                </a:spcBef>
                <a:spcAft>
                  <a:spcPct val="0"/>
                </a:spcAft>
                <a:defRPr/>
              </a:pPr>
              <a:endParaRPr lang="en-US" sz="1050" dirty="0">
                <a:solidFill>
                  <a:srgbClr val="FFFFFF"/>
                </a:solidFill>
                <a:latin typeface="IBM Plex Sans Light"/>
              </a:endParaRPr>
            </a:p>
          </p:txBody>
        </p:sp>
      </p:grpSp>
      <p:pic>
        <p:nvPicPr>
          <p:cNvPr id="78" name="Graphic 77" descr="Internet Of Things">
            <a:extLst>
              <a:ext uri="{FF2B5EF4-FFF2-40B4-BE49-F238E27FC236}">
                <a16:creationId xmlns:a16="http://schemas.microsoft.com/office/drawing/2014/main" id="{F31D3717-387A-7FC0-B9CC-23FE9184BEA9}"/>
              </a:ext>
            </a:extLst>
          </p:cNvPr>
          <p:cNvPicPr>
            <a:picLocks noChangeAspect="1"/>
          </p:cNvPicPr>
          <p:nvPr/>
        </p:nvPicPr>
        <p:blipFill>
          <a:blip r:embed="rId22" cstate="screen">
            <a:extLst>
              <a:ext uri="{28A0092B-C50C-407E-A947-70E740481C1C}">
                <a14:useLocalDpi xmlns:a14="http://schemas.microsoft.com/office/drawing/2010/main"/>
              </a:ext>
              <a:ext uri="{96DAC541-7B7A-43D3-8B79-37D633B846F1}">
                <asvg:svgBlip xmlns:asvg="http://schemas.microsoft.com/office/drawing/2016/SVG/main" r:embed="rId23"/>
              </a:ext>
            </a:extLst>
          </a:blip>
          <a:stretch>
            <a:fillRect/>
          </a:stretch>
        </p:blipFill>
        <p:spPr>
          <a:xfrm>
            <a:off x="3854899" y="3626932"/>
            <a:ext cx="190634" cy="197294"/>
          </a:xfrm>
          <a:prstGeom prst="rect">
            <a:avLst/>
          </a:prstGeom>
        </p:spPr>
      </p:pic>
      <p:pic>
        <p:nvPicPr>
          <p:cNvPr id="25" name="Graphic 24">
            <a:extLst>
              <a:ext uri="{FF2B5EF4-FFF2-40B4-BE49-F238E27FC236}">
                <a16:creationId xmlns:a16="http://schemas.microsoft.com/office/drawing/2014/main" id="{6D2FAA13-35B2-B20B-4E92-9EDC80547F2B}"/>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5499408" y="2908662"/>
            <a:ext cx="227326" cy="227326"/>
          </a:xfrm>
          <a:prstGeom prst="rect">
            <a:avLst/>
          </a:prstGeom>
        </p:spPr>
      </p:pic>
      <p:pic>
        <p:nvPicPr>
          <p:cNvPr id="31" name="Graphic 30">
            <a:extLst>
              <a:ext uri="{FF2B5EF4-FFF2-40B4-BE49-F238E27FC236}">
                <a16:creationId xmlns:a16="http://schemas.microsoft.com/office/drawing/2014/main" id="{079106E8-9631-B69A-ED63-96381DD0272B}"/>
              </a:ext>
            </a:extLst>
          </p:cNvPr>
          <p:cNvPicPr>
            <a:picLocks noChangeAspect="1"/>
          </p:cNvPicPr>
          <p:nvPr/>
        </p:nvPicPr>
        <p:blipFill>
          <a:blip r:embed="rId26">
            <a:extLst>
              <a:ext uri="{96DAC541-7B7A-43D3-8B79-37D633B846F1}">
                <asvg:svgBlip xmlns:asvg="http://schemas.microsoft.com/office/drawing/2016/SVG/main" r:embed="rId27"/>
              </a:ext>
            </a:extLst>
          </a:blip>
          <a:stretch>
            <a:fillRect/>
          </a:stretch>
        </p:blipFill>
        <p:spPr>
          <a:xfrm>
            <a:off x="5483779" y="3564883"/>
            <a:ext cx="251384" cy="251384"/>
          </a:xfrm>
          <a:prstGeom prst="rect">
            <a:avLst/>
          </a:prstGeom>
        </p:spPr>
      </p:pic>
      <p:pic>
        <p:nvPicPr>
          <p:cNvPr id="33" name="Graphic 32">
            <a:extLst>
              <a:ext uri="{FF2B5EF4-FFF2-40B4-BE49-F238E27FC236}">
                <a16:creationId xmlns:a16="http://schemas.microsoft.com/office/drawing/2014/main" id="{97148B43-6E29-228C-36A1-E512EBA8FA95}"/>
              </a:ext>
            </a:extLst>
          </p:cNvPr>
          <p:cNvPicPr>
            <a:picLocks noChangeAspect="1"/>
          </p:cNvPicPr>
          <p:nvPr/>
        </p:nvPicPr>
        <p:blipFill>
          <a:blip r:embed="rId28">
            <a:extLst>
              <a:ext uri="{96DAC541-7B7A-43D3-8B79-37D633B846F1}">
                <asvg:svgBlip xmlns:asvg="http://schemas.microsoft.com/office/drawing/2016/SVG/main" r:embed="rId29"/>
              </a:ext>
            </a:extLst>
          </a:blip>
          <a:stretch>
            <a:fillRect/>
          </a:stretch>
        </p:blipFill>
        <p:spPr>
          <a:xfrm>
            <a:off x="5471327" y="1950200"/>
            <a:ext cx="290345" cy="290345"/>
          </a:xfrm>
          <a:prstGeom prst="rect">
            <a:avLst/>
          </a:prstGeom>
        </p:spPr>
      </p:pic>
      <p:pic>
        <p:nvPicPr>
          <p:cNvPr id="80" name="Graphic 79">
            <a:extLst>
              <a:ext uri="{FF2B5EF4-FFF2-40B4-BE49-F238E27FC236}">
                <a16:creationId xmlns:a16="http://schemas.microsoft.com/office/drawing/2014/main" id="{F2111A54-45FE-EECA-8426-85E477D93C26}"/>
              </a:ext>
            </a:extLst>
          </p:cNvPr>
          <p:cNvPicPr>
            <a:picLocks noChangeAspect="1"/>
          </p:cNvPicPr>
          <p:nvPr/>
        </p:nvPicPr>
        <p:blipFill>
          <a:blip r:embed="rId30">
            <a:extLst>
              <a:ext uri="{96DAC541-7B7A-43D3-8B79-37D633B846F1}">
                <asvg:svgBlip xmlns:asvg="http://schemas.microsoft.com/office/drawing/2016/SVG/main" r:embed="rId31"/>
              </a:ext>
            </a:extLst>
          </a:blip>
          <a:stretch>
            <a:fillRect/>
          </a:stretch>
        </p:blipFill>
        <p:spPr>
          <a:xfrm>
            <a:off x="3829882" y="1995559"/>
            <a:ext cx="251384" cy="251384"/>
          </a:xfrm>
          <a:prstGeom prst="rect">
            <a:avLst/>
          </a:prstGeom>
        </p:spPr>
      </p:pic>
      <p:pic>
        <p:nvPicPr>
          <p:cNvPr id="95" name="Graphic 94" descr="Storytelling with solid fill">
            <a:extLst>
              <a:ext uri="{FF2B5EF4-FFF2-40B4-BE49-F238E27FC236}">
                <a16:creationId xmlns:a16="http://schemas.microsoft.com/office/drawing/2014/main" id="{A90425DD-748C-4332-CC48-D0F563124573}"/>
              </a:ext>
            </a:extLst>
          </p:cNvPr>
          <p:cNvPicPr>
            <a:picLocks noChangeAspect="1"/>
          </p:cNvPicPr>
          <p:nvPr/>
        </p:nvPicPr>
        <p:blipFill>
          <a:blip r:embed="rId32">
            <a:extLst>
              <a:ext uri="{96DAC541-7B7A-43D3-8B79-37D633B846F1}">
                <asvg:svgBlip xmlns:asvg="http://schemas.microsoft.com/office/drawing/2016/SVG/main" r:embed="rId33"/>
              </a:ext>
            </a:extLst>
          </a:blip>
          <a:stretch>
            <a:fillRect/>
          </a:stretch>
        </p:blipFill>
        <p:spPr>
          <a:xfrm>
            <a:off x="3837073" y="3926591"/>
            <a:ext cx="251384" cy="251384"/>
          </a:xfrm>
          <a:prstGeom prst="rect">
            <a:avLst/>
          </a:prstGeom>
        </p:spPr>
      </p:pic>
      <p:pic>
        <p:nvPicPr>
          <p:cNvPr id="3" name="Picture 4">
            <a:extLst>
              <a:ext uri="{FF2B5EF4-FFF2-40B4-BE49-F238E27FC236}">
                <a16:creationId xmlns:a16="http://schemas.microsoft.com/office/drawing/2014/main" id="{BFF22D31-CDAA-E4A9-CA4A-237E62DB4C0B}"/>
              </a:ext>
            </a:extLst>
          </p:cNvPr>
          <p:cNvPicPr>
            <a:picLocks noChangeAspect="1"/>
          </p:cNvPicPr>
          <p:nvPr/>
        </p:nvPicPr>
        <p:blipFill>
          <a:blip r:embed="rId34"/>
          <a:stretch>
            <a:fillRect/>
          </a:stretch>
        </p:blipFill>
        <p:spPr>
          <a:xfrm>
            <a:off x="3828697" y="3251348"/>
            <a:ext cx="255683" cy="248540"/>
          </a:xfrm>
          <a:prstGeom prst="rect">
            <a:avLst/>
          </a:prstGeom>
        </p:spPr>
      </p:pic>
    </p:spTree>
    <p:extLst>
      <p:ext uri="{BB962C8B-B14F-4D97-AF65-F5344CB8AC3E}">
        <p14:creationId xmlns:p14="http://schemas.microsoft.com/office/powerpoint/2010/main" val="19226430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 name="Picture 54">
            <a:extLst>
              <a:ext uri="{FF2B5EF4-FFF2-40B4-BE49-F238E27FC236}">
                <a16:creationId xmlns:a16="http://schemas.microsoft.com/office/drawing/2014/main" id="{536A1451-DBBB-BB48-84CF-41F32E95EAF4}"/>
              </a:ext>
            </a:extLst>
          </p:cNvPr>
          <p:cNvPicPr>
            <a:picLocks noChangeAspect="1"/>
          </p:cNvPicPr>
          <p:nvPr/>
        </p:nvPicPr>
        <p:blipFill>
          <a:blip r:embed="rId3"/>
          <a:stretch>
            <a:fillRect/>
          </a:stretch>
        </p:blipFill>
        <p:spPr>
          <a:xfrm>
            <a:off x="4196103" y="2080696"/>
            <a:ext cx="2338864" cy="1176577"/>
          </a:xfrm>
          <a:prstGeom prst="rect">
            <a:avLst/>
          </a:prstGeom>
        </p:spPr>
      </p:pic>
      <p:sp>
        <p:nvSpPr>
          <p:cNvPr id="95" name="TextBox 94">
            <a:extLst>
              <a:ext uri="{FF2B5EF4-FFF2-40B4-BE49-F238E27FC236}">
                <a16:creationId xmlns:a16="http://schemas.microsoft.com/office/drawing/2014/main" id="{A2AEB5E6-C306-4F99-B337-E5BA629BC3B9}"/>
              </a:ext>
            </a:extLst>
          </p:cNvPr>
          <p:cNvSpPr txBox="1"/>
          <p:nvPr/>
        </p:nvSpPr>
        <p:spPr bwMode="auto">
          <a:xfrm>
            <a:off x="6574219" y="1188330"/>
            <a:ext cx="123593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marL="0" marR="0" lvl="0" indent="0" algn="ctr" defTabSz="685982" rtl="0" eaLnBrk="1" fontAlgn="auto" latinLnBrk="0" hangingPunct="0">
              <a:lnSpc>
                <a:spcPct val="100000"/>
              </a:lnSpc>
              <a:spcBef>
                <a:spcPts val="0"/>
              </a:spcBef>
              <a:spcAft>
                <a:spcPts val="0"/>
              </a:spcAft>
              <a:buClr>
                <a:srgbClr val="A1BECB"/>
              </a:buClr>
              <a:buSzTx/>
              <a:buFontTx/>
              <a:buNone/>
              <a:tabLst/>
              <a:defRPr/>
            </a:pPr>
            <a:r>
              <a:rPr kumimoji="0" lang="en-GB" sz="1000" b="0" i="0" u="none" strike="noStrike" kern="0" cap="none" spc="0" normalizeH="0" baseline="0" noProof="0" dirty="0">
                <a:ln>
                  <a:noFill/>
                </a:ln>
                <a:solidFill>
                  <a:srgbClr val="FCF4D6">
                    <a:lumMod val="10000"/>
                  </a:srgbClr>
                </a:solidFill>
                <a:effectLst/>
                <a:uLnTx/>
                <a:uFillTx/>
                <a:latin typeface="IBM Plex Sans" panose="020B0503050203000203" pitchFamily="34" charset="0"/>
                <a:cs typeface="Arial"/>
                <a:sym typeface="Arial"/>
              </a:rPr>
              <a:t>Collaborate using Console, </a:t>
            </a:r>
            <a:r>
              <a:rPr kumimoji="0" lang="en-GB" sz="1000" b="0" i="0" u="none" strike="noStrike" kern="0" cap="none" spc="0" normalizeH="0" baseline="0" noProof="0" dirty="0" err="1">
                <a:ln>
                  <a:noFill/>
                </a:ln>
                <a:solidFill>
                  <a:srgbClr val="FCF4D6">
                    <a:lumMod val="10000"/>
                  </a:srgbClr>
                </a:solidFill>
                <a:effectLst/>
                <a:uLnTx/>
                <a:uFillTx/>
                <a:latin typeface="IBM Plex Sans" panose="020B0503050203000203" pitchFamily="34" charset="0"/>
                <a:cs typeface="Arial"/>
                <a:sym typeface="Arial"/>
              </a:rPr>
              <a:t>ChatOps</a:t>
            </a:r>
            <a:r>
              <a:rPr kumimoji="0" lang="en-GB" sz="1000" b="0" i="0" u="none" strike="noStrike" kern="0" cap="none" spc="0" normalizeH="0" baseline="0" noProof="0" dirty="0">
                <a:ln>
                  <a:noFill/>
                </a:ln>
                <a:solidFill>
                  <a:srgbClr val="FCF4D6">
                    <a:lumMod val="10000"/>
                  </a:srgbClr>
                </a:solidFill>
                <a:effectLst/>
                <a:uLnTx/>
                <a:uFillTx/>
                <a:latin typeface="IBM Plex Sans" panose="020B0503050203000203" pitchFamily="34" charset="0"/>
                <a:cs typeface="Arial"/>
                <a:sym typeface="Arial"/>
              </a:rPr>
              <a:t> &amp; Tickets</a:t>
            </a:r>
          </a:p>
        </p:txBody>
      </p:sp>
      <p:sp>
        <p:nvSpPr>
          <p:cNvPr id="36" name="Rounded Rectangle 35">
            <a:extLst>
              <a:ext uri="{FF2B5EF4-FFF2-40B4-BE49-F238E27FC236}">
                <a16:creationId xmlns:a16="http://schemas.microsoft.com/office/drawing/2014/main" id="{172B6ED7-F7DC-4759-9275-8872EEE75EC3}"/>
              </a:ext>
            </a:extLst>
          </p:cNvPr>
          <p:cNvSpPr/>
          <p:nvPr/>
        </p:nvSpPr>
        <p:spPr bwMode="auto">
          <a:xfrm>
            <a:off x="2680860" y="1750930"/>
            <a:ext cx="711520" cy="549433"/>
          </a:xfrm>
          <a:prstGeom prst="roundRect">
            <a:avLst/>
          </a:prstGeom>
          <a:solidFill>
            <a:schemeClr val="bg2"/>
          </a:solidFill>
          <a:ln w="28575">
            <a:noFill/>
          </a:ln>
          <a:effec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ctr" anchorCtr="0" compatLnSpc="1">
            <a:prstTxWarp prst="textNoShape">
              <a:avLst/>
            </a:prstTxWarp>
            <a:noAutofit/>
          </a:bodyPr>
          <a:lstStyle/>
          <a:p>
            <a:pPr marL="0" marR="0" lvl="0" indent="0" algn="ctr" defTabSz="514313" rtl="0" eaLnBrk="1" fontAlgn="auto" latinLnBrk="0" hangingPunct="0">
              <a:lnSpc>
                <a:spcPct val="90000"/>
              </a:lnSpc>
              <a:spcBef>
                <a:spcPct val="50000"/>
              </a:spcBef>
              <a:spcAft>
                <a:spcPts val="0"/>
              </a:spcAft>
              <a:buClrTx/>
              <a:buSzTx/>
              <a:buFontTx/>
              <a:buNone/>
              <a:tabLst/>
              <a:defRPr/>
            </a:pPr>
            <a:endParaRPr kumimoji="0" lang="en-GB" sz="750" b="0" i="0" u="none" strike="noStrike" kern="0" cap="none" spc="0" normalizeH="0" baseline="0" noProof="0" dirty="0">
              <a:ln>
                <a:noFill/>
              </a:ln>
              <a:solidFill>
                <a:srgbClr val="FCF4D6">
                  <a:lumMod val="10000"/>
                </a:srgbClr>
              </a:solidFill>
              <a:effectLst/>
              <a:highlight>
                <a:srgbClr val="00FFFF"/>
              </a:highlight>
              <a:uLnTx/>
              <a:uFillTx/>
              <a:latin typeface="IBM Plex Sans" panose="020B0503050203000203" pitchFamily="34" charset="0"/>
              <a:sym typeface="Arial"/>
            </a:endParaRPr>
          </a:p>
        </p:txBody>
      </p:sp>
      <p:grpSp>
        <p:nvGrpSpPr>
          <p:cNvPr id="48" name="Group 47">
            <a:extLst>
              <a:ext uri="{FF2B5EF4-FFF2-40B4-BE49-F238E27FC236}">
                <a16:creationId xmlns:a16="http://schemas.microsoft.com/office/drawing/2014/main" id="{398B2F36-30FA-4536-BE7E-4C10FE15E60A}"/>
              </a:ext>
            </a:extLst>
          </p:cNvPr>
          <p:cNvGrpSpPr/>
          <p:nvPr/>
        </p:nvGrpSpPr>
        <p:grpSpPr>
          <a:xfrm>
            <a:off x="3873680" y="2316897"/>
            <a:ext cx="919002" cy="747527"/>
            <a:chOff x="4435832" y="3076230"/>
            <a:chExt cx="929781" cy="789363"/>
          </a:xfrm>
        </p:grpSpPr>
        <p:grpSp>
          <p:nvGrpSpPr>
            <p:cNvPr id="40" name="Group 39">
              <a:extLst>
                <a:ext uri="{FF2B5EF4-FFF2-40B4-BE49-F238E27FC236}">
                  <a16:creationId xmlns:a16="http://schemas.microsoft.com/office/drawing/2014/main" id="{5E58E781-F246-4DF9-B082-3345E458AACE}"/>
                </a:ext>
              </a:extLst>
            </p:cNvPr>
            <p:cNvGrpSpPr/>
            <p:nvPr/>
          </p:nvGrpSpPr>
          <p:grpSpPr>
            <a:xfrm>
              <a:off x="4435832" y="3076230"/>
              <a:ext cx="929781" cy="789363"/>
              <a:chOff x="1252026" y="3017688"/>
              <a:chExt cx="1416911" cy="1167105"/>
            </a:xfrm>
          </p:grpSpPr>
          <p:sp>
            <p:nvSpPr>
              <p:cNvPr id="42" name="Rounded Rectangle 41">
                <a:extLst>
                  <a:ext uri="{FF2B5EF4-FFF2-40B4-BE49-F238E27FC236}">
                    <a16:creationId xmlns:a16="http://schemas.microsoft.com/office/drawing/2014/main" id="{29DA4188-E933-4207-ABE6-B72497F43C77}"/>
                  </a:ext>
                </a:extLst>
              </p:cNvPr>
              <p:cNvSpPr/>
              <p:nvPr/>
            </p:nvSpPr>
            <p:spPr bwMode="auto">
              <a:xfrm>
                <a:off x="1252026" y="3017688"/>
                <a:ext cx="1416911" cy="1167105"/>
              </a:xfrm>
              <a:prstGeom prst="roundRect">
                <a:avLst/>
              </a:prstGeom>
              <a:solidFill>
                <a:schemeClr val="bg2"/>
              </a:solidFill>
              <a:ln w="6350">
                <a:noFill/>
              </a:ln>
              <a:effec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ctr" anchorCtr="0" compatLnSpc="1">
                <a:prstTxWarp prst="textNoShape">
                  <a:avLst/>
                </a:prstTxWarp>
                <a:noAutofit/>
              </a:bodyPr>
              <a:lstStyle/>
              <a:p>
                <a:pPr marL="0" marR="0" lvl="0" indent="0" algn="ctr" defTabSz="514313" rtl="0" eaLnBrk="1" fontAlgn="auto" latinLnBrk="0" hangingPunct="0">
                  <a:lnSpc>
                    <a:spcPct val="90000"/>
                  </a:lnSpc>
                  <a:spcBef>
                    <a:spcPct val="50000"/>
                  </a:spcBef>
                  <a:spcAft>
                    <a:spcPts val="0"/>
                  </a:spcAft>
                  <a:buClrTx/>
                  <a:buSzTx/>
                  <a:buFontTx/>
                  <a:buNone/>
                  <a:tabLst/>
                  <a:defRPr/>
                </a:pPr>
                <a:endParaRPr kumimoji="0" lang="en-GB" sz="800" b="0" i="0" u="none" strike="noStrike" kern="0" cap="none" spc="0" normalizeH="0" baseline="0" noProof="0" dirty="0">
                  <a:ln>
                    <a:noFill/>
                  </a:ln>
                  <a:solidFill>
                    <a:srgbClr val="FCF4D6">
                      <a:lumMod val="10000"/>
                    </a:srgbClr>
                  </a:solidFill>
                  <a:effectLst/>
                  <a:uLnTx/>
                  <a:uFillTx/>
                  <a:latin typeface="IBM Plex Sans" panose="020B0503050203000203" pitchFamily="34" charset="0"/>
                  <a:sym typeface="Arial"/>
                </a:endParaRPr>
              </a:p>
            </p:txBody>
          </p:sp>
          <p:sp>
            <p:nvSpPr>
              <p:cNvPr id="43" name="Rectangle 42">
                <a:extLst>
                  <a:ext uri="{FF2B5EF4-FFF2-40B4-BE49-F238E27FC236}">
                    <a16:creationId xmlns:a16="http://schemas.microsoft.com/office/drawing/2014/main" id="{ED3F187B-CCC4-4570-893E-30E15136CAFE}"/>
                  </a:ext>
                </a:extLst>
              </p:cNvPr>
              <p:cNvSpPr/>
              <p:nvPr/>
            </p:nvSpPr>
            <p:spPr>
              <a:xfrm>
                <a:off x="1277325" y="3131692"/>
                <a:ext cx="1366314" cy="533386"/>
              </a:xfrm>
              <a:prstGeom prst="rect">
                <a:avLst/>
              </a:prstGeom>
              <a:ln>
                <a:noFill/>
              </a:ln>
            </p:spPr>
            <p:txBody>
              <a:bodyPr wrap="square">
                <a:spAutoFit/>
              </a:bodyPr>
              <a:lstStyle/>
              <a:p>
                <a:pPr marL="0" marR="0" lvl="0" indent="0" algn="ctr" defTabSz="514313" rtl="0" eaLnBrk="1" fontAlgn="auto" latinLnBrk="0" hangingPunct="0">
                  <a:lnSpc>
                    <a:spcPct val="9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FCF4D6">
                        <a:lumMod val="10000"/>
                      </a:srgbClr>
                    </a:solidFill>
                    <a:effectLst/>
                    <a:uLnTx/>
                    <a:uFillTx/>
                    <a:latin typeface="IBM Plex Sans" panose="020B0503050203000203" pitchFamily="34" charset="0"/>
                    <a:cs typeface="Arial"/>
                    <a:sym typeface="Arial"/>
                  </a:rPr>
                  <a:t>Event Processing</a:t>
                </a:r>
                <a:endParaRPr kumimoji="0" lang="en-GB" sz="500" b="0" i="0" u="none" strike="noStrike" kern="0" cap="none" spc="0" normalizeH="0" baseline="0" noProof="0" dirty="0">
                  <a:ln>
                    <a:noFill/>
                  </a:ln>
                  <a:solidFill>
                    <a:srgbClr val="FCF4D6">
                      <a:lumMod val="10000"/>
                    </a:srgbClr>
                  </a:solidFill>
                  <a:effectLst/>
                  <a:uLnTx/>
                  <a:uFillTx/>
                  <a:latin typeface="IBM Plex Sans" panose="020B0503050203000203" pitchFamily="34" charset="0"/>
                  <a:cs typeface="Arial"/>
                  <a:sym typeface="Arial"/>
                </a:endParaRPr>
              </a:p>
            </p:txBody>
          </p:sp>
        </p:grpSp>
        <p:sp>
          <p:nvSpPr>
            <p:cNvPr id="44" name="Triangle 1">
              <a:extLst>
                <a:ext uri="{FF2B5EF4-FFF2-40B4-BE49-F238E27FC236}">
                  <a16:creationId xmlns:a16="http://schemas.microsoft.com/office/drawing/2014/main" id="{CB75EABD-9C4A-4CF4-817E-76965F445AFF}"/>
                </a:ext>
              </a:extLst>
            </p:cNvPr>
            <p:cNvSpPr/>
            <p:nvPr/>
          </p:nvSpPr>
          <p:spPr>
            <a:xfrm flipH="1">
              <a:off x="4784231" y="3576369"/>
              <a:ext cx="226874" cy="204484"/>
            </a:xfrm>
            <a:prstGeom prst="triangle">
              <a:avLst/>
            </a:prstGeom>
            <a:solidFill>
              <a:schemeClr val="tx1">
                <a:alpha val="63000"/>
              </a:schemeClr>
            </a:solidFill>
            <a:ln w="19050">
              <a:noFill/>
            </a:ln>
          </p:spPr>
          <p:txBody>
            <a:bodyPr wrap="square" lIns="0" tIns="0" rIns="0" bIns="0" rtlCol="0" anchor="ctr">
              <a:noAutofit/>
            </a:bodyPr>
            <a:lstStyle/>
            <a:p>
              <a:pPr marL="0" marR="0" lvl="0" indent="0" algn="ctr" defTabSz="685766" rtl="0" eaLnBrk="1" fontAlgn="auto" latinLnBrk="0" hangingPunct="0">
                <a:lnSpc>
                  <a:spcPct val="100000"/>
                </a:lnSpc>
                <a:spcBef>
                  <a:spcPts val="0"/>
                </a:spcBef>
                <a:spcAft>
                  <a:spcPts val="0"/>
                </a:spcAft>
                <a:buClrTx/>
                <a:buSzTx/>
                <a:buFontTx/>
                <a:buNone/>
                <a:tabLst/>
                <a:defRPr/>
              </a:pPr>
              <a:endParaRPr kumimoji="0" lang="en-US" sz="1100" b="0" i="0" u="none" strike="noStrike" kern="0" cap="none" spc="0" normalizeH="0" baseline="0" noProof="0" dirty="0">
                <a:ln>
                  <a:noFill/>
                </a:ln>
                <a:solidFill>
                  <a:srgbClr val="FCF4D6">
                    <a:lumMod val="10000"/>
                  </a:srgbClr>
                </a:solidFill>
                <a:effectLst/>
                <a:uLnTx/>
                <a:uFillTx/>
                <a:latin typeface="IBM Plex Sans" panose="020B0503050203000203" pitchFamily="34" charset="0"/>
                <a:cs typeface="Arial"/>
                <a:sym typeface="Arial"/>
              </a:endParaRPr>
            </a:p>
          </p:txBody>
        </p:sp>
      </p:grpSp>
      <p:sp>
        <p:nvSpPr>
          <p:cNvPr id="4" name="Right Brace 3">
            <a:extLst>
              <a:ext uri="{FF2B5EF4-FFF2-40B4-BE49-F238E27FC236}">
                <a16:creationId xmlns:a16="http://schemas.microsoft.com/office/drawing/2014/main" id="{1E8557A1-DEFD-4A26-B8A3-414C7E2C4928}"/>
              </a:ext>
            </a:extLst>
          </p:cNvPr>
          <p:cNvSpPr/>
          <p:nvPr/>
        </p:nvSpPr>
        <p:spPr>
          <a:xfrm>
            <a:off x="1175581" y="743411"/>
            <a:ext cx="479604" cy="3976274"/>
          </a:xfrm>
          <a:prstGeom prst="rightBrace">
            <a:avLst/>
          </a:prstGeom>
          <a:noFill/>
          <a:ln w="50800">
            <a:solidFill>
              <a:schemeClr val="bg2"/>
            </a:solidFill>
          </a:ln>
        </p:spPr>
        <p:style>
          <a:lnRef idx="2">
            <a:schemeClr val="accent1"/>
          </a:lnRef>
          <a:fillRef idx="0">
            <a:schemeClr val="accent1"/>
          </a:fillRef>
          <a:effectRef idx="1">
            <a:schemeClr val="accent1"/>
          </a:effectRef>
          <a:fontRef idx="minor">
            <a:schemeClr val="tx1"/>
          </a:fontRef>
        </p:style>
        <p:txBody>
          <a:bodyPr rtlCol="0" anchor="ctr"/>
          <a:lstStyle/>
          <a:p>
            <a:pPr marL="0" marR="0" lvl="0" indent="0" algn="ctr" defTabSz="685766" rtl="0" eaLnBrk="1" fontAlgn="auto" latinLnBrk="0" hangingPunct="0">
              <a:lnSpc>
                <a:spcPct val="100000"/>
              </a:lnSpc>
              <a:spcBef>
                <a:spcPts val="0"/>
              </a:spcBef>
              <a:spcAft>
                <a:spcPts val="0"/>
              </a:spcAft>
              <a:buClrTx/>
              <a:buSzTx/>
              <a:buFontTx/>
              <a:buNone/>
              <a:tabLst/>
              <a:defRPr/>
            </a:pPr>
            <a:endParaRPr kumimoji="0" lang="en-US" sz="1800" b="0" i="0" u="none" strike="noStrike" kern="0" cap="none" spc="0" normalizeH="0" baseline="0" noProof="0">
              <a:ln>
                <a:noFill/>
              </a:ln>
              <a:solidFill>
                <a:srgbClr val="FCF4D6">
                  <a:lumMod val="10000"/>
                </a:srgbClr>
              </a:solidFill>
              <a:effectLst/>
              <a:uLnTx/>
              <a:uFillTx/>
              <a:latin typeface="IBM Plex Sans" panose="020B0503050203000203" pitchFamily="34" charset="0"/>
              <a:sym typeface="Arial"/>
            </a:endParaRPr>
          </a:p>
        </p:txBody>
      </p:sp>
      <p:grpSp>
        <p:nvGrpSpPr>
          <p:cNvPr id="72" name="Group 71">
            <a:extLst>
              <a:ext uri="{FF2B5EF4-FFF2-40B4-BE49-F238E27FC236}">
                <a16:creationId xmlns:a16="http://schemas.microsoft.com/office/drawing/2014/main" id="{E52EDDD7-09F0-47BB-A6BE-E9834071AD88}"/>
              </a:ext>
            </a:extLst>
          </p:cNvPr>
          <p:cNvGrpSpPr/>
          <p:nvPr/>
        </p:nvGrpSpPr>
        <p:grpSpPr>
          <a:xfrm>
            <a:off x="2925470" y="3675440"/>
            <a:ext cx="645677" cy="536888"/>
            <a:chOff x="5736511" y="2249612"/>
            <a:chExt cx="770990" cy="621497"/>
          </a:xfrm>
          <a:solidFill>
            <a:srgbClr val="000E5E"/>
          </a:solidFill>
        </p:grpSpPr>
        <p:grpSp>
          <p:nvGrpSpPr>
            <p:cNvPr id="73" name="Group 72">
              <a:extLst>
                <a:ext uri="{FF2B5EF4-FFF2-40B4-BE49-F238E27FC236}">
                  <a16:creationId xmlns:a16="http://schemas.microsoft.com/office/drawing/2014/main" id="{078CB5E5-BBCA-4977-BABB-2B3FC7F0F59C}"/>
                </a:ext>
              </a:extLst>
            </p:cNvPr>
            <p:cNvGrpSpPr/>
            <p:nvPr/>
          </p:nvGrpSpPr>
          <p:grpSpPr>
            <a:xfrm>
              <a:off x="5736511" y="2249612"/>
              <a:ext cx="770990" cy="621497"/>
              <a:chOff x="4945589" y="2630901"/>
              <a:chExt cx="1422588" cy="1171780"/>
            </a:xfrm>
            <a:grpFill/>
          </p:grpSpPr>
          <p:sp>
            <p:nvSpPr>
              <p:cNvPr id="75" name="Rounded Rectangle 74">
                <a:extLst>
                  <a:ext uri="{FF2B5EF4-FFF2-40B4-BE49-F238E27FC236}">
                    <a16:creationId xmlns:a16="http://schemas.microsoft.com/office/drawing/2014/main" id="{01D9444B-A98F-4979-9C9F-CFD274C06AC9}"/>
                  </a:ext>
                </a:extLst>
              </p:cNvPr>
              <p:cNvSpPr/>
              <p:nvPr/>
            </p:nvSpPr>
            <p:spPr bwMode="auto">
              <a:xfrm>
                <a:off x="4945589" y="2630901"/>
                <a:ext cx="1422588" cy="1171780"/>
              </a:xfrm>
              <a:prstGeom prst="roundRect">
                <a:avLst/>
              </a:prstGeom>
              <a:solidFill>
                <a:schemeClr val="bg2"/>
              </a:solidFill>
              <a:ln w="6350" cap="flat" cmpd="sng" algn="ctr">
                <a:noFill/>
                <a:prstDash val="solid"/>
                <a:miter lim="800000"/>
              </a:ln>
              <a:effectLst/>
            </p:spPr>
            <p:txBody>
              <a:bodyPr vert="horz" wrap="square" lIns="0" tIns="0" rIns="0" bIns="0" numCol="1" rtlCol="0" anchor="ctr" anchorCtr="0" compatLnSpc="1">
                <a:prstTxWarp prst="textNoShape">
                  <a:avLst/>
                </a:prstTxWarp>
                <a:noAutofit/>
              </a:bodyPr>
              <a:lstStyle/>
              <a:p>
                <a:pPr marL="0" marR="0" lvl="0" indent="0" algn="ctr" defTabSz="514325" rtl="0" eaLnBrk="1" fontAlgn="auto" latinLnBrk="0" hangingPunct="0">
                  <a:lnSpc>
                    <a:spcPct val="90000"/>
                  </a:lnSpc>
                  <a:spcBef>
                    <a:spcPct val="50000"/>
                  </a:spcBef>
                  <a:spcAft>
                    <a:spcPts val="0"/>
                  </a:spcAft>
                  <a:buClrTx/>
                  <a:buSzTx/>
                  <a:buFontTx/>
                  <a:buNone/>
                  <a:tabLst/>
                  <a:defRPr/>
                </a:pPr>
                <a:endParaRPr kumimoji="0" lang="en-GB" sz="800" b="0" i="0" u="none" strike="noStrike" kern="0" cap="none" spc="0" normalizeH="0" baseline="0" noProof="0" dirty="0">
                  <a:ln>
                    <a:noFill/>
                  </a:ln>
                  <a:solidFill>
                    <a:srgbClr val="FCF4D6">
                      <a:lumMod val="10000"/>
                    </a:srgbClr>
                  </a:solidFill>
                  <a:effectLst/>
                  <a:uLnTx/>
                  <a:uFillTx/>
                  <a:latin typeface="IBM Plex Sans" panose="020B0503050203000203" pitchFamily="34" charset="0"/>
                  <a:sym typeface="IBM Plex Sans Light"/>
                </a:endParaRPr>
              </a:p>
            </p:txBody>
          </p:sp>
          <p:sp>
            <p:nvSpPr>
              <p:cNvPr id="76" name="Rectangle 75">
                <a:extLst>
                  <a:ext uri="{FF2B5EF4-FFF2-40B4-BE49-F238E27FC236}">
                    <a16:creationId xmlns:a16="http://schemas.microsoft.com/office/drawing/2014/main" id="{23C47C3C-9CBC-44E8-A5E2-D4E9044BA23D}"/>
                  </a:ext>
                </a:extLst>
              </p:cNvPr>
              <p:cNvSpPr/>
              <p:nvPr/>
            </p:nvSpPr>
            <p:spPr>
              <a:xfrm>
                <a:off x="4970988" y="2656138"/>
                <a:ext cx="1371790" cy="685169"/>
              </a:xfrm>
              <a:prstGeom prst="rect">
                <a:avLst/>
              </a:prstGeom>
              <a:noFill/>
              <a:ln>
                <a:noFill/>
              </a:ln>
            </p:spPr>
            <p:txBody>
              <a:bodyPr wrap="square">
                <a:spAutoFit/>
              </a:bodyPr>
              <a:lstStyle/>
              <a:p>
                <a:pPr marL="0" marR="0" lvl="0" indent="0" algn="ctr" defTabSz="514325" rtl="0" eaLnBrk="1" fontAlgn="auto" latinLnBrk="0" hangingPunct="0">
                  <a:lnSpc>
                    <a:spcPct val="9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CF4D6">
                        <a:lumMod val="10000"/>
                      </a:srgbClr>
                    </a:solidFill>
                    <a:effectLst/>
                    <a:uLnTx/>
                    <a:uFillTx/>
                    <a:latin typeface="IBM Plex Sans" panose="020B0503050203000203" pitchFamily="34" charset="0"/>
                    <a:sym typeface="IBM Plex Sans Light"/>
                  </a:rPr>
                  <a:t>Topology</a:t>
                </a:r>
              </a:p>
              <a:p>
                <a:pPr marL="0" marR="0" lvl="0" indent="0" algn="ctr" defTabSz="514325" rtl="0" eaLnBrk="1" fontAlgn="auto" latinLnBrk="0" hangingPunct="0">
                  <a:lnSpc>
                    <a:spcPct val="9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CF4D6">
                        <a:lumMod val="10000"/>
                      </a:srgbClr>
                    </a:solidFill>
                    <a:effectLst/>
                    <a:uLnTx/>
                    <a:uFillTx/>
                    <a:latin typeface="IBM Plex Sans" panose="020B0503050203000203" pitchFamily="34" charset="0"/>
                    <a:sym typeface="IBM Plex Sans Light"/>
                  </a:rPr>
                  <a:t>Store</a:t>
                </a:r>
              </a:p>
            </p:txBody>
          </p:sp>
        </p:grpSp>
        <p:pic>
          <p:nvPicPr>
            <p:cNvPr id="74" name="Picture 4" descr="https://8thlight.com/images/icons/icon-continuous-integration-9423e9b3.png">
              <a:extLst>
                <a:ext uri="{FF2B5EF4-FFF2-40B4-BE49-F238E27FC236}">
                  <a16:creationId xmlns:a16="http://schemas.microsoft.com/office/drawing/2014/main" id="{71AAE0D8-6583-4AAB-B64C-2D289AFFF380}"/>
                </a:ext>
              </a:extLst>
            </p:cNvPr>
            <p:cNvPicPr preferRelativeResize="0">
              <a:picLocks noChangeArrowheads="1"/>
            </p:cNvPicPr>
            <p:nvPr/>
          </p:nvPicPr>
          <p:blipFill>
            <a:blip r:embed="rId4" cstate="screen">
              <a:biLevel thresh="75000"/>
              <a:extLst>
                <a:ext uri="{28A0092B-C50C-407E-A947-70E740481C1C}">
                  <a14:useLocalDpi xmlns:a14="http://schemas.microsoft.com/office/drawing/2010/main"/>
                </a:ext>
              </a:extLst>
            </a:blip>
            <a:srcRect/>
            <a:stretch>
              <a:fillRect/>
            </a:stretch>
          </p:blipFill>
          <p:spPr bwMode="auto">
            <a:xfrm>
              <a:off x="5964404" y="2596789"/>
              <a:ext cx="303484" cy="274320"/>
            </a:xfrm>
            <a:prstGeom prst="rect">
              <a:avLst/>
            </a:prstGeom>
            <a:noFill/>
            <a:ln>
              <a:noFill/>
            </a:ln>
          </p:spPr>
        </p:pic>
      </p:grpSp>
      <p:pic>
        <p:nvPicPr>
          <p:cNvPr id="106" name="Picture 105">
            <a:extLst>
              <a:ext uri="{FF2B5EF4-FFF2-40B4-BE49-F238E27FC236}">
                <a16:creationId xmlns:a16="http://schemas.microsoft.com/office/drawing/2014/main" id="{FC4D25F1-2424-214E-8D95-F3928983C335}"/>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6854688" y="2731548"/>
            <a:ext cx="382033" cy="382033"/>
          </a:xfrm>
          <a:prstGeom prst="rect">
            <a:avLst/>
          </a:prstGeom>
        </p:spPr>
      </p:pic>
      <p:sp>
        <p:nvSpPr>
          <p:cNvPr id="113" name="Rectangle 112">
            <a:extLst>
              <a:ext uri="{FF2B5EF4-FFF2-40B4-BE49-F238E27FC236}">
                <a16:creationId xmlns:a16="http://schemas.microsoft.com/office/drawing/2014/main" id="{97AD95CA-A982-7F48-8B1F-93BC02B711D3}"/>
              </a:ext>
            </a:extLst>
          </p:cNvPr>
          <p:cNvSpPr/>
          <p:nvPr/>
        </p:nvSpPr>
        <p:spPr>
          <a:xfrm>
            <a:off x="6518784" y="3082763"/>
            <a:ext cx="1123207" cy="244682"/>
          </a:xfrm>
          <a:prstGeom prst="rect">
            <a:avLst/>
          </a:prstGeom>
          <a:ln>
            <a:noFill/>
          </a:ln>
        </p:spPr>
        <p:txBody>
          <a:bodyPr wrap="square">
            <a:spAutoFit/>
          </a:bodyPr>
          <a:lstStyle/>
          <a:p>
            <a:pPr marL="0" marR="0" lvl="0" indent="0" algn="ctr" defTabSz="514313" rtl="0" eaLnBrk="1" fontAlgn="auto" latinLnBrk="0" hangingPunct="0">
              <a:lnSpc>
                <a:spcPct val="90000"/>
              </a:lnSpc>
              <a:spcBef>
                <a:spcPct val="50000"/>
              </a:spcBef>
              <a:spcAft>
                <a:spcPts val="0"/>
              </a:spcAft>
              <a:buClrTx/>
              <a:buSzTx/>
              <a:buFontTx/>
              <a:buNone/>
              <a:tabLst/>
              <a:defRPr/>
            </a:pPr>
            <a:r>
              <a:rPr kumimoji="0" lang="en-GB" sz="1100" b="0" i="0" u="none" strike="noStrike" kern="0" cap="none" spc="0" normalizeH="0" baseline="0" noProof="0" dirty="0">
                <a:ln>
                  <a:noFill/>
                </a:ln>
                <a:solidFill>
                  <a:srgbClr val="FCF4D6">
                    <a:lumMod val="10000"/>
                  </a:srgbClr>
                </a:solidFill>
                <a:effectLst/>
                <a:uLnTx/>
                <a:uFillTx/>
                <a:latin typeface="IBM Plex Sans" panose="020B0503050203000203" pitchFamily="34" charset="0"/>
                <a:cs typeface="Arial"/>
                <a:sym typeface="Arial"/>
              </a:rPr>
              <a:t>Notification</a:t>
            </a:r>
          </a:p>
        </p:txBody>
      </p:sp>
      <p:sp>
        <p:nvSpPr>
          <p:cNvPr id="114" name="Rectangle 113">
            <a:extLst>
              <a:ext uri="{FF2B5EF4-FFF2-40B4-BE49-F238E27FC236}">
                <a16:creationId xmlns:a16="http://schemas.microsoft.com/office/drawing/2014/main" id="{B1C1B151-C151-1F4C-96EB-DC965E7CFF75}"/>
              </a:ext>
            </a:extLst>
          </p:cNvPr>
          <p:cNvSpPr/>
          <p:nvPr/>
        </p:nvSpPr>
        <p:spPr>
          <a:xfrm>
            <a:off x="7981379" y="2140567"/>
            <a:ext cx="1043445" cy="244682"/>
          </a:xfrm>
          <a:prstGeom prst="rect">
            <a:avLst/>
          </a:prstGeom>
          <a:ln>
            <a:noFill/>
          </a:ln>
        </p:spPr>
        <p:txBody>
          <a:bodyPr wrap="square">
            <a:spAutoFit/>
          </a:bodyPr>
          <a:lstStyle/>
          <a:p>
            <a:pPr marL="0" marR="0" lvl="0" indent="0" algn="ctr" defTabSz="514313" rtl="0" eaLnBrk="1" fontAlgn="auto" latinLnBrk="0" hangingPunct="0">
              <a:lnSpc>
                <a:spcPct val="90000"/>
              </a:lnSpc>
              <a:spcBef>
                <a:spcPct val="50000"/>
              </a:spcBef>
              <a:spcAft>
                <a:spcPts val="0"/>
              </a:spcAft>
              <a:buClrTx/>
              <a:buSzTx/>
              <a:buFontTx/>
              <a:buNone/>
              <a:tabLst/>
              <a:defRPr/>
            </a:pPr>
            <a:r>
              <a:rPr kumimoji="0" lang="en-GB" sz="1100" b="0" i="0" u="none" strike="noStrike" kern="0" cap="none" spc="0" normalizeH="0" baseline="0" noProof="0" dirty="0">
                <a:ln>
                  <a:noFill/>
                </a:ln>
                <a:solidFill>
                  <a:srgbClr val="FCF4D6">
                    <a:lumMod val="10000"/>
                  </a:srgbClr>
                </a:solidFill>
                <a:effectLst/>
                <a:uLnTx/>
                <a:uFillTx/>
                <a:latin typeface="IBM Plex Sans" panose="020B0503050203000203" pitchFamily="34" charset="0"/>
                <a:cs typeface="Arial"/>
                <a:sym typeface="Arial"/>
              </a:rPr>
              <a:t>Automate</a:t>
            </a:r>
          </a:p>
        </p:txBody>
      </p:sp>
      <p:sp>
        <p:nvSpPr>
          <p:cNvPr id="7" name="Rectangle 6">
            <a:extLst>
              <a:ext uri="{FF2B5EF4-FFF2-40B4-BE49-F238E27FC236}">
                <a16:creationId xmlns:a16="http://schemas.microsoft.com/office/drawing/2014/main" id="{33B5DF6C-3167-8C40-8101-9DC495445F59}"/>
              </a:ext>
            </a:extLst>
          </p:cNvPr>
          <p:cNvSpPr/>
          <p:nvPr/>
        </p:nvSpPr>
        <p:spPr>
          <a:xfrm>
            <a:off x="1587580" y="1080018"/>
            <a:ext cx="1104790" cy="369332"/>
          </a:xfrm>
          <a:prstGeom prst="rect">
            <a:avLst/>
          </a:prstGeom>
        </p:spPr>
        <p:txBody>
          <a:bodyPr wrap="none">
            <a:spAutoFit/>
          </a:bodyPr>
          <a:lstStyle/>
          <a:p>
            <a:pPr marL="0" marR="0" lvl="0" indent="0" algn="l" defTabSz="685766" rtl="0" eaLnBrk="1" fontAlgn="auto" latinLnBrk="0" hangingPunct="0">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FCF4D6">
                    <a:lumMod val="10000"/>
                  </a:srgbClr>
                </a:solidFill>
                <a:effectLst/>
                <a:uLnTx/>
                <a:uFillTx/>
                <a:latin typeface="IBM Plex Sans" panose="020B0503050203000203" pitchFamily="34" charset="0"/>
                <a:cs typeface="Arial"/>
                <a:sym typeface="Arial"/>
              </a:rPr>
              <a:t>Tickets, </a:t>
            </a:r>
          </a:p>
          <a:p>
            <a:pPr marL="0" marR="0" lvl="0" indent="0" algn="l" defTabSz="685766" rtl="0" eaLnBrk="1" fontAlgn="auto" latinLnBrk="0" hangingPunct="0">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FCF4D6">
                    <a:lumMod val="10000"/>
                  </a:srgbClr>
                </a:solidFill>
                <a:effectLst/>
                <a:uLnTx/>
                <a:uFillTx/>
                <a:latin typeface="IBM Plex Sans" panose="020B0503050203000203" pitchFamily="34" charset="0"/>
                <a:cs typeface="Arial"/>
                <a:sym typeface="Arial"/>
              </a:rPr>
              <a:t>Knowledge Bases</a:t>
            </a:r>
            <a:endParaRPr kumimoji="0" lang="en-US" sz="900" b="0" i="0" u="none" strike="noStrike" kern="0" cap="none" spc="0" normalizeH="0" baseline="0" noProof="0" dirty="0">
              <a:ln>
                <a:noFill/>
              </a:ln>
              <a:solidFill>
                <a:srgbClr val="FCF4D6">
                  <a:lumMod val="10000"/>
                </a:srgbClr>
              </a:solidFill>
              <a:effectLst/>
              <a:uLnTx/>
              <a:uFillTx/>
              <a:latin typeface="IBM Plex Sans" panose="020B0503050203000203" pitchFamily="34" charset="0"/>
              <a:sym typeface="IBM Plex Sans Light"/>
            </a:endParaRPr>
          </a:p>
        </p:txBody>
      </p:sp>
      <p:cxnSp>
        <p:nvCxnSpPr>
          <p:cNvPr id="115" name="Straight Arrow Connector 114">
            <a:extLst>
              <a:ext uri="{FF2B5EF4-FFF2-40B4-BE49-F238E27FC236}">
                <a16:creationId xmlns:a16="http://schemas.microsoft.com/office/drawing/2014/main" id="{D51F2BC0-C94A-F942-8722-5A6E1EAC155A}"/>
              </a:ext>
            </a:extLst>
          </p:cNvPr>
          <p:cNvCxnSpPr>
            <a:cxnSpLocks/>
            <a:endCxn id="42" idx="1"/>
          </p:cNvCxnSpPr>
          <p:nvPr/>
        </p:nvCxnSpPr>
        <p:spPr>
          <a:xfrm flipV="1">
            <a:off x="1639370" y="2690661"/>
            <a:ext cx="2234310" cy="4900"/>
          </a:xfrm>
          <a:prstGeom prst="straightConnector1">
            <a:avLst/>
          </a:prstGeom>
          <a:ln w="63500">
            <a:tailEnd type="triangle"/>
          </a:ln>
        </p:spPr>
        <p:style>
          <a:lnRef idx="2">
            <a:schemeClr val="accent1"/>
          </a:lnRef>
          <a:fillRef idx="0">
            <a:schemeClr val="accent1"/>
          </a:fillRef>
          <a:effectRef idx="1">
            <a:schemeClr val="accent1"/>
          </a:effectRef>
          <a:fontRef idx="minor">
            <a:schemeClr val="tx1"/>
          </a:fontRef>
        </p:style>
      </p:cxnSp>
      <p:sp>
        <p:nvSpPr>
          <p:cNvPr id="116" name="Rectangle 115">
            <a:extLst>
              <a:ext uri="{FF2B5EF4-FFF2-40B4-BE49-F238E27FC236}">
                <a16:creationId xmlns:a16="http://schemas.microsoft.com/office/drawing/2014/main" id="{3646BA3C-E49C-4E45-BA56-DBE364102A2D}"/>
              </a:ext>
            </a:extLst>
          </p:cNvPr>
          <p:cNvSpPr/>
          <p:nvPr/>
        </p:nvSpPr>
        <p:spPr>
          <a:xfrm>
            <a:off x="2947371" y="2681568"/>
            <a:ext cx="611065" cy="261610"/>
          </a:xfrm>
          <a:prstGeom prst="rect">
            <a:avLst/>
          </a:prstGeom>
        </p:spPr>
        <p:txBody>
          <a:bodyPr wrap="none">
            <a:spAutoFit/>
          </a:bodyPr>
          <a:lstStyle/>
          <a:p>
            <a:pPr marL="0" marR="0" lvl="0" indent="0" algn="l" defTabSz="685766" rtl="0" eaLnBrk="1" fontAlgn="auto" latinLnBrk="0" hangingPunct="0">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rgbClr val="FCF4D6">
                    <a:lumMod val="10000"/>
                  </a:srgbClr>
                </a:solidFill>
                <a:effectLst/>
                <a:uLnTx/>
                <a:uFillTx/>
                <a:latin typeface="IBM Plex Sans" panose="020B0503050203000203" pitchFamily="34" charset="0"/>
                <a:cs typeface="Arial"/>
                <a:sym typeface="Arial"/>
              </a:rPr>
              <a:t>Events</a:t>
            </a:r>
            <a:endParaRPr kumimoji="0" lang="en-US" sz="1100" b="0" i="0" u="none" strike="noStrike" kern="0" cap="none" spc="0" normalizeH="0" baseline="0" noProof="0" dirty="0">
              <a:ln>
                <a:noFill/>
              </a:ln>
              <a:solidFill>
                <a:srgbClr val="FCF4D6">
                  <a:lumMod val="10000"/>
                </a:srgbClr>
              </a:solidFill>
              <a:effectLst/>
              <a:uLnTx/>
              <a:uFillTx/>
              <a:latin typeface="IBM Plex Sans" panose="020B0503050203000203" pitchFamily="34" charset="0"/>
              <a:sym typeface="IBM Plex Sans Light"/>
            </a:endParaRPr>
          </a:p>
        </p:txBody>
      </p:sp>
      <p:sp>
        <p:nvSpPr>
          <p:cNvPr id="13" name="Rectangle 12">
            <a:extLst>
              <a:ext uri="{FF2B5EF4-FFF2-40B4-BE49-F238E27FC236}">
                <a16:creationId xmlns:a16="http://schemas.microsoft.com/office/drawing/2014/main" id="{8BE3E14A-3C14-F945-A983-981E4EDE7B1D}"/>
              </a:ext>
            </a:extLst>
          </p:cNvPr>
          <p:cNvSpPr/>
          <p:nvPr/>
        </p:nvSpPr>
        <p:spPr>
          <a:xfrm>
            <a:off x="2299557" y="4166788"/>
            <a:ext cx="1166604" cy="430887"/>
          </a:xfrm>
          <a:prstGeom prst="rect">
            <a:avLst/>
          </a:prstGeom>
        </p:spPr>
        <p:txBody>
          <a:bodyPr wrap="square">
            <a:spAutoFit/>
          </a:bodyPr>
          <a:lstStyle/>
          <a:p>
            <a:pPr marL="0" marR="0" lvl="0" indent="0" algn="ctr" defTabSz="685766" rtl="0" eaLnBrk="1" fontAlgn="auto" latinLnBrk="0" hangingPunct="0">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rgbClr val="FCF4D6">
                    <a:lumMod val="10000"/>
                  </a:srgbClr>
                </a:solidFill>
                <a:effectLst/>
                <a:uLnTx/>
                <a:uFillTx/>
                <a:latin typeface="IBM Plex Sans" panose="020B0503050203000203" pitchFamily="34" charset="0"/>
                <a:cs typeface="Arial"/>
                <a:sym typeface="Arial"/>
              </a:rPr>
              <a:t>Environment Topology</a:t>
            </a:r>
          </a:p>
        </p:txBody>
      </p:sp>
      <p:sp>
        <p:nvSpPr>
          <p:cNvPr id="18" name="Rectangle 17">
            <a:extLst>
              <a:ext uri="{FF2B5EF4-FFF2-40B4-BE49-F238E27FC236}">
                <a16:creationId xmlns:a16="http://schemas.microsoft.com/office/drawing/2014/main" id="{17CBF255-897D-5348-921E-3CDE466F4DC4}"/>
              </a:ext>
            </a:extLst>
          </p:cNvPr>
          <p:cNvSpPr/>
          <p:nvPr/>
        </p:nvSpPr>
        <p:spPr>
          <a:xfrm>
            <a:off x="3396338" y="1796405"/>
            <a:ext cx="731290" cy="230832"/>
          </a:xfrm>
          <a:prstGeom prst="rect">
            <a:avLst/>
          </a:prstGeom>
        </p:spPr>
        <p:txBody>
          <a:bodyPr wrap="none">
            <a:spAutoFit/>
          </a:bodyPr>
          <a:lstStyle/>
          <a:p>
            <a:pPr marL="0" marR="0" lvl="0" indent="0" algn="l" defTabSz="685766" rtl="0" eaLnBrk="1" fontAlgn="auto" latinLnBrk="0" hangingPunct="0">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FCF4D6">
                    <a:lumMod val="10000"/>
                  </a:srgbClr>
                </a:solidFill>
                <a:effectLst/>
                <a:uLnTx/>
                <a:uFillTx/>
                <a:latin typeface="IBM Plex Sans" panose="020B0503050203000203" pitchFamily="34" charset="0"/>
                <a:cs typeface="Arial"/>
                <a:sym typeface="Arial"/>
              </a:rPr>
              <a:t>Anomalies</a:t>
            </a:r>
            <a:endParaRPr kumimoji="0" lang="en-US" sz="900" b="0" i="0" u="none" strike="noStrike" kern="0" cap="none" spc="0" normalizeH="0" baseline="0" noProof="0" dirty="0">
              <a:ln>
                <a:noFill/>
              </a:ln>
              <a:solidFill>
                <a:srgbClr val="FCF4D6">
                  <a:lumMod val="10000"/>
                </a:srgbClr>
              </a:solidFill>
              <a:effectLst/>
              <a:uLnTx/>
              <a:uFillTx/>
              <a:latin typeface="IBM Plex Sans" panose="020B0503050203000203" pitchFamily="34" charset="0"/>
              <a:sym typeface="IBM Plex Sans Light"/>
            </a:endParaRPr>
          </a:p>
        </p:txBody>
      </p:sp>
      <p:cxnSp>
        <p:nvCxnSpPr>
          <p:cNvPr id="30" name="Elbow Connector 29">
            <a:extLst>
              <a:ext uri="{FF2B5EF4-FFF2-40B4-BE49-F238E27FC236}">
                <a16:creationId xmlns:a16="http://schemas.microsoft.com/office/drawing/2014/main" id="{76BD7788-934D-9544-8170-A4E356BA5539}"/>
              </a:ext>
            </a:extLst>
          </p:cNvPr>
          <p:cNvCxnSpPr>
            <a:cxnSpLocks/>
          </p:cNvCxnSpPr>
          <p:nvPr/>
        </p:nvCxnSpPr>
        <p:spPr>
          <a:xfrm flipV="1">
            <a:off x="3558436" y="3261567"/>
            <a:ext cx="2591341" cy="802223"/>
          </a:xfrm>
          <a:prstGeom prst="bentConnector3">
            <a:avLst>
              <a:gd name="adj1" fmla="val 100294"/>
            </a:avLst>
          </a:prstGeom>
          <a:ln>
            <a:headEnd type="none"/>
            <a:tailEnd type="triangle"/>
          </a:ln>
        </p:spPr>
        <p:style>
          <a:lnRef idx="2">
            <a:schemeClr val="accent1"/>
          </a:lnRef>
          <a:fillRef idx="0">
            <a:schemeClr val="accent1"/>
          </a:fillRef>
          <a:effectRef idx="1">
            <a:schemeClr val="accent1"/>
          </a:effectRef>
          <a:fontRef idx="minor">
            <a:schemeClr val="tx1"/>
          </a:fontRef>
        </p:style>
      </p:cxnSp>
      <p:cxnSp>
        <p:nvCxnSpPr>
          <p:cNvPr id="118" name="Elbow Connector 117">
            <a:extLst>
              <a:ext uri="{FF2B5EF4-FFF2-40B4-BE49-F238E27FC236}">
                <a16:creationId xmlns:a16="http://schemas.microsoft.com/office/drawing/2014/main" id="{4B809786-740D-9C42-939F-85737D7112E1}"/>
              </a:ext>
            </a:extLst>
          </p:cNvPr>
          <p:cNvCxnSpPr>
            <a:cxnSpLocks/>
            <a:stCxn id="36" idx="3"/>
          </p:cNvCxnSpPr>
          <p:nvPr/>
        </p:nvCxnSpPr>
        <p:spPr>
          <a:xfrm>
            <a:off x="3392381" y="2025647"/>
            <a:ext cx="534232" cy="308656"/>
          </a:xfrm>
          <a:prstGeom prst="bentConnector3">
            <a:avLst>
              <a:gd name="adj1" fmla="val 50000"/>
            </a:avLst>
          </a:prstGeom>
          <a:ln>
            <a:headEnd type="none"/>
            <a:tailEnd type="triangle"/>
          </a:ln>
        </p:spPr>
        <p:style>
          <a:lnRef idx="2">
            <a:schemeClr val="accent1"/>
          </a:lnRef>
          <a:fillRef idx="0">
            <a:schemeClr val="accent1"/>
          </a:fillRef>
          <a:effectRef idx="1">
            <a:schemeClr val="accent1"/>
          </a:effectRef>
          <a:fontRef idx="minor">
            <a:schemeClr val="tx1"/>
          </a:fontRef>
        </p:style>
      </p:cxnSp>
      <p:cxnSp>
        <p:nvCxnSpPr>
          <p:cNvPr id="77" name="Elbow Connector 76">
            <a:extLst>
              <a:ext uri="{FF2B5EF4-FFF2-40B4-BE49-F238E27FC236}">
                <a16:creationId xmlns:a16="http://schemas.microsoft.com/office/drawing/2014/main" id="{3AB1E7EF-442E-2045-B16E-F2E66921859B}"/>
              </a:ext>
            </a:extLst>
          </p:cNvPr>
          <p:cNvCxnSpPr>
            <a:cxnSpLocks/>
          </p:cNvCxnSpPr>
          <p:nvPr/>
        </p:nvCxnSpPr>
        <p:spPr>
          <a:xfrm>
            <a:off x="1639370" y="921505"/>
            <a:ext cx="1113669" cy="284648"/>
          </a:xfrm>
          <a:prstGeom prst="bentConnector3">
            <a:avLst>
              <a:gd name="adj1" fmla="val 50000"/>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80" name="Elbow Connector 79">
            <a:extLst>
              <a:ext uri="{FF2B5EF4-FFF2-40B4-BE49-F238E27FC236}">
                <a16:creationId xmlns:a16="http://schemas.microsoft.com/office/drawing/2014/main" id="{C58D4D56-DFBB-5E4E-B1F3-E1B406AF02E8}"/>
              </a:ext>
            </a:extLst>
          </p:cNvPr>
          <p:cNvCxnSpPr>
            <a:cxnSpLocks/>
            <a:endCxn id="75" idx="1"/>
          </p:cNvCxnSpPr>
          <p:nvPr/>
        </p:nvCxnSpPr>
        <p:spPr>
          <a:xfrm flipV="1">
            <a:off x="1615713" y="3943885"/>
            <a:ext cx="1309756" cy="612770"/>
          </a:xfrm>
          <a:prstGeom prst="bentConnector3">
            <a:avLst>
              <a:gd name="adj1" fmla="val 50000"/>
            </a:avLst>
          </a:prstGeom>
          <a:ln w="63500">
            <a:tailEnd type="triangle"/>
          </a:ln>
        </p:spPr>
        <p:style>
          <a:lnRef idx="2">
            <a:schemeClr val="accent1"/>
          </a:lnRef>
          <a:fillRef idx="0">
            <a:schemeClr val="accent1"/>
          </a:fillRef>
          <a:effectRef idx="1">
            <a:schemeClr val="accent1"/>
          </a:effectRef>
          <a:fontRef idx="minor">
            <a:schemeClr val="tx1"/>
          </a:fontRef>
        </p:style>
      </p:cxnSp>
      <p:cxnSp>
        <p:nvCxnSpPr>
          <p:cNvPr id="82" name="Straight Arrow Connector 81">
            <a:extLst>
              <a:ext uri="{FF2B5EF4-FFF2-40B4-BE49-F238E27FC236}">
                <a16:creationId xmlns:a16="http://schemas.microsoft.com/office/drawing/2014/main" id="{CFA1E420-A7C0-E240-8D0B-A22844B7B06C}"/>
              </a:ext>
            </a:extLst>
          </p:cNvPr>
          <p:cNvCxnSpPr>
            <a:cxnSpLocks/>
            <a:stCxn id="42" idx="3"/>
            <a:endCxn id="32" idx="1"/>
          </p:cNvCxnSpPr>
          <p:nvPr/>
        </p:nvCxnSpPr>
        <p:spPr>
          <a:xfrm flipV="1">
            <a:off x="4792682" y="2672444"/>
            <a:ext cx="3199971" cy="18217"/>
          </a:xfrm>
          <a:prstGeom prst="straightConnector1">
            <a:avLst/>
          </a:prstGeom>
          <a:ln w="57150">
            <a:tailEnd type="triangle"/>
          </a:ln>
        </p:spPr>
        <p:style>
          <a:lnRef idx="2">
            <a:schemeClr val="accent1"/>
          </a:lnRef>
          <a:fillRef idx="0">
            <a:schemeClr val="accent1"/>
          </a:fillRef>
          <a:effectRef idx="1">
            <a:schemeClr val="accent1"/>
          </a:effectRef>
          <a:fontRef idx="minor">
            <a:schemeClr val="tx1"/>
          </a:fontRef>
        </p:style>
      </p:cxnSp>
      <p:sp>
        <p:nvSpPr>
          <p:cNvPr id="32" name="Rectangle 31">
            <a:extLst>
              <a:ext uri="{FF2B5EF4-FFF2-40B4-BE49-F238E27FC236}">
                <a16:creationId xmlns:a16="http://schemas.microsoft.com/office/drawing/2014/main" id="{A6CB9F11-7529-9A47-98EE-F007B8B788E3}"/>
              </a:ext>
            </a:extLst>
          </p:cNvPr>
          <p:cNvSpPr/>
          <p:nvPr/>
        </p:nvSpPr>
        <p:spPr>
          <a:xfrm>
            <a:off x="7992653" y="1572113"/>
            <a:ext cx="999177" cy="2200661"/>
          </a:xfrm>
          <a:prstGeom prst="rect">
            <a:avLst/>
          </a:prstGeom>
          <a:noFill/>
          <a:ln>
            <a:noFill/>
          </a:ln>
        </p:spPr>
        <p:txBody>
          <a:bodyPr wrap="square" lIns="0" tIns="0" rIns="0" bIns="0" rtlCol="0" anchor="ctr">
            <a:noAutofit/>
          </a:bodyPr>
          <a:lstStyle/>
          <a:p>
            <a:pPr marL="0" marR="0" lvl="0" indent="0" algn="ctr" defTabSz="685766" rtl="0" eaLnBrk="1" fontAlgn="auto" latinLnBrk="0" hangingPunct="0">
              <a:lnSpc>
                <a:spcPct val="100000"/>
              </a:lnSpc>
              <a:spcBef>
                <a:spcPts val="0"/>
              </a:spcBef>
              <a:spcAft>
                <a:spcPts val="0"/>
              </a:spcAft>
              <a:buClrTx/>
              <a:buSzTx/>
              <a:buFontTx/>
              <a:buNone/>
              <a:tabLst/>
              <a:defRPr/>
            </a:pPr>
            <a:endParaRPr kumimoji="0" lang="en-US" sz="1200" b="0" i="0" u="none" strike="noStrike" kern="0" cap="none" spc="0" normalizeH="0" baseline="0" noProof="0" dirty="0" err="1">
              <a:ln>
                <a:noFill/>
              </a:ln>
              <a:solidFill>
                <a:srgbClr val="FCF4D6">
                  <a:lumMod val="10000"/>
                </a:srgbClr>
              </a:solidFill>
              <a:effectLst/>
              <a:uLnTx/>
              <a:uFillTx/>
              <a:latin typeface="IBM Plex Sans" panose="020B0503050203000203" pitchFamily="34" charset="0"/>
              <a:cs typeface="Arial"/>
              <a:sym typeface="IBM Plex Sans Light"/>
            </a:endParaRPr>
          </a:p>
        </p:txBody>
      </p:sp>
      <p:sp>
        <p:nvSpPr>
          <p:cNvPr id="3" name="Slide Number Placeholder 2">
            <a:extLst>
              <a:ext uri="{FF2B5EF4-FFF2-40B4-BE49-F238E27FC236}">
                <a16:creationId xmlns:a16="http://schemas.microsoft.com/office/drawing/2014/main" id="{BE54E66D-4C17-0946-9E16-1C05D1DA51CA}"/>
              </a:ext>
            </a:extLst>
          </p:cNvPr>
          <p:cNvSpPr>
            <a:spLocks noGrp="1"/>
          </p:cNvSpPr>
          <p:nvPr>
            <p:ph type="sldNum" sz="quarter" idx="10"/>
          </p:nvPr>
        </p:nvSpPr>
        <p:spPr>
          <a:xfrm>
            <a:off x="8845411" y="4717753"/>
            <a:ext cx="92974" cy="92333"/>
          </a:xfrm>
        </p:spPr>
        <p:txBody>
          <a:bodyPr/>
          <a:lstStyle/>
          <a:p>
            <a:pPr marL="0" marR="0" lvl="0" indent="0" algn="r" defTabSz="457178" rtl="0" eaLnBrk="1" fontAlgn="auto" latinLnBrk="0" hangingPunct="0">
              <a:lnSpc>
                <a:spcPct val="100000"/>
              </a:lnSpc>
              <a:spcBef>
                <a:spcPts val="0"/>
              </a:spcBef>
              <a:spcAft>
                <a:spcPts val="0"/>
              </a:spcAft>
              <a:buClrTx/>
              <a:buSzTx/>
              <a:buFontTx/>
              <a:buNone/>
              <a:tabLst/>
              <a:defRPr/>
            </a:pPr>
            <a:fld id="{3FD999D4-B456-9943-89B7-30D56181CE18}" type="slidenum">
              <a:rPr kumimoji="0" lang="en-US" sz="600" b="0" i="0" u="none" strike="noStrike" kern="0" cap="none" spc="0" normalizeH="0" baseline="0" noProof="0">
                <a:ln>
                  <a:noFill/>
                </a:ln>
                <a:solidFill>
                  <a:srgbClr val="FCF4D6">
                    <a:lumMod val="10000"/>
                  </a:srgbClr>
                </a:solidFill>
                <a:effectLst/>
                <a:uLnTx/>
                <a:uFillTx/>
                <a:latin typeface="IBM Plex Sans"/>
                <a:sym typeface="IBM Plex Sans"/>
              </a:rPr>
              <a:pPr marL="0" marR="0" lvl="0" indent="0" algn="r" defTabSz="457178" rtl="0" eaLnBrk="1" fontAlgn="auto" latinLnBrk="0" hangingPunct="0">
                <a:lnSpc>
                  <a:spcPct val="100000"/>
                </a:lnSpc>
                <a:spcBef>
                  <a:spcPts val="0"/>
                </a:spcBef>
                <a:spcAft>
                  <a:spcPts val="0"/>
                </a:spcAft>
                <a:buClrTx/>
                <a:buSzTx/>
                <a:buFontTx/>
                <a:buNone/>
                <a:tabLst/>
                <a:defRPr/>
              </a:pPr>
              <a:t>13</a:t>
            </a:fld>
            <a:endParaRPr kumimoji="0" lang="en-US" sz="600" b="0" i="0" u="none" strike="noStrike" kern="0" cap="none" spc="0" normalizeH="0" baseline="0" noProof="0">
              <a:ln>
                <a:noFill/>
              </a:ln>
              <a:solidFill>
                <a:srgbClr val="FCF4D6">
                  <a:lumMod val="10000"/>
                </a:srgbClr>
              </a:solidFill>
              <a:effectLst/>
              <a:uLnTx/>
              <a:uFillTx/>
              <a:latin typeface="IBM Plex Sans"/>
              <a:sym typeface="IBM Plex Sans"/>
            </a:endParaRPr>
          </a:p>
        </p:txBody>
      </p:sp>
      <p:sp>
        <p:nvSpPr>
          <p:cNvPr id="169" name="Rectangle 168">
            <a:extLst>
              <a:ext uri="{FF2B5EF4-FFF2-40B4-BE49-F238E27FC236}">
                <a16:creationId xmlns:a16="http://schemas.microsoft.com/office/drawing/2014/main" id="{7F0DDF55-BA21-0E48-913A-3DE74D45B44D}"/>
              </a:ext>
            </a:extLst>
          </p:cNvPr>
          <p:cNvSpPr/>
          <p:nvPr/>
        </p:nvSpPr>
        <p:spPr>
          <a:xfrm>
            <a:off x="1666459" y="1461248"/>
            <a:ext cx="476412" cy="261610"/>
          </a:xfrm>
          <a:prstGeom prst="rect">
            <a:avLst/>
          </a:prstGeom>
        </p:spPr>
        <p:txBody>
          <a:bodyPr wrap="none">
            <a:spAutoFit/>
          </a:bodyPr>
          <a:lstStyle/>
          <a:p>
            <a:pPr marL="0" marR="0" lvl="0" indent="0" algn="l" defTabSz="685766" rtl="0" eaLnBrk="1" fontAlgn="auto" latinLnBrk="0" hangingPunct="0">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rgbClr val="FCF4D6">
                    <a:lumMod val="10000"/>
                  </a:srgbClr>
                </a:solidFill>
                <a:effectLst/>
                <a:uLnTx/>
                <a:uFillTx/>
                <a:latin typeface="IBM Plex Sans" panose="020B0503050203000203" pitchFamily="34" charset="0"/>
                <a:cs typeface="Arial"/>
                <a:sym typeface="Arial"/>
              </a:rPr>
              <a:t>Logs</a:t>
            </a:r>
            <a:endParaRPr kumimoji="0" lang="en-US" sz="1100" b="0" i="0" u="none" strike="noStrike" kern="0" cap="none" spc="0" normalizeH="0" baseline="0" noProof="0" dirty="0">
              <a:ln>
                <a:noFill/>
              </a:ln>
              <a:solidFill>
                <a:srgbClr val="FCF4D6">
                  <a:lumMod val="10000"/>
                </a:srgbClr>
              </a:solidFill>
              <a:effectLst/>
              <a:uLnTx/>
              <a:uFillTx/>
              <a:latin typeface="IBM Plex Sans" panose="020B0503050203000203" pitchFamily="34" charset="0"/>
              <a:sym typeface="IBM Plex Sans Light"/>
            </a:endParaRPr>
          </a:p>
        </p:txBody>
      </p:sp>
      <p:cxnSp>
        <p:nvCxnSpPr>
          <p:cNvPr id="175" name="Elbow Connector 174">
            <a:extLst>
              <a:ext uri="{FF2B5EF4-FFF2-40B4-BE49-F238E27FC236}">
                <a16:creationId xmlns:a16="http://schemas.microsoft.com/office/drawing/2014/main" id="{EF477E93-927A-1A4C-A88B-66FE79483F7A}"/>
              </a:ext>
            </a:extLst>
          </p:cNvPr>
          <p:cNvCxnSpPr>
            <a:cxnSpLocks/>
          </p:cNvCxnSpPr>
          <p:nvPr/>
        </p:nvCxnSpPr>
        <p:spPr>
          <a:xfrm>
            <a:off x="1639370" y="1746029"/>
            <a:ext cx="1057283" cy="260711"/>
          </a:xfrm>
          <a:prstGeom prst="bentConnector3">
            <a:avLst>
              <a:gd name="adj1" fmla="val 50000"/>
            </a:avLst>
          </a:prstGeom>
          <a:ln w="63500">
            <a:tailEnd type="triangle"/>
          </a:ln>
        </p:spPr>
        <p:style>
          <a:lnRef idx="2">
            <a:schemeClr val="accent1"/>
          </a:lnRef>
          <a:fillRef idx="0">
            <a:schemeClr val="accent1"/>
          </a:fillRef>
          <a:effectRef idx="1">
            <a:schemeClr val="accent1"/>
          </a:effectRef>
          <a:fontRef idx="minor">
            <a:schemeClr val="tx1"/>
          </a:fontRef>
        </p:style>
      </p:cxnSp>
      <p:sp>
        <p:nvSpPr>
          <p:cNvPr id="176" name="TextBox 175">
            <a:extLst>
              <a:ext uri="{FF2B5EF4-FFF2-40B4-BE49-F238E27FC236}">
                <a16:creationId xmlns:a16="http://schemas.microsoft.com/office/drawing/2014/main" id="{5D9DAC37-528F-C24B-B99F-E04E3F54DD04}"/>
              </a:ext>
            </a:extLst>
          </p:cNvPr>
          <p:cNvSpPr txBox="1"/>
          <p:nvPr/>
        </p:nvSpPr>
        <p:spPr bwMode="auto">
          <a:xfrm>
            <a:off x="7984456" y="1671776"/>
            <a:ext cx="1159544"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rtlCol="0">
            <a:spAutoFit/>
          </a:bodyPr>
          <a:lstStyle/>
          <a:p>
            <a:pPr marL="0" marR="0" lvl="0" indent="0" algn="ctr" defTabSz="685982" rtl="0" eaLnBrk="1" fontAlgn="auto" latinLnBrk="0" hangingPunct="0">
              <a:lnSpc>
                <a:spcPct val="100000"/>
              </a:lnSpc>
              <a:spcBef>
                <a:spcPts val="0"/>
              </a:spcBef>
              <a:spcAft>
                <a:spcPts val="0"/>
              </a:spcAft>
              <a:buClr>
                <a:srgbClr val="A1BECB"/>
              </a:buClr>
              <a:buSzTx/>
              <a:buFontTx/>
              <a:buNone/>
              <a:tabLst/>
              <a:defRPr/>
            </a:pPr>
            <a:r>
              <a:rPr kumimoji="0" lang="en-GB" sz="1200" b="0" i="0" u="none" strike="noStrike" kern="0" cap="none" spc="0" normalizeH="0" baseline="0" noProof="0" dirty="0">
                <a:ln>
                  <a:noFill/>
                </a:ln>
                <a:solidFill>
                  <a:srgbClr val="FCF4D6">
                    <a:lumMod val="10000"/>
                  </a:srgbClr>
                </a:solidFill>
                <a:effectLst/>
                <a:uLnTx/>
                <a:uFillTx/>
                <a:latin typeface="IBM Plex Sans" panose="020B0503050203000203" pitchFamily="34" charset="0"/>
                <a:cs typeface="Arial"/>
                <a:sym typeface="Arial"/>
              </a:rPr>
              <a:t> Guide &amp; Resolve</a:t>
            </a:r>
          </a:p>
        </p:txBody>
      </p:sp>
      <p:pic>
        <p:nvPicPr>
          <p:cNvPr id="178" name="Picture 177">
            <a:extLst>
              <a:ext uri="{FF2B5EF4-FFF2-40B4-BE49-F238E27FC236}">
                <a16:creationId xmlns:a16="http://schemas.microsoft.com/office/drawing/2014/main" id="{A4B386F6-A946-4548-A625-D0CBFF76D790}"/>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8045962" y="2355947"/>
            <a:ext cx="959765" cy="611447"/>
          </a:xfrm>
          <a:prstGeom prst="rect">
            <a:avLst/>
          </a:prstGeom>
        </p:spPr>
      </p:pic>
      <p:pic>
        <p:nvPicPr>
          <p:cNvPr id="12" name="Graphic 11" descr="Checkmark">
            <a:extLst>
              <a:ext uri="{FF2B5EF4-FFF2-40B4-BE49-F238E27FC236}">
                <a16:creationId xmlns:a16="http://schemas.microsoft.com/office/drawing/2014/main" id="{EDC2EEAB-D482-EB4B-9BAD-36E180DB3B9F}"/>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638124" y="2753669"/>
            <a:ext cx="357925" cy="357925"/>
          </a:xfrm>
          <a:prstGeom prst="rect">
            <a:avLst/>
          </a:prstGeom>
        </p:spPr>
      </p:pic>
      <p:sp>
        <p:nvSpPr>
          <p:cNvPr id="17" name="Rounded Rectangle 16">
            <a:extLst>
              <a:ext uri="{FF2B5EF4-FFF2-40B4-BE49-F238E27FC236}">
                <a16:creationId xmlns:a16="http://schemas.microsoft.com/office/drawing/2014/main" id="{C28E2CEB-C0CA-6649-BD32-44171F8DF5C3}"/>
              </a:ext>
            </a:extLst>
          </p:cNvPr>
          <p:cNvSpPr/>
          <p:nvPr/>
        </p:nvSpPr>
        <p:spPr>
          <a:xfrm>
            <a:off x="2770980" y="920877"/>
            <a:ext cx="677724" cy="600884"/>
          </a:xfrm>
          <a:prstGeom prst="roundRect">
            <a:avLst/>
          </a:prstGeom>
          <a:solidFill>
            <a:schemeClr val="bg2"/>
          </a:solidFill>
          <a:ln w="28575">
            <a:noFill/>
          </a:ln>
        </p:spPr>
        <p:txBody>
          <a:bodyPr wrap="square" lIns="0" tIns="0" rIns="0" bIns="0" rtlCol="0" anchor="ctr">
            <a:noAutofit/>
          </a:bodyPr>
          <a:lstStyle/>
          <a:p>
            <a:pPr marL="0" marR="0" lvl="0" indent="0" algn="ctr" defTabSz="685783" rtl="0" eaLnBrk="1" fontAlgn="auto" latinLnBrk="0" hangingPunct="0">
              <a:lnSpc>
                <a:spcPct val="100000"/>
              </a:lnSpc>
              <a:spcBef>
                <a:spcPts val="0"/>
              </a:spcBef>
              <a:spcAft>
                <a:spcPts val="0"/>
              </a:spcAft>
              <a:buClrTx/>
              <a:buSzTx/>
              <a:buFontTx/>
              <a:buNone/>
              <a:tabLst/>
              <a:defRPr/>
            </a:pPr>
            <a:endParaRPr kumimoji="0" lang="en-US" sz="900" b="0" i="0" u="none" strike="noStrike" kern="0" cap="none" spc="0" normalizeH="0" baseline="0" noProof="0" dirty="0" err="1">
              <a:ln>
                <a:noFill/>
              </a:ln>
              <a:solidFill>
                <a:srgbClr val="FCF4D6">
                  <a:lumMod val="10000"/>
                </a:srgbClr>
              </a:solidFill>
              <a:effectLst/>
              <a:highlight>
                <a:srgbClr val="00FFFF"/>
              </a:highlight>
              <a:uLnTx/>
              <a:uFillTx/>
              <a:latin typeface="Arial"/>
              <a:cs typeface="Arial"/>
              <a:sym typeface="IBM Plex Sans Light"/>
            </a:endParaRPr>
          </a:p>
        </p:txBody>
      </p:sp>
      <p:sp>
        <p:nvSpPr>
          <p:cNvPr id="172" name="Rectangle 171">
            <a:extLst>
              <a:ext uri="{FF2B5EF4-FFF2-40B4-BE49-F238E27FC236}">
                <a16:creationId xmlns:a16="http://schemas.microsoft.com/office/drawing/2014/main" id="{C99F151F-04AC-4749-97F1-F3CA07994714}"/>
              </a:ext>
            </a:extLst>
          </p:cNvPr>
          <p:cNvSpPr/>
          <p:nvPr/>
        </p:nvSpPr>
        <p:spPr>
          <a:xfrm>
            <a:off x="2692370" y="1744664"/>
            <a:ext cx="686114" cy="313932"/>
          </a:xfrm>
          <a:prstGeom prst="rect">
            <a:avLst/>
          </a:prstGeom>
          <a:ln>
            <a:noFill/>
          </a:ln>
        </p:spPr>
        <p:txBody>
          <a:bodyPr wrap="square">
            <a:spAutoFit/>
          </a:bodyPr>
          <a:lstStyle/>
          <a:p>
            <a:pPr marL="0" marR="0" lvl="0" indent="0" algn="ctr" defTabSz="514313" rtl="0" eaLnBrk="1" fontAlgn="auto" latinLnBrk="0" hangingPunct="0">
              <a:lnSpc>
                <a:spcPct val="90000"/>
              </a:lnSpc>
              <a:spcBef>
                <a:spcPts val="0"/>
              </a:spcBef>
              <a:spcAft>
                <a:spcPts val="0"/>
              </a:spcAft>
              <a:buClrTx/>
              <a:buSzTx/>
              <a:buFontTx/>
              <a:buNone/>
              <a:tabLst/>
              <a:defRPr/>
            </a:pPr>
            <a:r>
              <a:rPr kumimoji="0" lang="en-GB" sz="800" b="0" i="0" u="none" strike="noStrike" kern="0" cap="none" spc="0" normalizeH="0" baseline="0" noProof="0" dirty="0">
                <a:ln>
                  <a:noFill/>
                </a:ln>
                <a:solidFill>
                  <a:srgbClr val="FCF4D6">
                    <a:lumMod val="10000"/>
                  </a:srgbClr>
                </a:solidFill>
                <a:effectLst/>
                <a:uLnTx/>
                <a:uFillTx/>
                <a:latin typeface="IBM Plex Sans" panose="020B0503050203000203" pitchFamily="34" charset="0"/>
                <a:cs typeface="Arial"/>
                <a:sym typeface="Arial"/>
              </a:rPr>
              <a:t>Log Analytics</a:t>
            </a:r>
          </a:p>
        </p:txBody>
      </p:sp>
      <p:pic>
        <p:nvPicPr>
          <p:cNvPr id="22" name="Graphic 21" descr="Braille">
            <a:extLst>
              <a:ext uri="{FF2B5EF4-FFF2-40B4-BE49-F238E27FC236}">
                <a16:creationId xmlns:a16="http://schemas.microsoft.com/office/drawing/2014/main" id="{86E7F63A-3093-B041-9D1B-E5EA566EADA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806577" y="1921488"/>
            <a:ext cx="461414" cy="461414"/>
          </a:xfrm>
          <a:prstGeom prst="rect">
            <a:avLst/>
          </a:prstGeom>
        </p:spPr>
      </p:pic>
      <p:cxnSp>
        <p:nvCxnSpPr>
          <p:cNvPr id="46" name="Elbow Connector 45">
            <a:extLst>
              <a:ext uri="{FF2B5EF4-FFF2-40B4-BE49-F238E27FC236}">
                <a16:creationId xmlns:a16="http://schemas.microsoft.com/office/drawing/2014/main" id="{02F94E6E-D3AA-F041-93AA-2BC2DAF26F59}"/>
              </a:ext>
            </a:extLst>
          </p:cNvPr>
          <p:cNvCxnSpPr>
            <a:cxnSpLocks/>
          </p:cNvCxnSpPr>
          <p:nvPr/>
        </p:nvCxnSpPr>
        <p:spPr>
          <a:xfrm>
            <a:off x="3459370" y="1234784"/>
            <a:ext cx="2696655" cy="841618"/>
          </a:xfrm>
          <a:prstGeom prst="bentConnector3">
            <a:avLst>
              <a:gd name="adj1" fmla="val 100084"/>
            </a:avLst>
          </a:prstGeom>
          <a:ln>
            <a:tailEnd type="triangle"/>
          </a:ln>
        </p:spPr>
        <p:style>
          <a:lnRef idx="2">
            <a:schemeClr val="accent1"/>
          </a:lnRef>
          <a:fillRef idx="0">
            <a:schemeClr val="accent1"/>
          </a:fillRef>
          <a:effectRef idx="1">
            <a:schemeClr val="accent1"/>
          </a:effectRef>
          <a:fontRef idx="minor">
            <a:schemeClr val="tx1"/>
          </a:fontRef>
        </p:style>
      </p:cxnSp>
      <p:sp>
        <p:nvSpPr>
          <p:cNvPr id="181" name="Rounded Rectangle 180">
            <a:extLst>
              <a:ext uri="{FF2B5EF4-FFF2-40B4-BE49-F238E27FC236}">
                <a16:creationId xmlns:a16="http://schemas.microsoft.com/office/drawing/2014/main" id="{79E77DEE-0272-9946-A3C3-20E1CCD0A02D}"/>
              </a:ext>
            </a:extLst>
          </p:cNvPr>
          <p:cNvSpPr/>
          <p:nvPr/>
        </p:nvSpPr>
        <p:spPr bwMode="auto">
          <a:xfrm>
            <a:off x="2260139" y="2889364"/>
            <a:ext cx="711520" cy="604064"/>
          </a:xfrm>
          <a:prstGeom prst="roundRect">
            <a:avLst/>
          </a:prstGeom>
          <a:solidFill>
            <a:schemeClr val="bg2"/>
          </a:solidFill>
          <a:ln w="6350">
            <a:noFill/>
          </a:ln>
          <a:effectLst/>
        </p:spPr>
        <p:style>
          <a:lnRef idx="2">
            <a:schemeClr val="accent2"/>
          </a:lnRef>
          <a:fillRef idx="1">
            <a:schemeClr val="lt1"/>
          </a:fillRef>
          <a:effectRef idx="0">
            <a:schemeClr val="accent2"/>
          </a:effectRef>
          <a:fontRef idx="minor">
            <a:schemeClr val="dk1"/>
          </a:fontRef>
        </p:style>
        <p:txBody>
          <a:bodyPr vert="horz" wrap="square" lIns="0" tIns="0" rIns="0" bIns="0" numCol="1" rtlCol="0" anchor="ctr" anchorCtr="0" compatLnSpc="1">
            <a:prstTxWarp prst="textNoShape">
              <a:avLst/>
            </a:prstTxWarp>
            <a:noAutofit/>
          </a:bodyPr>
          <a:lstStyle/>
          <a:p>
            <a:pPr marL="0" marR="0" lvl="0" indent="0" algn="ctr" defTabSz="514313" rtl="0" eaLnBrk="1" fontAlgn="auto" latinLnBrk="0" hangingPunct="0">
              <a:lnSpc>
                <a:spcPct val="90000"/>
              </a:lnSpc>
              <a:spcBef>
                <a:spcPct val="50000"/>
              </a:spcBef>
              <a:spcAft>
                <a:spcPts val="0"/>
              </a:spcAft>
              <a:buClrTx/>
              <a:buSzTx/>
              <a:buFontTx/>
              <a:buNone/>
              <a:tabLst/>
              <a:defRPr/>
            </a:pPr>
            <a:endParaRPr kumimoji="0" lang="en-GB" sz="750" b="0" i="0" u="none" strike="noStrike" kern="0" cap="none" spc="0" normalizeH="0" baseline="0" noProof="0" dirty="0">
              <a:ln>
                <a:noFill/>
              </a:ln>
              <a:solidFill>
                <a:srgbClr val="FCF4D6">
                  <a:lumMod val="10000"/>
                </a:srgbClr>
              </a:solidFill>
              <a:effectLst/>
              <a:uLnTx/>
              <a:uFillTx/>
              <a:latin typeface="IBM Plex Sans" panose="020B0503050203000203" pitchFamily="34" charset="0"/>
              <a:sym typeface="Arial"/>
            </a:endParaRPr>
          </a:p>
        </p:txBody>
      </p:sp>
      <p:sp>
        <p:nvSpPr>
          <p:cNvPr id="182" name="Rectangle 181">
            <a:extLst>
              <a:ext uri="{FF2B5EF4-FFF2-40B4-BE49-F238E27FC236}">
                <a16:creationId xmlns:a16="http://schemas.microsoft.com/office/drawing/2014/main" id="{C46F3234-B185-0044-832C-6DDF64EF59B5}"/>
              </a:ext>
            </a:extLst>
          </p:cNvPr>
          <p:cNvSpPr/>
          <p:nvPr/>
        </p:nvSpPr>
        <p:spPr>
          <a:xfrm>
            <a:off x="1601939" y="3654138"/>
            <a:ext cx="651140" cy="261610"/>
          </a:xfrm>
          <a:prstGeom prst="rect">
            <a:avLst/>
          </a:prstGeom>
        </p:spPr>
        <p:txBody>
          <a:bodyPr wrap="none">
            <a:spAutoFit/>
          </a:bodyPr>
          <a:lstStyle/>
          <a:p>
            <a:pPr marL="0" marR="0" lvl="0" indent="0" algn="l" defTabSz="685766" rtl="0" eaLnBrk="1" fontAlgn="auto" latinLnBrk="0" hangingPunct="0">
              <a:lnSpc>
                <a:spcPct val="100000"/>
              </a:lnSpc>
              <a:spcBef>
                <a:spcPts val="0"/>
              </a:spcBef>
              <a:spcAft>
                <a:spcPts val="0"/>
              </a:spcAft>
              <a:buClrTx/>
              <a:buSzTx/>
              <a:buFontTx/>
              <a:buNone/>
              <a:tabLst/>
              <a:defRPr/>
            </a:pPr>
            <a:r>
              <a:rPr kumimoji="0" lang="en-GB" sz="1100" b="0" i="0" u="none" strike="noStrike" kern="0" cap="none" spc="0" normalizeH="0" baseline="0" noProof="0" dirty="0">
                <a:ln>
                  <a:noFill/>
                </a:ln>
                <a:solidFill>
                  <a:srgbClr val="FCF4D6">
                    <a:lumMod val="10000"/>
                  </a:srgbClr>
                </a:solidFill>
                <a:effectLst/>
                <a:uLnTx/>
                <a:uFillTx/>
                <a:latin typeface="IBM Plex Sans" panose="020B0503050203000203" pitchFamily="34" charset="0"/>
                <a:cs typeface="Arial"/>
                <a:sym typeface="Arial"/>
              </a:rPr>
              <a:t>Metrics</a:t>
            </a:r>
            <a:endParaRPr kumimoji="0" lang="en-US" sz="1100" b="0" i="0" u="none" strike="noStrike" kern="0" cap="none" spc="0" normalizeH="0" baseline="0" noProof="0" dirty="0">
              <a:ln>
                <a:noFill/>
              </a:ln>
              <a:solidFill>
                <a:srgbClr val="FCF4D6">
                  <a:lumMod val="10000"/>
                </a:srgbClr>
              </a:solidFill>
              <a:effectLst/>
              <a:uLnTx/>
              <a:uFillTx/>
              <a:latin typeface="IBM Plex Sans" panose="020B0503050203000203" pitchFamily="34" charset="0"/>
              <a:sym typeface="IBM Plex Sans Light"/>
            </a:endParaRPr>
          </a:p>
        </p:txBody>
      </p:sp>
      <p:cxnSp>
        <p:nvCxnSpPr>
          <p:cNvPr id="183" name="Elbow Connector 182">
            <a:extLst>
              <a:ext uri="{FF2B5EF4-FFF2-40B4-BE49-F238E27FC236}">
                <a16:creationId xmlns:a16="http://schemas.microsoft.com/office/drawing/2014/main" id="{6DA954F1-9664-0C43-B014-36766B25E1D7}"/>
              </a:ext>
            </a:extLst>
          </p:cNvPr>
          <p:cNvCxnSpPr>
            <a:cxnSpLocks/>
            <a:endCxn id="181" idx="1"/>
          </p:cNvCxnSpPr>
          <p:nvPr/>
        </p:nvCxnSpPr>
        <p:spPr>
          <a:xfrm flipV="1">
            <a:off x="1628084" y="3191396"/>
            <a:ext cx="632055" cy="455810"/>
          </a:xfrm>
          <a:prstGeom prst="bentConnector3">
            <a:avLst>
              <a:gd name="adj1" fmla="val 50000"/>
            </a:avLst>
          </a:prstGeom>
          <a:ln w="63500">
            <a:tailEnd type="triangle"/>
          </a:ln>
        </p:spPr>
        <p:style>
          <a:lnRef idx="2">
            <a:schemeClr val="accent1"/>
          </a:lnRef>
          <a:fillRef idx="0">
            <a:schemeClr val="accent1"/>
          </a:fillRef>
          <a:effectRef idx="1">
            <a:schemeClr val="accent1"/>
          </a:effectRef>
          <a:fontRef idx="minor">
            <a:schemeClr val="tx1"/>
          </a:fontRef>
        </p:style>
      </p:cxnSp>
      <p:sp>
        <p:nvSpPr>
          <p:cNvPr id="189" name="Rectangle 188">
            <a:extLst>
              <a:ext uri="{FF2B5EF4-FFF2-40B4-BE49-F238E27FC236}">
                <a16:creationId xmlns:a16="http://schemas.microsoft.com/office/drawing/2014/main" id="{7E355DFF-17BB-5847-9802-DB2A03B2C88A}"/>
              </a:ext>
            </a:extLst>
          </p:cNvPr>
          <p:cNvSpPr/>
          <p:nvPr/>
        </p:nvSpPr>
        <p:spPr>
          <a:xfrm>
            <a:off x="2266438" y="2910021"/>
            <a:ext cx="686114" cy="313932"/>
          </a:xfrm>
          <a:prstGeom prst="rect">
            <a:avLst/>
          </a:prstGeom>
          <a:ln>
            <a:noFill/>
          </a:ln>
        </p:spPr>
        <p:txBody>
          <a:bodyPr wrap="square">
            <a:spAutoFit/>
          </a:bodyPr>
          <a:lstStyle/>
          <a:p>
            <a:pPr marL="0" marR="0" lvl="0" indent="0" algn="ctr" defTabSz="514313" rtl="0" eaLnBrk="1" fontAlgn="auto" latinLnBrk="0" hangingPunct="0">
              <a:lnSpc>
                <a:spcPct val="90000"/>
              </a:lnSpc>
              <a:spcBef>
                <a:spcPts val="45"/>
              </a:spcBef>
              <a:spcAft>
                <a:spcPts val="0"/>
              </a:spcAft>
              <a:buClrTx/>
              <a:buSzTx/>
              <a:buFontTx/>
              <a:buNone/>
              <a:tabLst/>
              <a:defRPr/>
            </a:pPr>
            <a:r>
              <a:rPr kumimoji="0" lang="en-GB" sz="800" b="0" i="0" u="none" strike="noStrike" kern="0" cap="none" spc="0" normalizeH="0" baseline="0" noProof="0" dirty="0">
                <a:ln>
                  <a:noFill/>
                </a:ln>
                <a:solidFill>
                  <a:srgbClr val="FCF4D6">
                    <a:lumMod val="10000"/>
                  </a:srgbClr>
                </a:solidFill>
                <a:effectLst/>
                <a:uLnTx/>
                <a:uFillTx/>
                <a:latin typeface="IBM Plex Sans" panose="020B0503050203000203" pitchFamily="34" charset="0"/>
                <a:cs typeface="Arial"/>
                <a:sym typeface="Arial"/>
              </a:rPr>
              <a:t>Metric</a:t>
            </a:r>
          </a:p>
          <a:p>
            <a:pPr marL="0" marR="0" lvl="0" indent="0" algn="ctr" defTabSz="514313" rtl="0" eaLnBrk="1" fontAlgn="auto" latinLnBrk="0" hangingPunct="0">
              <a:lnSpc>
                <a:spcPct val="90000"/>
              </a:lnSpc>
              <a:spcBef>
                <a:spcPts val="45"/>
              </a:spcBef>
              <a:spcAft>
                <a:spcPts val="0"/>
              </a:spcAft>
              <a:buClrTx/>
              <a:buSzTx/>
              <a:buFontTx/>
              <a:buNone/>
              <a:tabLst/>
              <a:defRPr/>
            </a:pPr>
            <a:r>
              <a:rPr kumimoji="0" lang="en-GB" sz="800" b="0" i="0" u="none" strike="noStrike" kern="0" cap="none" spc="0" normalizeH="0" baseline="0" noProof="0" dirty="0">
                <a:ln>
                  <a:noFill/>
                </a:ln>
                <a:solidFill>
                  <a:srgbClr val="FCF4D6">
                    <a:lumMod val="10000"/>
                  </a:srgbClr>
                </a:solidFill>
                <a:effectLst/>
                <a:uLnTx/>
                <a:uFillTx/>
                <a:latin typeface="IBM Plex Sans" panose="020B0503050203000203" pitchFamily="34" charset="0"/>
                <a:cs typeface="Arial"/>
                <a:sym typeface="Arial"/>
              </a:rPr>
              <a:t>Analytics</a:t>
            </a:r>
          </a:p>
        </p:txBody>
      </p:sp>
      <p:pic>
        <p:nvPicPr>
          <p:cNvPr id="190" name="Picture 189">
            <a:extLst>
              <a:ext uri="{FF2B5EF4-FFF2-40B4-BE49-F238E27FC236}">
                <a16:creationId xmlns:a16="http://schemas.microsoft.com/office/drawing/2014/main" id="{F6E53C07-CFD6-FC4B-9FD1-EE7469F7C034}"/>
              </a:ext>
            </a:extLst>
          </p:cNvPr>
          <p:cNvPicPr>
            <a:picLocks noChangeAspect="1"/>
          </p:cNvPicPr>
          <p:nvPr/>
        </p:nvPicPr>
        <p:blipFill>
          <a:blip r:embed="rId11" cstate="screen">
            <a:duotone>
              <a:prstClr val="black"/>
              <a:schemeClr val="accent1">
                <a:tint val="45000"/>
                <a:satMod val="400000"/>
              </a:schemeClr>
            </a:duotone>
            <a:extLst>
              <a:ext uri="{28A0092B-C50C-407E-A947-70E740481C1C}">
                <a14:useLocalDpi xmlns:a14="http://schemas.microsoft.com/office/drawing/2010/main"/>
              </a:ext>
            </a:extLst>
          </a:blip>
          <a:stretch>
            <a:fillRect/>
          </a:stretch>
        </p:blipFill>
        <p:spPr>
          <a:xfrm>
            <a:off x="2487218" y="3281786"/>
            <a:ext cx="222527" cy="163757"/>
          </a:xfrm>
          <a:prstGeom prst="rect">
            <a:avLst/>
          </a:prstGeom>
        </p:spPr>
      </p:pic>
      <p:sp>
        <p:nvSpPr>
          <p:cNvPr id="191" name="Rectangle 190">
            <a:extLst>
              <a:ext uri="{FF2B5EF4-FFF2-40B4-BE49-F238E27FC236}">
                <a16:creationId xmlns:a16="http://schemas.microsoft.com/office/drawing/2014/main" id="{225EBA32-40E4-5A48-95B7-EBE6DE6B9CEB}"/>
              </a:ext>
            </a:extLst>
          </p:cNvPr>
          <p:cNvSpPr/>
          <p:nvPr/>
        </p:nvSpPr>
        <p:spPr>
          <a:xfrm>
            <a:off x="2928446" y="3233582"/>
            <a:ext cx="731290" cy="230832"/>
          </a:xfrm>
          <a:prstGeom prst="rect">
            <a:avLst/>
          </a:prstGeom>
        </p:spPr>
        <p:txBody>
          <a:bodyPr wrap="none">
            <a:spAutoFit/>
          </a:bodyPr>
          <a:lstStyle/>
          <a:p>
            <a:pPr marL="0" marR="0" lvl="0" indent="0" algn="l" defTabSz="685766" rtl="0" eaLnBrk="1" fontAlgn="auto" latinLnBrk="0" hangingPunct="0">
              <a:lnSpc>
                <a:spcPct val="100000"/>
              </a:lnSpc>
              <a:spcBef>
                <a:spcPts val="0"/>
              </a:spcBef>
              <a:spcAft>
                <a:spcPts val="0"/>
              </a:spcAft>
              <a:buClrTx/>
              <a:buSzTx/>
              <a:buFontTx/>
              <a:buNone/>
              <a:tabLst/>
              <a:defRPr/>
            </a:pPr>
            <a:r>
              <a:rPr kumimoji="0" lang="en-GB" sz="900" b="0" i="0" u="none" strike="noStrike" kern="0" cap="none" spc="0" normalizeH="0" baseline="0" noProof="0" dirty="0">
                <a:ln>
                  <a:noFill/>
                </a:ln>
                <a:solidFill>
                  <a:srgbClr val="FCF4D6">
                    <a:lumMod val="10000"/>
                  </a:srgbClr>
                </a:solidFill>
                <a:effectLst/>
                <a:uLnTx/>
                <a:uFillTx/>
                <a:latin typeface="IBM Plex Sans" panose="020B0503050203000203" pitchFamily="34" charset="0"/>
                <a:cs typeface="Arial"/>
                <a:sym typeface="Arial"/>
              </a:rPr>
              <a:t>Anomalies</a:t>
            </a:r>
            <a:endParaRPr kumimoji="0" lang="en-US" sz="900" b="0" i="0" u="none" strike="noStrike" kern="0" cap="none" spc="0" normalizeH="0" baseline="0" noProof="0" dirty="0">
              <a:ln>
                <a:noFill/>
              </a:ln>
              <a:solidFill>
                <a:srgbClr val="FCF4D6">
                  <a:lumMod val="10000"/>
                </a:srgbClr>
              </a:solidFill>
              <a:effectLst/>
              <a:uLnTx/>
              <a:uFillTx/>
              <a:latin typeface="IBM Plex Sans" panose="020B0503050203000203" pitchFamily="34" charset="0"/>
              <a:sym typeface="IBM Plex Sans Light"/>
            </a:endParaRPr>
          </a:p>
        </p:txBody>
      </p:sp>
      <p:cxnSp>
        <p:nvCxnSpPr>
          <p:cNvPr id="192" name="Elbow Connector 191">
            <a:extLst>
              <a:ext uri="{FF2B5EF4-FFF2-40B4-BE49-F238E27FC236}">
                <a16:creationId xmlns:a16="http://schemas.microsoft.com/office/drawing/2014/main" id="{8A6D7FD7-781C-4B42-A6E0-4441D7F810EC}"/>
              </a:ext>
            </a:extLst>
          </p:cNvPr>
          <p:cNvCxnSpPr>
            <a:cxnSpLocks/>
            <a:stCxn id="181" idx="3"/>
          </p:cNvCxnSpPr>
          <p:nvPr/>
        </p:nvCxnSpPr>
        <p:spPr>
          <a:xfrm flipV="1">
            <a:off x="2971659" y="2952750"/>
            <a:ext cx="923318" cy="238646"/>
          </a:xfrm>
          <a:prstGeom prst="bentConnector3">
            <a:avLst>
              <a:gd name="adj1" fmla="val 50000"/>
            </a:avLst>
          </a:prstGeom>
          <a:ln>
            <a:headEnd type="none"/>
            <a:tailEnd type="triangle"/>
          </a:ln>
        </p:spPr>
        <p:style>
          <a:lnRef idx="2">
            <a:schemeClr val="accent1"/>
          </a:lnRef>
          <a:fillRef idx="0">
            <a:schemeClr val="accent1"/>
          </a:fillRef>
          <a:effectRef idx="1">
            <a:schemeClr val="accent1"/>
          </a:effectRef>
          <a:fontRef idx="minor">
            <a:schemeClr val="tx1"/>
          </a:fontRef>
        </p:style>
      </p:cxnSp>
      <p:pic>
        <p:nvPicPr>
          <p:cNvPr id="87" name="Graphic 86" descr="List">
            <a:extLst>
              <a:ext uri="{FF2B5EF4-FFF2-40B4-BE49-F238E27FC236}">
                <a16:creationId xmlns:a16="http://schemas.microsoft.com/office/drawing/2014/main" id="{1C9764E3-4A85-B34F-AB32-F005DDE5CC0A}"/>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941873" y="1259067"/>
            <a:ext cx="257567" cy="257567"/>
          </a:xfrm>
          <a:prstGeom prst="rect">
            <a:avLst/>
          </a:prstGeom>
        </p:spPr>
      </p:pic>
      <p:pic>
        <p:nvPicPr>
          <p:cNvPr id="179" name="Picture 178" descr="A screenshot of a cell phone&#10;&#10;Description automatically generated">
            <a:extLst>
              <a:ext uri="{FF2B5EF4-FFF2-40B4-BE49-F238E27FC236}">
                <a16:creationId xmlns:a16="http://schemas.microsoft.com/office/drawing/2014/main" id="{4951F2B0-44D4-7940-87FF-BA9E8F1F0ED5}"/>
              </a:ext>
            </a:extLst>
          </p:cNvPr>
          <p:cNvPicPr>
            <a:picLocks noChangeAspect="1"/>
          </p:cNvPicPr>
          <p:nvPr/>
        </p:nvPicPr>
        <p:blipFill>
          <a:blip r:embed="rId14" cstate="screen">
            <a:extLst>
              <a:ext uri="{28A0092B-C50C-407E-A947-70E740481C1C}">
                <a14:useLocalDpi xmlns:a14="http://schemas.microsoft.com/office/drawing/2010/main"/>
              </a:ext>
            </a:extLst>
          </a:blip>
          <a:stretch>
            <a:fillRect/>
          </a:stretch>
        </p:blipFill>
        <p:spPr>
          <a:xfrm>
            <a:off x="6693087" y="2058596"/>
            <a:ext cx="921600" cy="519362"/>
          </a:xfrm>
          <a:prstGeom prst="rect">
            <a:avLst/>
          </a:prstGeom>
          <a:effectLst>
            <a:outerShdw blurRad="50800" dist="38100" dir="8100000" algn="tr" rotWithShape="0">
              <a:prstClr val="black">
                <a:alpha val="40000"/>
              </a:prstClr>
            </a:outerShdw>
          </a:effectLst>
        </p:spPr>
      </p:pic>
      <p:grpSp>
        <p:nvGrpSpPr>
          <p:cNvPr id="5" name="Rectangle 44">
            <a:extLst>
              <a:ext uri="{FF2B5EF4-FFF2-40B4-BE49-F238E27FC236}">
                <a16:creationId xmlns:a16="http://schemas.microsoft.com/office/drawing/2014/main" id="{CF15CECD-64E0-10C1-00F6-0401D3AC08BF}"/>
              </a:ext>
            </a:extLst>
          </p:cNvPr>
          <p:cNvGrpSpPr/>
          <p:nvPr/>
        </p:nvGrpSpPr>
        <p:grpSpPr>
          <a:xfrm>
            <a:off x="50382" y="2800436"/>
            <a:ext cx="1181195" cy="220460"/>
            <a:chOff x="-1" y="-1"/>
            <a:chExt cx="1469751" cy="220458"/>
          </a:xfrm>
        </p:grpSpPr>
        <p:sp>
          <p:nvSpPr>
            <p:cNvPr id="6" name="Rectangle">
              <a:extLst>
                <a:ext uri="{FF2B5EF4-FFF2-40B4-BE49-F238E27FC236}">
                  <a16:creationId xmlns:a16="http://schemas.microsoft.com/office/drawing/2014/main" id="{EA73E661-ED5E-D8AE-933B-EFC0E9EFB6D9}"/>
                </a:ext>
              </a:extLst>
            </p:cNvPr>
            <p:cNvSpPr/>
            <p:nvPr/>
          </p:nvSpPr>
          <p:spPr>
            <a:xfrm>
              <a:off x="-1" y="-1"/>
              <a:ext cx="1469751" cy="220458"/>
            </a:xfrm>
            <a:prstGeom prst="rect">
              <a:avLst/>
            </a:prstGeom>
            <a:solidFill>
              <a:srgbClr val="4472C4"/>
            </a:solidFill>
            <a:ln w="3175" cap="flat">
              <a:noFill/>
              <a:miter lim="400000"/>
            </a:ln>
            <a:effectLst/>
          </p:spPr>
          <p:txBody>
            <a:bodyPr wrap="square" lIns="68579" tIns="68579" rIns="68579" bIns="68579" numCol="1" anchor="ctr">
              <a:noAutofit/>
            </a:bodyPr>
            <a:lstStyle/>
            <a:p>
              <a:pPr marL="0" marR="0" lvl="0" indent="0" algn="l" defTabSz="685948" rtl="0" eaLnBrk="1" fontAlgn="auto" latinLnBrk="0" hangingPunct="0">
                <a:lnSpc>
                  <a:spcPct val="100000"/>
                </a:lnSpc>
                <a:spcBef>
                  <a:spcPts val="0"/>
                </a:spcBef>
                <a:spcAft>
                  <a:spcPts val="0"/>
                </a:spcAft>
                <a:buClrTx/>
                <a:buSzTx/>
                <a:buFontTx/>
                <a:buNone/>
                <a:tabLst/>
                <a:defRPr sz="900">
                  <a:solidFill>
                    <a:srgbClr val="000000"/>
                  </a:solidFill>
                </a:defRPr>
              </a:pPr>
              <a:endParaRPr kumimoji="0" sz="9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8" name="Events / Alerts">
              <a:extLst>
                <a:ext uri="{FF2B5EF4-FFF2-40B4-BE49-F238E27FC236}">
                  <a16:creationId xmlns:a16="http://schemas.microsoft.com/office/drawing/2014/main" id="{6DC5B45A-6F4F-7E9B-2887-535759036F4D}"/>
                </a:ext>
              </a:extLst>
            </p:cNvPr>
            <p:cNvSpPr txBox="1"/>
            <p:nvPr/>
          </p:nvSpPr>
          <p:spPr>
            <a:xfrm>
              <a:off x="-1" y="21072"/>
              <a:ext cx="1469751" cy="17831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defTabSz="685948">
                <a:defRPr sz="800">
                  <a:latin typeface="+mn-lt"/>
                  <a:ea typeface="+mn-ea"/>
                  <a:cs typeface="+mn-cs"/>
                  <a:sym typeface="IBM Plex Sans"/>
                </a:defRPr>
              </a:lvl1pPr>
            </a:lstStyle>
            <a:p>
              <a:pPr marL="0" marR="0" lvl="0" indent="0" algn="l" defTabSz="685948" rtl="0" eaLnBrk="1" fontAlgn="auto" latinLnBrk="0" hangingPunct="0">
                <a:lnSpc>
                  <a:spcPct val="100000"/>
                </a:lnSpc>
                <a:spcBef>
                  <a:spcPts val="0"/>
                </a:spcBef>
                <a:spcAft>
                  <a:spcPts val="0"/>
                </a:spcAft>
                <a:buClrTx/>
                <a:buSzTx/>
                <a:buFontTx/>
                <a:buNone/>
                <a:tabLst/>
                <a:defRPr/>
              </a:pPr>
              <a:r>
                <a:rPr kumimoji="0" sz="800" b="0" i="0" u="none" strike="noStrike" kern="0" cap="none" spc="0" normalizeH="0" baseline="0" noProof="0" dirty="0">
                  <a:ln>
                    <a:noFill/>
                  </a:ln>
                  <a:solidFill>
                    <a:srgbClr val="FFFFFF"/>
                  </a:solidFill>
                  <a:effectLst/>
                  <a:uLnTx/>
                  <a:uFillTx/>
                  <a:latin typeface="IBM Plex Sans"/>
                  <a:sym typeface="IBM Plex Sans"/>
                </a:rPr>
                <a:t> Events / Alerts</a:t>
              </a:r>
            </a:p>
          </p:txBody>
        </p:sp>
      </p:grpSp>
      <p:grpSp>
        <p:nvGrpSpPr>
          <p:cNvPr id="9" name="Rectangle 49">
            <a:extLst>
              <a:ext uri="{FF2B5EF4-FFF2-40B4-BE49-F238E27FC236}">
                <a16:creationId xmlns:a16="http://schemas.microsoft.com/office/drawing/2014/main" id="{EAC56774-9B01-9A87-0B02-6E36E1BECA20}"/>
              </a:ext>
            </a:extLst>
          </p:cNvPr>
          <p:cNvGrpSpPr/>
          <p:nvPr/>
        </p:nvGrpSpPr>
        <p:grpSpPr>
          <a:xfrm>
            <a:off x="55667" y="2025646"/>
            <a:ext cx="1181195" cy="220458"/>
            <a:chOff x="0" y="0"/>
            <a:chExt cx="1469749" cy="220456"/>
          </a:xfrm>
        </p:grpSpPr>
        <p:sp>
          <p:nvSpPr>
            <p:cNvPr id="10" name="Rectangle">
              <a:extLst>
                <a:ext uri="{FF2B5EF4-FFF2-40B4-BE49-F238E27FC236}">
                  <a16:creationId xmlns:a16="http://schemas.microsoft.com/office/drawing/2014/main" id="{FB69998B-434F-8886-6BB8-539A1F841C97}"/>
                </a:ext>
              </a:extLst>
            </p:cNvPr>
            <p:cNvSpPr/>
            <p:nvPr/>
          </p:nvSpPr>
          <p:spPr>
            <a:xfrm>
              <a:off x="-1" y="-1"/>
              <a:ext cx="1469751" cy="220458"/>
            </a:xfrm>
            <a:prstGeom prst="rect">
              <a:avLst/>
            </a:prstGeom>
            <a:solidFill>
              <a:srgbClr val="ED7D31"/>
            </a:solidFill>
            <a:ln w="3175" cap="flat">
              <a:noFill/>
              <a:miter lim="400000"/>
            </a:ln>
            <a:effectLst/>
          </p:spPr>
          <p:txBody>
            <a:bodyPr wrap="square" lIns="68579" tIns="68579" rIns="68579" bIns="68579" numCol="1" anchor="ctr">
              <a:noAutofit/>
            </a:bodyPr>
            <a:lstStyle/>
            <a:p>
              <a:pPr marL="0" marR="0" lvl="0" indent="0" algn="l" defTabSz="685948" rtl="0" eaLnBrk="1" fontAlgn="auto" latinLnBrk="0" hangingPunct="0">
                <a:lnSpc>
                  <a:spcPct val="100000"/>
                </a:lnSpc>
                <a:spcBef>
                  <a:spcPts val="0"/>
                </a:spcBef>
                <a:spcAft>
                  <a:spcPts val="0"/>
                </a:spcAft>
                <a:buClrTx/>
                <a:buSzTx/>
                <a:buFontTx/>
                <a:buNone/>
                <a:tabLst/>
                <a:defRPr sz="900">
                  <a:solidFill>
                    <a:srgbClr val="000000"/>
                  </a:solidFill>
                </a:defRPr>
              </a:pPr>
              <a:endParaRPr kumimoji="0" sz="9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11" name="Metrics">
              <a:extLst>
                <a:ext uri="{FF2B5EF4-FFF2-40B4-BE49-F238E27FC236}">
                  <a16:creationId xmlns:a16="http://schemas.microsoft.com/office/drawing/2014/main" id="{54F1AF33-C3F6-A438-15E7-A1088C04546E}"/>
                </a:ext>
              </a:extLst>
            </p:cNvPr>
            <p:cNvSpPr txBox="1"/>
            <p:nvPr/>
          </p:nvSpPr>
          <p:spPr>
            <a:xfrm>
              <a:off x="-1" y="21072"/>
              <a:ext cx="1469751" cy="17831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defTabSz="685948">
                <a:defRPr sz="800">
                  <a:latin typeface="+mn-lt"/>
                  <a:ea typeface="+mn-ea"/>
                  <a:cs typeface="+mn-cs"/>
                  <a:sym typeface="IBM Plex Sans"/>
                </a:defRPr>
              </a:lvl1pPr>
            </a:lstStyle>
            <a:p>
              <a:pPr marL="0" marR="0" lvl="0" indent="0" algn="l" defTabSz="685948" rtl="0" eaLnBrk="1" fontAlgn="auto" latinLnBrk="0" hangingPunct="0">
                <a:lnSpc>
                  <a:spcPct val="100000"/>
                </a:lnSpc>
                <a:spcBef>
                  <a:spcPts val="0"/>
                </a:spcBef>
                <a:spcAft>
                  <a:spcPts val="0"/>
                </a:spcAft>
                <a:buClrTx/>
                <a:buSzTx/>
                <a:buFontTx/>
                <a:buNone/>
                <a:tabLst/>
                <a:defRPr/>
              </a:pPr>
              <a:r>
                <a:rPr kumimoji="0" sz="800" b="0" i="0" u="none" strike="noStrike" kern="0" cap="none" spc="0" normalizeH="0" baseline="0" noProof="0">
                  <a:ln>
                    <a:noFill/>
                  </a:ln>
                  <a:solidFill>
                    <a:srgbClr val="FFFFFF"/>
                  </a:solidFill>
                  <a:effectLst/>
                  <a:uLnTx/>
                  <a:uFillTx/>
                  <a:latin typeface="IBM Plex Sans"/>
                  <a:sym typeface="IBM Plex Sans"/>
                </a:rPr>
                <a:t> Metrics</a:t>
              </a:r>
            </a:p>
          </p:txBody>
        </p:sp>
      </p:grpSp>
      <p:grpSp>
        <p:nvGrpSpPr>
          <p:cNvPr id="14" name="Rectangle 52">
            <a:extLst>
              <a:ext uri="{FF2B5EF4-FFF2-40B4-BE49-F238E27FC236}">
                <a16:creationId xmlns:a16="http://schemas.microsoft.com/office/drawing/2014/main" id="{6E1EB640-B3B0-BA82-297E-2A56E60F89CE}"/>
              </a:ext>
            </a:extLst>
          </p:cNvPr>
          <p:cNvGrpSpPr/>
          <p:nvPr/>
        </p:nvGrpSpPr>
        <p:grpSpPr>
          <a:xfrm>
            <a:off x="50383" y="3731701"/>
            <a:ext cx="1181192" cy="220458"/>
            <a:chOff x="0" y="0"/>
            <a:chExt cx="1477017" cy="220456"/>
          </a:xfrm>
        </p:grpSpPr>
        <p:sp>
          <p:nvSpPr>
            <p:cNvPr id="16" name="Rectangle">
              <a:extLst>
                <a:ext uri="{FF2B5EF4-FFF2-40B4-BE49-F238E27FC236}">
                  <a16:creationId xmlns:a16="http://schemas.microsoft.com/office/drawing/2014/main" id="{69866EC8-6978-F413-EE72-9800EA0A2B22}"/>
                </a:ext>
              </a:extLst>
            </p:cNvPr>
            <p:cNvSpPr/>
            <p:nvPr/>
          </p:nvSpPr>
          <p:spPr>
            <a:xfrm>
              <a:off x="-1" y="-1"/>
              <a:ext cx="1477019" cy="220458"/>
            </a:xfrm>
            <a:prstGeom prst="rect">
              <a:avLst/>
            </a:prstGeom>
            <a:solidFill>
              <a:srgbClr val="00B050"/>
            </a:solidFill>
            <a:ln w="3175" cap="flat">
              <a:noFill/>
              <a:miter lim="400000"/>
            </a:ln>
            <a:effectLst/>
          </p:spPr>
          <p:txBody>
            <a:bodyPr wrap="square" lIns="68579" tIns="68579" rIns="68579" bIns="68579" numCol="1" anchor="ctr">
              <a:noAutofit/>
            </a:bodyPr>
            <a:lstStyle/>
            <a:p>
              <a:pPr marL="0" marR="0" lvl="0" indent="0" algn="l" defTabSz="685948" rtl="0" eaLnBrk="1" fontAlgn="auto" latinLnBrk="0" hangingPunct="0">
                <a:lnSpc>
                  <a:spcPct val="100000"/>
                </a:lnSpc>
                <a:spcBef>
                  <a:spcPts val="0"/>
                </a:spcBef>
                <a:spcAft>
                  <a:spcPts val="0"/>
                </a:spcAft>
                <a:buClrTx/>
                <a:buSzTx/>
                <a:buFontTx/>
                <a:buNone/>
                <a:tabLst/>
                <a:defRPr sz="900">
                  <a:solidFill>
                    <a:srgbClr val="000000"/>
                  </a:solidFill>
                </a:defRPr>
              </a:pPr>
              <a:endParaRPr kumimoji="0" sz="9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19" name="Topology">
              <a:extLst>
                <a:ext uri="{FF2B5EF4-FFF2-40B4-BE49-F238E27FC236}">
                  <a16:creationId xmlns:a16="http://schemas.microsoft.com/office/drawing/2014/main" id="{AC44DD9F-3126-463F-338A-6E18AAF2F4E9}"/>
                </a:ext>
              </a:extLst>
            </p:cNvPr>
            <p:cNvSpPr txBox="1"/>
            <p:nvPr/>
          </p:nvSpPr>
          <p:spPr>
            <a:xfrm>
              <a:off x="-1" y="21072"/>
              <a:ext cx="1477019" cy="17831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defTabSz="685948">
                <a:defRPr sz="800">
                  <a:latin typeface="+mn-lt"/>
                  <a:ea typeface="+mn-ea"/>
                  <a:cs typeface="+mn-cs"/>
                  <a:sym typeface="IBM Plex Sans"/>
                </a:defRPr>
              </a:lvl1pPr>
            </a:lstStyle>
            <a:p>
              <a:pPr marL="0" marR="0" lvl="0" indent="0" algn="l" defTabSz="685948" rtl="0" eaLnBrk="1" fontAlgn="auto" latinLnBrk="0" hangingPunct="0">
                <a:lnSpc>
                  <a:spcPct val="100000"/>
                </a:lnSpc>
                <a:spcBef>
                  <a:spcPts val="0"/>
                </a:spcBef>
                <a:spcAft>
                  <a:spcPts val="0"/>
                </a:spcAft>
                <a:buClrTx/>
                <a:buSzTx/>
                <a:buFontTx/>
                <a:buNone/>
                <a:tabLst/>
                <a:defRPr/>
              </a:pPr>
              <a:r>
                <a:rPr kumimoji="0" sz="800" b="0" i="0" u="none" strike="noStrike" kern="0" cap="none" spc="0" normalizeH="0" baseline="0" noProof="0" dirty="0">
                  <a:ln>
                    <a:noFill/>
                  </a:ln>
                  <a:solidFill>
                    <a:srgbClr val="FFFFFF"/>
                  </a:solidFill>
                  <a:effectLst/>
                  <a:uLnTx/>
                  <a:uFillTx/>
                  <a:latin typeface="IBM Plex Sans"/>
                  <a:sym typeface="IBM Plex Sans"/>
                </a:rPr>
                <a:t> Topology</a:t>
              </a:r>
            </a:p>
          </p:txBody>
        </p:sp>
      </p:grpSp>
      <p:grpSp>
        <p:nvGrpSpPr>
          <p:cNvPr id="20" name="Rectangle 55">
            <a:extLst>
              <a:ext uri="{FF2B5EF4-FFF2-40B4-BE49-F238E27FC236}">
                <a16:creationId xmlns:a16="http://schemas.microsoft.com/office/drawing/2014/main" id="{8B14485D-B5C4-DC8F-5EE8-A5C9D0E169ED}"/>
              </a:ext>
            </a:extLst>
          </p:cNvPr>
          <p:cNvGrpSpPr/>
          <p:nvPr/>
        </p:nvGrpSpPr>
        <p:grpSpPr>
          <a:xfrm>
            <a:off x="68557" y="933034"/>
            <a:ext cx="1190396" cy="220458"/>
            <a:chOff x="0" y="0"/>
            <a:chExt cx="1481920" cy="220456"/>
          </a:xfrm>
        </p:grpSpPr>
        <p:sp>
          <p:nvSpPr>
            <p:cNvPr id="23" name="Rectangle">
              <a:extLst>
                <a:ext uri="{FF2B5EF4-FFF2-40B4-BE49-F238E27FC236}">
                  <a16:creationId xmlns:a16="http://schemas.microsoft.com/office/drawing/2014/main" id="{90711468-17C7-0A07-67A0-BA8C4A263B62}"/>
                </a:ext>
              </a:extLst>
            </p:cNvPr>
            <p:cNvSpPr/>
            <p:nvPr/>
          </p:nvSpPr>
          <p:spPr>
            <a:xfrm>
              <a:off x="0" y="-1"/>
              <a:ext cx="1481921" cy="220458"/>
            </a:xfrm>
            <a:prstGeom prst="rect">
              <a:avLst/>
            </a:prstGeom>
            <a:solidFill>
              <a:srgbClr val="7030A0"/>
            </a:solidFill>
            <a:ln w="3175" cap="flat">
              <a:noFill/>
              <a:miter lim="400000"/>
            </a:ln>
            <a:effectLst/>
          </p:spPr>
          <p:txBody>
            <a:bodyPr wrap="square" lIns="68579" tIns="68579" rIns="68579" bIns="68579" numCol="1" anchor="ctr">
              <a:noAutofit/>
            </a:bodyPr>
            <a:lstStyle/>
            <a:p>
              <a:pPr marL="0" marR="0" lvl="0" indent="0" algn="l" defTabSz="685948" rtl="0" eaLnBrk="1" fontAlgn="auto" latinLnBrk="0" hangingPunct="0">
                <a:lnSpc>
                  <a:spcPct val="100000"/>
                </a:lnSpc>
                <a:spcBef>
                  <a:spcPts val="0"/>
                </a:spcBef>
                <a:spcAft>
                  <a:spcPts val="0"/>
                </a:spcAft>
                <a:buClrTx/>
                <a:buSzTx/>
                <a:buFontTx/>
                <a:buNone/>
                <a:tabLst/>
                <a:defRPr sz="900">
                  <a:solidFill>
                    <a:srgbClr val="000000"/>
                  </a:solidFill>
                </a:defRPr>
              </a:pPr>
              <a:endParaRPr kumimoji="0" sz="9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4" name="Logs">
              <a:extLst>
                <a:ext uri="{FF2B5EF4-FFF2-40B4-BE49-F238E27FC236}">
                  <a16:creationId xmlns:a16="http://schemas.microsoft.com/office/drawing/2014/main" id="{1930362C-9813-361B-08B6-E908D5615AAB}"/>
                </a:ext>
              </a:extLst>
            </p:cNvPr>
            <p:cNvSpPr txBox="1"/>
            <p:nvPr/>
          </p:nvSpPr>
          <p:spPr>
            <a:xfrm>
              <a:off x="0" y="21072"/>
              <a:ext cx="1481921" cy="17831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defTabSz="685948">
                <a:defRPr sz="800">
                  <a:latin typeface="+mn-lt"/>
                  <a:ea typeface="+mn-ea"/>
                  <a:cs typeface="+mn-cs"/>
                  <a:sym typeface="IBM Plex Sans"/>
                </a:defRPr>
              </a:lvl1pPr>
            </a:lstStyle>
            <a:p>
              <a:pPr marL="0" marR="0" lvl="0" indent="0" algn="l" defTabSz="685948" rtl="0" eaLnBrk="1" fontAlgn="auto" latinLnBrk="0" hangingPunct="0">
                <a:lnSpc>
                  <a:spcPct val="100000"/>
                </a:lnSpc>
                <a:spcBef>
                  <a:spcPts val="0"/>
                </a:spcBef>
                <a:spcAft>
                  <a:spcPts val="0"/>
                </a:spcAft>
                <a:buClrTx/>
                <a:buSzTx/>
                <a:buFontTx/>
                <a:buNone/>
                <a:tabLst/>
                <a:defRPr/>
              </a:pPr>
              <a:r>
                <a:rPr kumimoji="0" sz="800" b="0" i="0" u="none" strike="noStrike" kern="0" cap="none" spc="0" normalizeH="0" baseline="0" noProof="0">
                  <a:ln>
                    <a:noFill/>
                  </a:ln>
                  <a:solidFill>
                    <a:srgbClr val="FFFFFF"/>
                  </a:solidFill>
                  <a:effectLst/>
                  <a:uLnTx/>
                  <a:uFillTx/>
                  <a:latin typeface="IBM Plex Sans"/>
                  <a:sym typeface="IBM Plex Sans"/>
                </a:rPr>
                <a:t> Logs</a:t>
              </a:r>
            </a:p>
          </p:txBody>
        </p:sp>
      </p:grpSp>
      <p:grpSp>
        <p:nvGrpSpPr>
          <p:cNvPr id="25" name="Rectangle 56">
            <a:extLst>
              <a:ext uri="{FF2B5EF4-FFF2-40B4-BE49-F238E27FC236}">
                <a16:creationId xmlns:a16="http://schemas.microsoft.com/office/drawing/2014/main" id="{A7A59B1B-BBBB-2416-A244-058A649DB8A7}"/>
              </a:ext>
            </a:extLst>
          </p:cNvPr>
          <p:cNvGrpSpPr/>
          <p:nvPr/>
        </p:nvGrpSpPr>
        <p:grpSpPr>
          <a:xfrm>
            <a:off x="67810" y="1630163"/>
            <a:ext cx="1143246" cy="220458"/>
            <a:chOff x="0" y="0"/>
            <a:chExt cx="1481920" cy="220456"/>
          </a:xfrm>
        </p:grpSpPr>
        <p:sp>
          <p:nvSpPr>
            <p:cNvPr id="26" name="Rectangle">
              <a:extLst>
                <a:ext uri="{FF2B5EF4-FFF2-40B4-BE49-F238E27FC236}">
                  <a16:creationId xmlns:a16="http://schemas.microsoft.com/office/drawing/2014/main" id="{62F35755-66EB-CFC3-6D1C-873BF04A2F86}"/>
                </a:ext>
              </a:extLst>
            </p:cNvPr>
            <p:cNvSpPr/>
            <p:nvPr/>
          </p:nvSpPr>
          <p:spPr>
            <a:xfrm>
              <a:off x="0" y="-1"/>
              <a:ext cx="1481921" cy="220458"/>
            </a:xfrm>
            <a:prstGeom prst="rect">
              <a:avLst/>
            </a:prstGeom>
            <a:solidFill>
              <a:srgbClr val="00B0F0"/>
            </a:solidFill>
            <a:ln w="3175" cap="flat">
              <a:noFill/>
              <a:miter lim="400000"/>
            </a:ln>
            <a:effectLst/>
          </p:spPr>
          <p:txBody>
            <a:bodyPr wrap="square" lIns="68579" tIns="68579" rIns="68579" bIns="68579" numCol="1" anchor="ctr">
              <a:noAutofit/>
            </a:bodyPr>
            <a:lstStyle/>
            <a:p>
              <a:pPr marL="0" marR="0" lvl="0" indent="0" algn="l" defTabSz="685948" rtl="0" eaLnBrk="1" fontAlgn="auto" latinLnBrk="0" hangingPunct="0">
                <a:lnSpc>
                  <a:spcPct val="100000"/>
                </a:lnSpc>
                <a:spcBef>
                  <a:spcPts val="0"/>
                </a:spcBef>
                <a:spcAft>
                  <a:spcPts val="0"/>
                </a:spcAft>
                <a:buClrTx/>
                <a:buSzTx/>
                <a:buFontTx/>
                <a:buNone/>
                <a:tabLst/>
                <a:defRPr sz="900">
                  <a:solidFill>
                    <a:srgbClr val="000000"/>
                  </a:solidFill>
                </a:defRPr>
              </a:pPr>
              <a:endParaRPr kumimoji="0" sz="9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7" name="Tickets">
              <a:extLst>
                <a:ext uri="{FF2B5EF4-FFF2-40B4-BE49-F238E27FC236}">
                  <a16:creationId xmlns:a16="http://schemas.microsoft.com/office/drawing/2014/main" id="{24A7727C-BA06-D4A7-6F7F-A104C81F9470}"/>
                </a:ext>
              </a:extLst>
            </p:cNvPr>
            <p:cNvSpPr txBox="1"/>
            <p:nvPr/>
          </p:nvSpPr>
          <p:spPr>
            <a:xfrm>
              <a:off x="0" y="21072"/>
              <a:ext cx="1481921" cy="17831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defTabSz="685948">
                <a:defRPr sz="800">
                  <a:latin typeface="+mn-lt"/>
                  <a:ea typeface="+mn-ea"/>
                  <a:cs typeface="+mn-cs"/>
                  <a:sym typeface="IBM Plex Sans"/>
                </a:defRPr>
              </a:lvl1pPr>
            </a:lstStyle>
            <a:p>
              <a:pPr marL="0" marR="0" lvl="0" indent="0" algn="l" defTabSz="685948" rtl="0" eaLnBrk="1" fontAlgn="auto" latinLnBrk="0" hangingPunct="0">
                <a:lnSpc>
                  <a:spcPct val="100000"/>
                </a:lnSpc>
                <a:spcBef>
                  <a:spcPts val="0"/>
                </a:spcBef>
                <a:spcAft>
                  <a:spcPts val="0"/>
                </a:spcAft>
                <a:buClrTx/>
                <a:buSzTx/>
                <a:buFontTx/>
                <a:buNone/>
                <a:tabLst/>
                <a:defRPr/>
              </a:pPr>
              <a:r>
                <a:rPr kumimoji="0" sz="800" b="0" i="0" u="none" strike="noStrike" kern="0" cap="none" spc="0" normalizeH="0" baseline="0" noProof="0">
                  <a:ln>
                    <a:noFill/>
                  </a:ln>
                  <a:solidFill>
                    <a:srgbClr val="FFFFFF"/>
                  </a:solidFill>
                  <a:effectLst/>
                  <a:uLnTx/>
                  <a:uFillTx/>
                  <a:latin typeface="IBM Plex Sans"/>
                  <a:sym typeface="IBM Plex Sans"/>
                </a:rPr>
                <a:t> Tickets</a:t>
              </a:r>
            </a:p>
          </p:txBody>
        </p:sp>
      </p:grpSp>
      <p:pic>
        <p:nvPicPr>
          <p:cNvPr id="34" name="Picture 30" descr="Picture 30">
            <a:extLst>
              <a:ext uri="{FF2B5EF4-FFF2-40B4-BE49-F238E27FC236}">
                <a16:creationId xmlns:a16="http://schemas.microsoft.com/office/drawing/2014/main" id="{3ED16DE9-4D89-7B83-BD96-0F8BDB3C2124}"/>
              </a:ext>
            </a:extLst>
          </p:cNvPr>
          <p:cNvPicPr>
            <a:picLocks noChangeAspect="1"/>
          </p:cNvPicPr>
          <p:nvPr/>
        </p:nvPicPr>
        <p:blipFill>
          <a:blip r:embed="rId15"/>
          <a:stretch>
            <a:fillRect/>
          </a:stretch>
        </p:blipFill>
        <p:spPr>
          <a:xfrm>
            <a:off x="641896" y="1237524"/>
            <a:ext cx="346114" cy="108161"/>
          </a:xfrm>
          <a:prstGeom prst="rect">
            <a:avLst/>
          </a:prstGeom>
          <a:ln w="12700">
            <a:miter lim="400000"/>
          </a:ln>
        </p:spPr>
      </p:pic>
      <p:pic>
        <p:nvPicPr>
          <p:cNvPr id="35" name="Picture 4" descr="Picture 4">
            <a:extLst>
              <a:ext uri="{FF2B5EF4-FFF2-40B4-BE49-F238E27FC236}">
                <a16:creationId xmlns:a16="http://schemas.microsoft.com/office/drawing/2014/main" id="{4A75EBEC-E74F-250F-8441-48022E6BDFA4}"/>
              </a:ext>
            </a:extLst>
          </p:cNvPr>
          <p:cNvPicPr>
            <a:picLocks noChangeAspect="1"/>
          </p:cNvPicPr>
          <p:nvPr/>
        </p:nvPicPr>
        <p:blipFill>
          <a:blip r:embed="rId16"/>
          <a:stretch>
            <a:fillRect/>
          </a:stretch>
        </p:blipFill>
        <p:spPr>
          <a:xfrm>
            <a:off x="506367" y="1423742"/>
            <a:ext cx="252696" cy="148249"/>
          </a:xfrm>
          <a:prstGeom prst="rect">
            <a:avLst/>
          </a:prstGeom>
          <a:ln w="12700">
            <a:miter lim="400000"/>
          </a:ln>
        </p:spPr>
      </p:pic>
      <p:pic>
        <p:nvPicPr>
          <p:cNvPr id="38" name="Picture 2" descr="Picture 2">
            <a:extLst>
              <a:ext uri="{FF2B5EF4-FFF2-40B4-BE49-F238E27FC236}">
                <a16:creationId xmlns:a16="http://schemas.microsoft.com/office/drawing/2014/main" id="{D9D7BCF6-9B89-3DA2-0871-0E84584253C0}"/>
              </a:ext>
            </a:extLst>
          </p:cNvPr>
          <p:cNvPicPr>
            <a:picLocks noChangeAspect="1"/>
          </p:cNvPicPr>
          <p:nvPr/>
        </p:nvPicPr>
        <p:blipFill>
          <a:blip r:embed="rId17"/>
          <a:stretch>
            <a:fillRect/>
          </a:stretch>
        </p:blipFill>
        <p:spPr>
          <a:xfrm>
            <a:off x="144424" y="1256034"/>
            <a:ext cx="336517" cy="101272"/>
          </a:xfrm>
          <a:prstGeom prst="rect">
            <a:avLst/>
          </a:prstGeom>
          <a:ln w="12700">
            <a:miter lim="400000"/>
          </a:ln>
        </p:spPr>
      </p:pic>
      <p:pic>
        <p:nvPicPr>
          <p:cNvPr id="39" name="Picture 33" descr="Picture 33">
            <a:extLst>
              <a:ext uri="{FF2B5EF4-FFF2-40B4-BE49-F238E27FC236}">
                <a16:creationId xmlns:a16="http://schemas.microsoft.com/office/drawing/2014/main" id="{2D966A0A-D08F-7494-1EA5-137190EC9FB6}"/>
              </a:ext>
            </a:extLst>
          </p:cNvPr>
          <p:cNvPicPr>
            <a:picLocks noChangeAspect="1"/>
          </p:cNvPicPr>
          <p:nvPr/>
        </p:nvPicPr>
        <p:blipFill>
          <a:blip r:embed="rId18"/>
          <a:stretch>
            <a:fillRect/>
          </a:stretch>
        </p:blipFill>
        <p:spPr>
          <a:xfrm>
            <a:off x="134279" y="1412595"/>
            <a:ext cx="233688" cy="122687"/>
          </a:xfrm>
          <a:prstGeom prst="rect">
            <a:avLst/>
          </a:prstGeom>
          <a:ln w="12700">
            <a:miter lim="400000"/>
          </a:ln>
        </p:spPr>
      </p:pic>
      <p:pic>
        <p:nvPicPr>
          <p:cNvPr id="45" name="Picture 2" descr="Picture 2">
            <a:extLst>
              <a:ext uri="{FF2B5EF4-FFF2-40B4-BE49-F238E27FC236}">
                <a16:creationId xmlns:a16="http://schemas.microsoft.com/office/drawing/2014/main" id="{12AA4614-0DD4-D491-52AC-455549E42825}"/>
              </a:ext>
            </a:extLst>
          </p:cNvPr>
          <p:cNvPicPr>
            <a:picLocks noChangeAspect="1"/>
          </p:cNvPicPr>
          <p:nvPr/>
        </p:nvPicPr>
        <p:blipFill>
          <a:blip r:embed="rId19"/>
          <a:stretch>
            <a:fillRect/>
          </a:stretch>
        </p:blipFill>
        <p:spPr>
          <a:xfrm>
            <a:off x="815827" y="1420608"/>
            <a:ext cx="231734" cy="183456"/>
          </a:xfrm>
          <a:prstGeom prst="rect">
            <a:avLst/>
          </a:prstGeom>
          <a:ln w="12700">
            <a:miter lim="400000"/>
          </a:ln>
        </p:spPr>
      </p:pic>
      <p:sp>
        <p:nvSpPr>
          <p:cNvPr id="47" name="Rectangle 46">
            <a:extLst>
              <a:ext uri="{FF2B5EF4-FFF2-40B4-BE49-F238E27FC236}">
                <a16:creationId xmlns:a16="http://schemas.microsoft.com/office/drawing/2014/main" id="{DDCA6B55-C4A1-C96D-BA5D-78C0726757F6}"/>
              </a:ext>
            </a:extLst>
          </p:cNvPr>
          <p:cNvSpPr/>
          <p:nvPr/>
        </p:nvSpPr>
        <p:spPr>
          <a:xfrm>
            <a:off x="4372283" y="1649870"/>
            <a:ext cx="1095580" cy="400110"/>
          </a:xfrm>
          <a:prstGeom prst="rect">
            <a:avLst/>
          </a:prstGeom>
        </p:spPr>
        <p:txBody>
          <a:bodyPr wrap="square">
            <a:spAutoFit/>
          </a:bodyPr>
          <a:lstStyle/>
          <a:p>
            <a:pPr marL="0" marR="0" lvl="0" indent="0" algn="ctr" defTabSz="685766" rtl="0" eaLnBrk="1" fontAlgn="auto" latinLnBrk="0" hangingPunct="0">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solidFill>
                  <a:srgbClr val="FCF4D6">
                    <a:lumMod val="10000"/>
                  </a:srgbClr>
                </a:solidFill>
                <a:effectLst/>
                <a:uLnTx/>
                <a:uFillTx/>
                <a:latin typeface="IBM Plex Sans" panose="020B0503050203000203" pitchFamily="34" charset="0"/>
                <a:cs typeface="Arial"/>
                <a:sym typeface="Arial"/>
              </a:rPr>
              <a:t>Reduce Noise &amp; Prioritize</a:t>
            </a:r>
          </a:p>
        </p:txBody>
      </p:sp>
      <p:sp>
        <p:nvSpPr>
          <p:cNvPr id="37" name="Rectangle 36">
            <a:extLst>
              <a:ext uri="{FF2B5EF4-FFF2-40B4-BE49-F238E27FC236}">
                <a16:creationId xmlns:a16="http://schemas.microsoft.com/office/drawing/2014/main" id="{E8D203CD-411D-4CE6-9D95-90950BAD768A}"/>
              </a:ext>
            </a:extLst>
          </p:cNvPr>
          <p:cNvSpPr/>
          <p:nvPr/>
        </p:nvSpPr>
        <p:spPr>
          <a:xfrm>
            <a:off x="2644205" y="911305"/>
            <a:ext cx="834121" cy="403957"/>
          </a:xfrm>
          <a:prstGeom prst="rect">
            <a:avLst/>
          </a:prstGeom>
          <a:ln>
            <a:noFill/>
          </a:ln>
        </p:spPr>
        <p:txBody>
          <a:bodyPr wrap="square">
            <a:spAutoFit/>
          </a:bodyPr>
          <a:lstStyle/>
          <a:p>
            <a:pPr marL="0" marR="0" lvl="0" indent="0" algn="ctr" defTabSz="514313" rtl="0" eaLnBrk="1" fontAlgn="auto" latinLnBrk="0" hangingPunct="0">
              <a:lnSpc>
                <a:spcPct val="90000"/>
              </a:lnSpc>
              <a:spcBef>
                <a:spcPts val="45"/>
              </a:spcBef>
              <a:spcAft>
                <a:spcPts val="0"/>
              </a:spcAft>
              <a:buClrTx/>
              <a:buSzTx/>
              <a:buFontTx/>
              <a:buNone/>
              <a:tabLst/>
              <a:defRPr/>
            </a:pPr>
            <a:r>
              <a:rPr kumimoji="0" lang="en-GB" sz="750" b="0" i="0" u="none" strike="noStrike" kern="0" cap="none" spc="0" normalizeH="0" baseline="0" noProof="0" dirty="0">
                <a:ln>
                  <a:noFill/>
                </a:ln>
                <a:solidFill>
                  <a:srgbClr val="FCF4D6">
                    <a:lumMod val="10000"/>
                  </a:srgbClr>
                </a:solidFill>
                <a:effectLst/>
                <a:uLnTx/>
                <a:uFillTx/>
                <a:latin typeface="IBM Plex Sans" panose="020B0503050203000203" pitchFamily="34" charset="0"/>
                <a:cs typeface="Arial"/>
                <a:sym typeface="Arial"/>
              </a:rPr>
              <a:t>Natural Language</a:t>
            </a:r>
          </a:p>
          <a:p>
            <a:pPr marL="0" marR="0" lvl="0" indent="0" algn="ctr" defTabSz="514313" rtl="0" eaLnBrk="1" fontAlgn="auto" latinLnBrk="0" hangingPunct="0">
              <a:lnSpc>
                <a:spcPct val="90000"/>
              </a:lnSpc>
              <a:spcBef>
                <a:spcPts val="45"/>
              </a:spcBef>
              <a:spcAft>
                <a:spcPts val="0"/>
              </a:spcAft>
              <a:buClrTx/>
              <a:buSzTx/>
              <a:buFontTx/>
              <a:buNone/>
              <a:tabLst/>
              <a:defRPr/>
            </a:pPr>
            <a:r>
              <a:rPr kumimoji="0" lang="en-GB" sz="750" b="0" i="0" u="none" strike="noStrike" kern="0" cap="none" spc="0" normalizeH="0" baseline="0" noProof="0" dirty="0">
                <a:ln>
                  <a:noFill/>
                </a:ln>
                <a:solidFill>
                  <a:srgbClr val="FCF4D6">
                    <a:lumMod val="10000"/>
                  </a:srgbClr>
                </a:solidFill>
                <a:effectLst/>
                <a:uLnTx/>
                <a:uFillTx/>
                <a:latin typeface="IBM Plex Sans" panose="020B0503050203000203" pitchFamily="34" charset="0"/>
                <a:cs typeface="Arial"/>
                <a:sym typeface="Arial"/>
              </a:rPr>
              <a:t>Processing</a:t>
            </a:r>
          </a:p>
        </p:txBody>
      </p:sp>
      <p:sp>
        <p:nvSpPr>
          <p:cNvPr id="54" name="Rectangle 53">
            <a:extLst>
              <a:ext uri="{FF2B5EF4-FFF2-40B4-BE49-F238E27FC236}">
                <a16:creationId xmlns:a16="http://schemas.microsoft.com/office/drawing/2014/main" id="{08DD05CB-0DAD-7C70-B647-8F84CB17BA98}"/>
              </a:ext>
            </a:extLst>
          </p:cNvPr>
          <p:cNvSpPr/>
          <p:nvPr/>
        </p:nvSpPr>
        <p:spPr>
          <a:xfrm>
            <a:off x="5159986" y="981130"/>
            <a:ext cx="1095580" cy="246221"/>
          </a:xfrm>
          <a:prstGeom prst="rect">
            <a:avLst/>
          </a:prstGeom>
        </p:spPr>
        <p:txBody>
          <a:bodyPr wrap="square">
            <a:spAutoFit/>
          </a:bodyPr>
          <a:lstStyle/>
          <a:p>
            <a:pPr marL="0" marR="0" lvl="0" indent="0" algn="ctr" defTabSz="685766" rtl="0" eaLnBrk="1" fontAlgn="auto" latinLnBrk="0" hangingPunct="0">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solidFill>
                  <a:srgbClr val="FCF4D6">
                    <a:lumMod val="10000"/>
                  </a:srgbClr>
                </a:solidFill>
                <a:effectLst/>
                <a:uLnTx/>
                <a:uFillTx/>
                <a:latin typeface="IBM Plex Sans" panose="020B0503050203000203" pitchFamily="34" charset="0"/>
                <a:cs typeface="Arial"/>
                <a:sym typeface="Arial"/>
              </a:rPr>
              <a:t>Add Guidance</a:t>
            </a:r>
          </a:p>
        </p:txBody>
      </p:sp>
      <p:sp>
        <p:nvSpPr>
          <p:cNvPr id="59" name="Rectangle 58">
            <a:extLst>
              <a:ext uri="{FF2B5EF4-FFF2-40B4-BE49-F238E27FC236}">
                <a16:creationId xmlns:a16="http://schemas.microsoft.com/office/drawing/2014/main" id="{4E2CC054-F9DC-B5B4-0EE6-2A377A704263}"/>
              </a:ext>
            </a:extLst>
          </p:cNvPr>
          <p:cNvSpPr/>
          <p:nvPr/>
        </p:nvSpPr>
        <p:spPr>
          <a:xfrm>
            <a:off x="5163009" y="4063790"/>
            <a:ext cx="1095580" cy="400110"/>
          </a:xfrm>
          <a:prstGeom prst="rect">
            <a:avLst/>
          </a:prstGeom>
        </p:spPr>
        <p:txBody>
          <a:bodyPr wrap="square">
            <a:spAutoFit/>
          </a:bodyPr>
          <a:lstStyle/>
          <a:p>
            <a:pPr marL="0" marR="0" lvl="0" indent="0" algn="ctr" defTabSz="685766" rtl="0" eaLnBrk="1" fontAlgn="auto" latinLnBrk="0" hangingPunct="0">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solidFill>
                  <a:srgbClr val="FCF4D6">
                    <a:lumMod val="10000"/>
                  </a:srgbClr>
                </a:solidFill>
                <a:effectLst/>
                <a:uLnTx/>
                <a:uFillTx/>
                <a:latin typeface="IBM Plex Sans" panose="020B0503050203000203" pitchFamily="34" charset="0"/>
                <a:cs typeface="Arial"/>
                <a:sym typeface="Arial"/>
              </a:rPr>
              <a:t>Add Probable Cause</a:t>
            </a:r>
          </a:p>
        </p:txBody>
      </p:sp>
      <p:cxnSp>
        <p:nvCxnSpPr>
          <p:cNvPr id="79" name="Elbow Connector 78">
            <a:extLst>
              <a:ext uri="{FF2B5EF4-FFF2-40B4-BE49-F238E27FC236}">
                <a16:creationId xmlns:a16="http://schemas.microsoft.com/office/drawing/2014/main" id="{B315034D-8B00-910D-2927-D54F3F7A18BC}"/>
              </a:ext>
            </a:extLst>
          </p:cNvPr>
          <p:cNvCxnSpPr>
            <a:cxnSpLocks/>
          </p:cNvCxnSpPr>
          <p:nvPr/>
        </p:nvCxnSpPr>
        <p:spPr>
          <a:xfrm rot="10800000" flipV="1">
            <a:off x="3554010" y="3257273"/>
            <a:ext cx="1017991" cy="542990"/>
          </a:xfrm>
          <a:prstGeom prst="bentConnector3">
            <a:avLst>
              <a:gd name="adj1" fmla="val 958"/>
            </a:avLst>
          </a:prstGeom>
          <a:ln>
            <a:headEnd type="none"/>
            <a:tailEnd type="triangle"/>
          </a:ln>
        </p:spPr>
        <p:style>
          <a:lnRef idx="2">
            <a:schemeClr val="accent1"/>
          </a:lnRef>
          <a:fillRef idx="0">
            <a:schemeClr val="accent1"/>
          </a:fillRef>
          <a:effectRef idx="1">
            <a:schemeClr val="accent1"/>
          </a:effectRef>
          <a:fontRef idx="minor">
            <a:schemeClr val="tx1"/>
          </a:fontRef>
        </p:style>
      </p:cxnSp>
      <p:sp>
        <p:nvSpPr>
          <p:cNvPr id="86" name="Rectangle 85">
            <a:extLst>
              <a:ext uri="{FF2B5EF4-FFF2-40B4-BE49-F238E27FC236}">
                <a16:creationId xmlns:a16="http://schemas.microsoft.com/office/drawing/2014/main" id="{B361D9E8-2C5F-B90E-5483-270B22DECB23}"/>
              </a:ext>
            </a:extLst>
          </p:cNvPr>
          <p:cNvSpPr/>
          <p:nvPr/>
        </p:nvSpPr>
        <p:spPr>
          <a:xfrm>
            <a:off x="4432311" y="3300625"/>
            <a:ext cx="1095580" cy="400110"/>
          </a:xfrm>
          <a:prstGeom prst="rect">
            <a:avLst/>
          </a:prstGeom>
        </p:spPr>
        <p:txBody>
          <a:bodyPr wrap="square">
            <a:spAutoFit/>
          </a:bodyPr>
          <a:lstStyle/>
          <a:p>
            <a:pPr marL="0" marR="0" lvl="0" indent="0" algn="ctr" defTabSz="685766" rtl="0" eaLnBrk="1" fontAlgn="auto" latinLnBrk="0" hangingPunct="0">
              <a:lnSpc>
                <a:spcPct val="100000"/>
              </a:lnSpc>
              <a:spcBef>
                <a:spcPts val="0"/>
              </a:spcBef>
              <a:spcAft>
                <a:spcPts val="0"/>
              </a:spcAft>
              <a:buClrTx/>
              <a:buSzTx/>
              <a:buFontTx/>
              <a:buNone/>
              <a:tabLst/>
              <a:defRPr/>
            </a:pPr>
            <a:r>
              <a:rPr kumimoji="0" lang="en-GB" sz="1000" b="0" i="0" u="none" strike="noStrike" kern="0" cap="none" spc="0" normalizeH="0" baseline="0" noProof="0" dirty="0">
                <a:ln>
                  <a:noFill/>
                </a:ln>
                <a:solidFill>
                  <a:srgbClr val="FCF4D6">
                    <a:lumMod val="10000"/>
                  </a:srgbClr>
                </a:solidFill>
                <a:effectLst/>
                <a:uLnTx/>
                <a:uFillTx/>
                <a:latin typeface="IBM Plex Sans" panose="020B0503050203000203" pitchFamily="34" charset="0"/>
                <a:cs typeface="Arial"/>
                <a:sym typeface="Arial"/>
              </a:rPr>
              <a:t>Associate to Topology</a:t>
            </a:r>
          </a:p>
        </p:txBody>
      </p:sp>
      <p:pic>
        <p:nvPicPr>
          <p:cNvPr id="88" name="Picture 7" descr="Picture 7">
            <a:extLst>
              <a:ext uri="{FF2B5EF4-FFF2-40B4-BE49-F238E27FC236}">
                <a16:creationId xmlns:a16="http://schemas.microsoft.com/office/drawing/2014/main" id="{9309C4CB-30FA-4DD4-3022-A62CE2DA72D0}"/>
              </a:ext>
            </a:extLst>
          </p:cNvPr>
          <p:cNvPicPr>
            <a:picLocks noChangeAspect="1"/>
          </p:cNvPicPr>
          <p:nvPr/>
        </p:nvPicPr>
        <p:blipFill>
          <a:blip r:embed="rId20"/>
          <a:srcRect l="509"/>
          <a:stretch>
            <a:fillRect/>
          </a:stretch>
        </p:blipFill>
        <p:spPr>
          <a:xfrm>
            <a:off x="6853836" y="1745308"/>
            <a:ext cx="944197" cy="696599"/>
          </a:xfrm>
          <a:prstGeom prst="rect">
            <a:avLst/>
          </a:prstGeom>
          <a:ln w="12700">
            <a:miter lim="400000"/>
          </a:ln>
        </p:spPr>
      </p:pic>
      <p:sp>
        <p:nvSpPr>
          <p:cNvPr id="91" name="Title">
            <a:extLst>
              <a:ext uri="{FF2B5EF4-FFF2-40B4-BE49-F238E27FC236}">
                <a16:creationId xmlns:a16="http://schemas.microsoft.com/office/drawing/2014/main" id="{40C6B90A-C866-568E-5B04-94AFD75126B0}"/>
              </a:ext>
            </a:extLst>
          </p:cNvPr>
          <p:cNvSpPr txBox="1"/>
          <p:nvPr/>
        </p:nvSpPr>
        <p:spPr>
          <a:xfrm>
            <a:off x="244601" y="201168"/>
            <a:ext cx="8520425" cy="401646"/>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34289" tIns="34289" rIns="34289" bIns="34289">
            <a:spAutoFit/>
          </a:bodyPr>
          <a:lstStyle>
            <a:lvl1pPr defTabSz="457200">
              <a:lnSpc>
                <a:spcPct val="90000"/>
              </a:lnSpc>
              <a:defRPr sz="2400">
                <a:solidFill>
                  <a:srgbClr val="000000"/>
                </a:solidFill>
              </a:defRPr>
            </a:lvl1pPr>
          </a:lstStyle>
          <a:p>
            <a:pPr marL="0" marR="0" lvl="0" indent="0" algn="l" defTabSz="457200" rtl="0" eaLnBrk="1" fontAlgn="auto" latinLnBrk="0" hangingPunct="0">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000000"/>
                </a:solidFill>
                <a:effectLst/>
                <a:uLnTx/>
                <a:uFillTx/>
                <a:latin typeface="IBM Plex Sans Light"/>
                <a:sym typeface="IBM Plex Sans Light"/>
              </a:rPr>
              <a:t>Implementing AIOps with IBM</a:t>
            </a:r>
            <a:endParaRPr kumimoji="0" sz="2400" b="0" i="0" u="none" strike="noStrike" kern="0" cap="none" spc="0" normalizeH="0" baseline="0" noProof="0" dirty="0">
              <a:ln>
                <a:noFill/>
              </a:ln>
              <a:solidFill>
                <a:srgbClr val="000000"/>
              </a:solidFill>
              <a:effectLst/>
              <a:uLnTx/>
              <a:uFillTx/>
              <a:latin typeface="IBM Plex Sans Light"/>
              <a:sym typeface="IBM Plex Sans Light"/>
            </a:endParaRPr>
          </a:p>
        </p:txBody>
      </p:sp>
      <p:grpSp>
        <p:nvGrpSpPr>
          <p:cNvPr id="93" name="Groupe 1">
            <a:extLst>
              <a:ext uri="{FF2B5EF4-FFF2-40B4-BE49-F238E27FC236}">
                <a16:creationId xmlns:a16="http://schemas.microsoft.com/office/drawing/2014/main" id="{D7995485-1189-F272-E5E6-824E38C4B684}"/>
              </a:ext>
            </a:extLst>
          </p:cNvPr>
          <p:cNvGrpSpPr/>
          <p:nvPr/>
        </p:nvGrpSpPr>
        <p:grpSpPr>
          <a:xfrm>
            <a:off x="88951" y="4092757"/>
            <a:ext cx="1083046" cy="564138"/>
            <a:chOff x="0" y="0"/>
            <a:chExt cx="2230690" cy="909437"/>
          </a:xfrm>
        </p:grpSpPr>
        <p:grpSp>
          <p:nvGrpSpPr>
            <p:cNvPr id="105" name="Groupe 13">
              <a:extLst>
                <a:ext uri="{FF2B5EF4-FFF2-40B4-BE49-F238E27FC236}">
                  <a16:creationId xmlns:a16="http://schemas.microsoft.com/office/drawing/2014/main" id="{15E5310A-21F5-8276-3E78-BB980AD3D648}"/>
                </a:ext>
              </a:extLst>
            </p:cNvPr>
            <p:cNvGrpSpPr/>
            <p:nvPr/>
          </p:nvGrpSpPr>
          <p:grpSpPr>
            <a:xfrm>
              <a:off x="0" y="0"/>
              <a:ext cx="2230691" cy="909438"/>
              <a:chOff x="0" y="0"/>
              <a:chExt cx="2230690" cy="909437"/>
            </a:xfrm>
          </p:grpSpPr>
          <p:sp>
            <p:nvSpPr>
              <p:cNvPr id="117" name="Rounded Rectangle 161">
                <a:extLst>
                  <a:ext uri="{FF2B5EF4-FFF2-40B4-BE49-F238E27FC236}">
                    <a16:creationId xmlns:a16="http://schemas.microsoft.com/office/drawing/2014/main" id="{C240E3F1-08D3-42B6-F163-86B4E09FDF8A}"/>
                  </a:ext>
                </a:extLst>
              </p:cNvPr>
              <p:cNvSpPr/>
              <p:nvPr/>
            </p:nvSpPr>
            <p:spPr>
              <a:xfrm>
                <a:off x="0" y="0"/>
                <a:ext cx="2230691" cy="909438"/>
              </a:xfrm>
              <a:prstGeom prst="roundRect">
                <a:avLst>
                  <a:gd name="adj" fmla="val 16667"/>
                </a:avLst>
              </a:prstGeom>
              <a:solidFill>
                <a:srgbClr val="FFFFFF"/>
              </a:solidFill>
              <a:ln w="19050" cap="flat">
                <a:solidFill>
                  <a:srgbClr val="FFFFFF"/>
                </a:solidFill>
                <a:prstDash val="solid"/>
                <a:round/>
              </a:ln>
              <a:effectLst/>
            </p:spPr>
            <p:txBody>
              <a:bodyPr wrap="square" lIns="91439" tIns="91439" rIns="91439" bIns="91439" numCol="1" anchor="t">
                <a:noAutofit/>
              </a:bodyPr>
              <a:lstStyle/>
              <a:p>
                <a:pPr marL="0" marR="0" lvl="0" indent="0" algn="l" defTabSz="514487" rtl="0" eaLnBrk="1" fontAlgn="auto" latinLnBrk="0" hangingPunct="0">
                  <a:lnSpc>
                    <a:spcPct val="100000"/>
                  </a:lnSpc>
                  <a:spcBef>
                    <a:spcPts val="0"/>
                  </a:spcBef>
                  <a:spcAft>
                    <a:spcPts val="0"/>
                  </a:spcAft>
                  <a:buClrTx/>
                  <a:buSzTx/>
                  <a:buFontTx/>
                  <a:buNone/>
                  <a:tabLst/>
                  <a:defRPr sz="1000">
                    <a:solidFill>
                      <a:srgbClr val="000000"/>
                    </a:solidFill>
                    <a:latin typeface="+mn-lt"/>
                    <a:ea typeface="+mn-ea"/>
                    <a:cs typeface="+mn-cs"/>
                    <a:sym typeface="IBM Plex Sans"/>
                  </a:defRPr>
                </a:pPr>
                <a:endParaRPr kumimoji="0" sz="1000" b="0" i="0" u="none" strike="noStrike" kern="0" cap="none" spc="0" normalizeH="0" baseline="0" noProof="0">
                  <a:ln>
                    <a:noFill/>
                  </a:ln>
                  <a:solidFill>
                    <a:srgbClr val="000000"/>
                  </a:solidFill>
                  <a:effectLst/>
                  <a:uLnTx/>
                  <a:uFillTx/>
                  <a:latin typeface="IBM Plex Sans"/>
                  <a:sym typeface="IBM Plex Sans"/>
                </a:endParaRPr>
              </a:p>
            </p:txBody>
          </p:sp>
          <p:pic>
            <p:nvPicPr>
              <p:cNvPr id="177" name="Picture 32" descr="Picture 32">
                <a:extLst>
                  <a:ext uri="{FF2B5EF4-FFF2-40B4-BE49-F238E27FC236}">
                    <a16:creationId xmlns:a16="http://schemas.microsoft.com/office/drawing/2014/main" id="{AF2279AC-0565-7492-5D1D-A18D41DE54F0}"/>
                  </a:ext>
                </a:extLst>
              </p:cNvPr>
              <p:cNvPicPr>
                <a:picLocks noChangeAspect="1"/>
              </p:cNvPicPr>
              <p:nvPr/>
            </p:nvPicPr>
            <p:blipFill>
              <a:blip r:embed="rId21"/>
              <a:stretch>
                <a:fillRect/>
              </a:stretch>
            </p:blipFill>
            <p:spPr>
              <a:xfrm>
                <a:off x="69521" y="660816"/>
                <a:ext cx="213138" cy="127383"/>
              </a:xfrm>
              <a:prstGeom prst="rect">
                <a:avLst/>
              </a:prstGeom>
              <a:ln w="12700" cap="flat">
                <a:noFill/>
                <a:miter lim="400000"/>
              </a:ln>
              <a:effectLst/>
            </p:spPr>
          </p:pic>
          <p:pic>
            <p:nvPicPr>
              <p:cNvPr id="184" name="Picture 34" descr="Picture 34">
                <a:extLst>
                  <a:ext uri="{FF2B5EF4-FFF2-40B4-BE49-F238E27FC236}">
                    <a16:creationId xmlns:a16="http://schemas.microsoft.com/office/drawing/2014/main" id="{453B3BE6-C94E-91F9-05C6-E70DADDBCCDA}"/>
                  </a:ext>
                </a:extLst>
              </p:cNvPr>
              <p:cNvPicPr>
                <a:picLocks noChangeAspect="1"/>
              </p:cNvPicPr>
              <p:nvPr/>
            </p:nvPicPr>
            <p:blipFill>
              <a:blip r:embed="rId22"/>
              <a:stretch>
                <a:fillRect/>
              </a:stretch>
            </p:blipFill>
            <p:spPr>
              <a:xfrm>
                <a:off x="688425" y="185483"/>
                <a:ext cx="504416" cy="250623"/>
              </a:xfrm>
              <a:prstGeom prst="rect">
                <a:avLst/>
              </a:prstGeom>
              <a:ln w="12700" cap="flat">
                <a:noFill/>
                <a:miter lim="400000"/>
              </a:ln>
              <a:effectLst/>
            </p:spPr>
          </p:pic>
          <p:pic>
            <p:nvPicPr>
              <p:cNvPr id="185" name="Picture 2" descr="Picture 2">
                <a:extLst>
                  <a:ext uri="{FF2B5EF4-FFF2-40B4-BE49-F238E27FC236}">
                    <a16:creationId xmlns:a16="http://schemas.microsoft.com/office/drawing/2014/main" id="{CCD24723-3AED-D923-DA02-0B55269AFC26}"/>
                  </a:ext>
                </a:extLst>
              </p:cNvPr>
              <p:cNvPicPr>
                <a:picLocks noChangeAspect="1"/>
              </p:cNvPicPr>
              <p:nvPr/>
            </p:nvPicPr>
            <p:blipFill>
              <a:blip r:embed="rId23"/>
              <a:stretch>
                <a:fillRect/>
              </a:stretch>
            </p:blipFill>
            <p:spPr>
              <a:xfrm>
                <a:off x="127826" y="449157"/>
                <a:ext cx="361447" cy="120484"/>
              </a:xfrm>
              <a:prstGeom prst="rect">
                <a:avLst/>
              </a:prstGeom>
              <a:ln w="12700" cap="flat">
                <a:noFill/>
                <a:miter lim="400000"/>
              </a:ln>
              <a:effectLst/>
            </p:spPr>
          </p:pic>
          <p:pic>
            <p:nvPicPr>
              <p:cNvPr id="188" name="Picture 81" descr="Picture 81">
                <a:extLst>
                  <a:ext uri="{FF2B5EF4-FFF2-40B4-BE49-F238E27FC236}">
                    <a16:creationId xmlns:a16="http://schemas.microsoft.com/office/drawing/2014/main" id="{3AF3B4AE-3922-1DCD-06D8-9D3AE43C8569}"/>
                  </a:ext>
                </a:extLst>
              </p:cNvPr>
              <p:cNvPicPr>
                <a:picLocks noChangeAspect="1"/>
              </p:cNvPicPr>
              <p:nvPr/>
            </p:nvPicPr>
            <p:blipFill>
              <a:blip r:embed="rId24"/>
              <a:stretch>
                <a:fillRect/>
              </a:stretch>
            </p:blipFill>
            <p:spPr>
              <a:xfrm>
                <a:off x="125473" y="215147"/>
                <a:ext cx="414924" cy="215761"/>
              </a:xfrm>
              <a:prstGeom prst="rect">
                <a:avLst/>
              </a:prstGeom>
              <a:ln w="12700" cap="flat">
                <a:noFill/>
                <a:miter lim="400000"/>
              </a:ln>
              <a:effectLst/>
            </p:spPr>
          </p:pic>
          <p:pic>
            <p:nvPicPr>
              <p:cNvPr id="193" name="Picture 12" descr="Picture 12">
                <a:extLst>
                  <a:ext uri="{FF2B5EF4-FFF2-40B4-BE49-F238E27FC236}">
                    <a16:creationId xmlns:a16="http://schemas.microsoft.com/office/drawing/2014/main" id="{BF00D4DE-6C0E-C3FC-52B9-ED467A28CC0F}"/>
                  </a:ext>
                </a:extLst>
              </p:cNvPr>
              <p:cNvPicPr>
                <a:picLocks noChangeAspect="1"/>
              </p:cNvPicPr>
              <p:nvPr/>
            </p:nvPicPr>
            <p:blipFill>
              <a:blip r:embed="rId25"/>
              <a:stretch>
                <a:fillRect/>
              </a:stretch>
            </p:blipFill>
            <p:spPr>
              <a:xfrm>
                <a:off x="657702" y="49596"/>
                <a:ext cx="534209" cy="149221"/>
              </a:xfrm>
              <a:prstGeom prst="rect">
                <a:avLst/>
              </a:prstGeom>
              <a:ln w="12700" cap="flat">
                <a:noFill/>
                <a:miter lim="400000"/>
              </a:ln>
              <a:effectLst/>
            </p:spPr>
          </p:pic>
          <p:pic>
            <p:nvPicPr>
              <p:cNvPr id="194" name="Picture 83" descr="Picture 83">
                <a:extLst>
                  <a:ext uri="{FF2B5EF4-FFF2-40B4-BE49-F238E27FC236}">
                    <a16:creationId xmlns:a16="http://schemas.microsoft.com/office/drawing/2014/main" id="{AC9B7C29-F930-86C9-D6E1-E5EB18763F9F}"/>
                  </a:ext>
                </a:extLst>
              </p:cNvPr>
              <p:cNvPicPr>
                <a:picLocks noChangeAspect="1"/>
              </p:cNvPicPr>
              <p:nvPr/>
            </p:nvPicPr>
            <p:blipFill>
              <a:blip r:embed="rId26"/>
              <a:stretch>
                <a:fillRect/>
              </a:stretch>
            </p:blipFill>
            <p:spPr>
              <a:xfrm>
                <a:off x="54610" y="95982"/>
                <a:ext cx="483213" cy="86429"/>
              </a:xfrm>
              <a:prstGeom prst="rect">
                <a:avLst/>
              </a:prstGeom>
              <a:ln w="12700" cap="flat">
                <a:noFill/>
                <a:miter lim="400000"/>
              </a:ln>
              <a:effectLst/>
            </p:spPr>
          </p:pic>
          <p:pic>
            <p:nvPicPr>
              <p:cNvPr id="195" name="Picture 2" descr="Picture 2">
                <a:extLst>
                  <a:ext uri="{FF2B5EF4-FFF2-40B4-BE49-F238E27FC236}">
                    <a16:creationId xmlns:a16="http://schemas.microsoft.com/office/drawing/2014/main" id="{CF8F71F9-8852-BE6C-25E2-01E62144482F}"/>
                  </a:ext>
                </a:extLst>
              </p:cNvPr>
              <p:cNvPicPr>
                <a:picLocks noChangeAspect="1"/>
              </p:cNvPicPr>
              <p:nvPr/>
            </p:nvPicPr>
            <p:blipFill>
              <a:blip r:embed="rId27"/>
              <a:stretch>
                <a:fillRect/>
              </a:stretch>
            </p:blipFill>
            <p:spPr>
              <a:xfrm>
                <a:off x="730134" y="397602"/>
                <a:ext cx="360003" cy="203264"/>
              </a:xfrm>
              <a:prstGeom prst="rect">
                <a:avLst/>
              </a:prstGeom>
              <a:ln w="12700" cap="flat">
                <a:noFill/>
                <a:miter lim="400000"/>
              </a:ln>
              <a:effectLst/>
            </p:spPr>
          </p:pic>
          <p:pic>
            <p:nvPicPr>
              <p:cNvPr id="196" name="Picture 4" descr="Picture 4">
                <a:extLst>
                  <a:ext uri="{FF2B5EF4-FFF2-40B4-BE49-F238E27FC236}">
                    <a16:creationId xmlns:a16="http://schemas.microsoft.com/office/drawing/2014/main" id="{5812FC7E-C6EC-086C-194C-3CEA46559731}"/>
                  </a:ext>
                </a:extLst>
              </p:cNvPr>
              <p:cNvPicPr>
                <a:picLocks noChangeAspect="1"/>
              </p:cNvPicPr>
              <p:nvPr/>
            </p:nvPicPr>
            <p:blipFill>
              <a:blip r:embed="rId28"/>
              <a:stretch>
                <a:fillRect/>
              </a:stretch>
            </p:blipFill>
            <p:spPr>
              <a:xfrm>
                <a:off x="1047889" y="616545"/>
                <a:ext cx="360003" cy="173744"/>
              </a:xfrm>
              <a:prstGeom prst="rect">
                <a:avLst/>
              </a:prstGeom>
              <a:ln w="12700" cap="flat">
                <a:noFill/>
                <a:miter lim="400000"/>
              </a:ln>
              <a:effectLst/>
            </p:spPr>
          </p:pic>
          <p:pic>
            <p:nvPicPr>
              <p:cNvPr id="197" name="Picture 6" descr="Picture 6">
                <a:extLst>
                  <a:ext uri="{FF2B5EF4-FFF2-40B4-BE49-F238E27FC236}">
                    <a16:creationId xmlns:a16="http://schemas.microsoft.com/office/drawing/2014/main" id="{9D02F123-AB20-FEFE-5096-B447DEB57FD0}"/>
                  </a:ext>
                </a:extLst>
              </p:cNvPr>
              <p:cNvPicPr>
                <a:picLocks noChangeAspect="1"/>
              </p:cNvPicPr>
              <p:nvPr/>
            </p:nvPicPr>
            <p:blipFill>
              <a:blip r:embed="rId29"/>
              <a:stretch>
                <a:fillRect/>
              </a:stretch>
            </p:blipFill>
            <p:spPr>
              <a:xfrm>
                <a:off x="1450843" y="624263"/>
                <a:ext cx="312811" cy="173955"/>
              </a:xfrm>
              <a:prstGeom prst="rect">
                <a:avLst/>
              </a:prstGeom>
              <a:ln w="12700" cap="flat">
                <a:noFill/>
                <a:miter lim="400000"/>
              </a:ln>
              <a:effectLst/>
            </p:spPr>
          </p:pic>
          <p:pic>
            <p:nvPicPr>
              <p:cNvPr id="198" name="Picture 10" descr="Picture 10">
                <a:extLst>
                  <a:ext uri="{FF2B5EF4-FFF2-40B4-BE49-F238E27FC236}">
                    <a16:creationId xmlns:a16="http://schemas.microsoft.com/office/drawing/2014/main" id="{DF16F415-8E95-7FE9-E048-02FEECC9A41A}"/>
                  </a:ext>
                </a:extLst>
              </p:cNvPr>
              <p:cNvPicPr>
                <a:picLocks noChangeAspect="1"/>
              </p:cNvPicPr>
              <p:nvPr/>
            </p:nvPicPr>
            <p:blipFill>
              <a:blip r:embed="rId30"/>
              <a:stretch>
                <a:fillRect/>
              </a:stretch>
            </p:blipFill>
            <p:spPr>
              <a:xfrm>
                <a:off x="357470" y="606545"/>
                <a:ext cx="237753" cy="203428"/>
              </a:xfrm>
              <a:prstGeom prst="rect">
                <a:avLst/>
              </a:prstGeom>
              <a:ln w="12700" cap="flat">
                <a:noFill/>
                <a:miter lim="400000"/>
              </a:ln>
              <a:effectLst/>
            </p:spPr>
          </p:pic>
          <p:pic>
            <p:nvPicPr>
              <p:cNvPr id="199" name="Picture 2" descr="Picture 2">
                <a:extLst>
                  <a:ext uri="{FF2B5EF4-FFF2-40B4-BE49-F238E27FC236}">
                    <a16:creationId xmlns:a16="http://schemas.microsoft.com/office/drawing/2014/main" id="{E8DF9D2C-04E9-8086-5A08-351FFE362733}"/>
                  </a:ext>
                </a:extLst>
              </p:cNvPr>
              <p:cNvPicPr>
                <a:picLocks noChangeAspect="1"/>
              </p:cNvPicPr>
              <p:nvPr/>
            </p:nvPicPr>
            <p:blipFill>
              <a:blip r:embed="rId31"/>
              <a:stretch>
                <a:fillRect/>
              </a:stretch>
            </p:blipFill>
            <p:spPr>
              <a:xfrm>
                <a:off x="1823151" y="686364"/>
                <a:ext cx="335311" cy="87180"/>
              </a:xfrm>
              <a:prstGeom prst="rect">
                <a:avLst/>
              </a:prstGeom>
              <a:ln w="12700" cap="flat">
                <a:noFill/>
                <a:miter lim="400000"/>
              </a:ln>
              <a:effectLst/>
            </p:spPr>
          </p:pic>
          <p:pic>
            <p:nvPicPr>
              <p:cNvPr id="200" name="Picture 12" descr="Picture 12">
                <a:extLst>
                  <a:ext uri="{FF2B5EF4-FFF2-40B4-BE49-F238E27FC236}">
                    <a16:creationId xmlns:a16="http://schemas.microsoft.com/office/drawing/2014/main" id="{3352895B-1600-28F0-9FA6-229AC1CCF59B}"/>
                  </a:ext>
                </a:extLst>
              </p:cNvPr>
              <p:cNvPicPr>
                <a:picLocks noChangeAspect="1"/>
              </p:cNvPicPr>
              <p:nvPr/>
            </p:nvPicPr>
            <p:blipFill>
              <a:blip r:embed="rId32"/>
              <a:stretch>
                <a:fillRect/>
              </a:stretch>
            </p:blipFill>
            <p:spPr>
              <a:xfrm>
                <a:off x="650041" y="637104"/>
                <a:ext cx="344332" cy="174809"/>
              </a:xfrm>
              <a:prstGeom prst="rect">
                <a:avLst/>
              </a:prstGeom>
              <a:ln w="12700" cap="flat">
                <a:noFill/>
                <a:miter lim="400000"/>
              </a:ln>
              <a:effectLst/>
            </p:spPr>
          </p:pic>
          <p:pic>
            <p:nvPicPr>
              <p:cNvPr id="201" name="Picture 18" descr="Picture 18">
                <a:extLst>
                  <a:ext uri="{FF2B5EF4-FFF2-40B4-BE49-F238E27FC236}">
                    <a16:creationId xmlns:a16="http://schemas.microsoft.com/office/drawing/2014/main" id="{FA6563CA-E550-9953-434C-73BA9A5735A2}"/>
                  </a:ext>
                </a:extLst>
              </p:cNvPr>
              <p:cNvPicPr>
                <a:picLocks noChangeAspect="1"/>
              </p:cNvPicPr>
              <p:nvPr/>
            </p:nvPicPr>
            <p:blipFill>
              <a:blip r:embed="rId33"/>
              <a:stretch>
                <a:fillRect/>
              </a:stretch>
            </p:blipFill>
            <p:spPr>
              <a:xfrm>
                <a:off x="1691950" y="74185"/>
                <a:ext cx="445883" cy="149441"/>
              </a:xfrm>
              <a:prstGeom prst="rect">
                <a:avLst/>
              </a:prstGeom>
              <a:ln w="12700" cap="flat">
                <a:noFill/>
                <a:miter lim="400000"/>
              </a:ln>
              <a:effectLst/>
            </p:spPr>
          </p:pic>
          <p:pic>
            <p:nvPicPr>
              <p:cNvPr id="202" name="Picture 38" descr="Picture 38">
                <a:extLst>
                  <a:ext uri="{FF2B5EF4-FFF2-40B4-BE49-F238E27FC236}">
                    <a16:creationId xmlns:a16="http://schemas.microsoft.com/office/drawing/2014/main" id="{4E23F6C7-0EB5-F0C7-DF5D-0314F0A9B759}"/>
                  </a:ext>
                </a:extLst>
              </p:cNvPr>
              <p:cNvPicPr>
                <a:picLocks noChangeAspect="1"/>
              </p:cNvPicPr>
              <p:nvPr/>
            </p:nvPicPr>
            <p:blipFill>
              <a:blip r:embed="rId34"/>
              <a:stretch>
                <a:fillRect/>
              </a:stretch>
            </p:blipFill>
            <p:spPr>
              <a:xfrm>
                <a:off x="1232729" y="373318"/>
                <a:ext cx="528585" cy="262630"/>
              </a:xfrm>
              <a:prstGeom prst="rect">
                <a:avLst/>
              </a:prstGeom>
              <a:ln w="12700" cap="flat">
                <a:noFill/>
                <a:miter lim="400000"/>
              </a:ln>
              <a:effectLst/>
            </p:spPr>
          </p:pic>
          <p:pic>
            <p:nvPicPr>
              <p:cNvPr id="203" name="Picture 20" descr="Picture 20">
                <a:extLst>
                  <a:ext uri="{FF2B5EF4-FFF2-40B4-BE49-F238E27FC236}">
                    <a16:creationId xmlns:a16="http://schemas.microsoft.com/office/drawing/2014/main" id="{0F9A3EB8-5DB3-B584-BDF0-9F384D704BAE}"/>
                  </a:ext>
                </a:extLst>
              </p:cNvPr>
              <p:cNvPicPr>
                <a:picLocks noChangeAspect="1"/>
              </p:cNvPicPr>
              <p:nvPr/>
            </p:nvPicPr>
            <p:blipFill>
              <a:blip r:embed="rId35"/>
              <a:stretch>
                <a:fillRect/>
              </a:stretch>
            </p:blipFill>
            <p:spPr>
              <a:xfrm>
                <a:off x="1812366" y="465360"/>
                <a:ext cx="292307" cy="117254"/>
              </a:xfrm>
              <a:prstGeom prst="rect">
                <a:avLst/>
              </a:prstGeom>
              <a:ln w="12700" cap="flat">
                <a:noFill/>
                <a:miter lim="400000"/>
              </a:ln>
              <a:effectLst/>
            </p:spPr>
          </p:pic>
          <p:pic>
            <p:nvPicPr>
              <p:cNvPr id="204" name="Picture 94" descr="Picture 94">
                <a:extLst>
                  <a:ext uri="{FF2B5EF4-FFF2-40B4-BE49-F238E27FC236}">
                    <a16:creationId xmlns:a16="http://schemas.microsoft.com/office/drawing/2014/main" id="{6197E537-720C-9C08-8BDA-ED5E2687E79C}"/>
                  </a:ext>
                </a:extLst>
              </p:cNvPr>
              <p:cNvPicPr>
                <a:picLocks noChangeAspect="1"/>
              </p:cNvPicPr>
              <p:nvPr/>
            </p:nvPicPr>
            <p:blipFill>
              <a:blip r:embed="rId36"/>
              <a:stretch>
                <a:fillRect/>
              </a:stretch>
            </p:blipFill>
            <p:spPr>
              <a:xfrm>
                <a:off x="1284202" y="103287"/>
                <a:ext cx="319333" cy="91238"/>
              </a:xfrm>
              <a:prstGeom prst="rect">
                <a:avLst/>
              </a:prstGeom>
              <a:ln w="12700" cap="flat">
                <a:noFill/>
                <a:miter lim="400000"/>
              </a:ln>
              <a:effectLst/>
            </p:spPr>
          </p:pic>
          <p:pic>
            <p:nvPicPr>
              <p:cNvPr id="205" name="Picture 36" descr="Picture 36">
                <a:extLst>
                  <a:ext uri="{FF2B5EF4-FFF2-40B4-BE49-F238E27FC236}">
                    <a16:creationId xmlns:a16="http://schemas.microsoft.com/office/drawing/2014/main" id="{DBA118A5-3104-B43B-9E94-9E9DAD024279}"/>
                  </a:ext>
                </a:extLst>
              </p:cNvPr>
              <p:cNvPicPr>
                <a:picLocks noChangeAspect="1"/>
              </p:cNvPicPr>
              <p:nvPr/>
            </p:nvPicPr>
            <p:blipFill>
              <a:blip r:embed="rId37"/>
              <a:stretch>
                <a:fillRect/>
              </a:stretch>
            </p:blipFill>
            <p:spPr>
              <a:xfrm>
                <a:off x="1257857" y="254899"/>
                <a:ext cx="442902" cy="149700"/>
              </a:xfrm>
              <a:prstGeom prst="rect">
                <a:avLst/>
              </a:prstGeom>
              <a:ln w="12700" cap="flat">
                <a:noFill/>
                <a:miter lim="400000"/>
              </a:ln>
              <a:effectLst/>
            </p:spPr>
          </p:pic>
        </p:grpSp>
        <p:pic>
          <p:nvPicPr>
            <p:cNvPr id="111" name="Google Shape;524;gbaedde3348_0_270" descr="Google Shape;524;gbaedde3348_0_270">
              <a:extLst>
                <a:ext uri="{FF2B5EF4-FFF2-40B4-BE49-F238E27FC236}">
                  <a16:creationId xmlns:a16="http://schemas.microsoft.com/office/drawing/2014/main" id="{7DAC9E59-B046-E439-1023-76B5FA1307A3}"/>
                </a:ext>
              </a:extLst>
            </p:cNvPr>
            <p:cNvPicPr>
              <a:picLocks noChangeAspect="1"/>
            </p:cNvPicPr>
            <p:nvPr/>
          </p:nvPicPr>
          <p:blipFill>
            <a:blip r:embed="rId38"/>
            <a:stretch>
              <a:fillRect/>
            </a:stretch>
          </p:blipFill>
          <p:spPr>
            <a:xfrm>
              <a:off x="1947652" y="194484"/>
              <a:ext cx="252218" cy="253070"/>
            </a:xfrm>
            <a:prstGeom prst="rect">
              <a:avLst/>
            </a:prstGeom>
            <a:ln w="12700" cap="flat">
              <a:noFill/>
              <a:miter lim="400000"/>
            </a:ln>
            <a:effectLst/>
          </p:spPr>
        </p:pic>
      </p:grpSp>
      <p:grpSp>
        <p:nvGrpSpPr>
          <p:cNvPr id="215" name="Groupe 10">
            <a:extLst>
              <a:ext uri="{FF2B5EF4-FFF2-40B4-BE49-F238E27FC236}">
                <a16:creationId xmlns:a16="http://schemas.microsoft.com/office/drawing/2014/main" id="{EBAD47B5-568B-50D7-27AC-ECB76772C249}"/>
              </a:ext>
            </a:extLst>
          </p:cNvPr>
          <p:cNvGrpSpPr/>
          <p:nvPr/>
        </p:nvGrpSpPr>
        <p:grpSpPr>
          <a:xfrm>
            <a:off x="40102" y="2262484"/>
            <a:ext cx="1235291" cy="494040"/>
            <a:chOff x="0" y="0"/>
            <a:chExt cx="2220665" cy="847880"/>
          </a:xfrm>
        </p:grpSpPr>
        <p:sp>
          <p:nvSpPr>
            <p:cNvPr id="216" name="Rounded Rectangle 161">
              <a:extLst>
                <a:ext uri="{FF2B5EF4-FFF2-40B4-BE49-F238E27FC236}">
                  <a16:creationId xmlns:a16="http://schemas.microsoft.com/office/drawing/2014/main" id="{59886D22-6E81-62E4-0581-923528199B98}"/>
                </a:ext>
              </a:extLst>
            </p:cNvPr>
            <p:cNvSpPr/>
            <p:nvPr/>
          </p:nvSpPr>
          <p:spPr>
            <a:xfrm>
              <a:off x="0" y="0"/>
              <a:ext cx="2220666" cy="789122"/>
            </a:xfrm>
            <a:prstGeom prst="roundRect">
              <a:avLst>
                <a:gd name="adj" fmla="val 16667"/>
              </a:avLst>
            </a:prstGeom>
            <a:solidFill>
              <a:srgbClr val="FFFFFF"/>
            </a:solidFill>
            <a:ln w="19050" cap="flat">
              <a:solidFill>
                <a:srgbClr val="FFFFFF"/>
              </a:solidFill>
              <a:prstDash val="solid"/>
              <a:round/>
            </a:ln>
            <a:effectLst/>
          </p:spPr>
          <p:txBody>
            <a:bodyPr wrap="square" lIns="91439" tIns="91439" rIns="91439" bIns="91439" numCol="1" anchor="t">
              <a:noAutofit/>
            </a:bodyPr>
            <a:lstStyle/>
            <a:p>
              <a:pPr marL="0" marR="0" lvl="0" indent="0" algn="l" defTabSz="514487" rtl="0" eaLnBrk="1" fontAlgn="auto" latinLnBrk="0" hangingPunct="0">
                <a:lnSpc>
                  <a:spcPct val="100000"/>
                </a:lnSpc>
                <a:spcBef>
                  <a:spcPts val="0"/>
                </a:spcBef>
                <a:spcAft>
                  <a:spcPts val="0"/>
                </a:spcAft>
                <a:buClrTx/>
                <a:buSzTx/>
                <a:buFontTx/>
                <a:buNone/>
                <a:tabLst/>
                <a:defRPr sz="1000">
                  <a:solidFill>
                    <a:srgbClr val="000000"/>
                  </a:solidFill>
                  <a:latin typeface="+mn-lt"/>
                  <a:ea typeface="+mn-ea"/>
                  <a:cs typeface="+mn-cs"/>
                  <a:sym typeface="IBM Plex Sans"/>
                </a:defRPr>
              </a:pPr>
              <a:endParaRPr kumimoji="0" sz="1000" b="0" i="0" u="none" strike="noStrike" kern="0" cap="none" spc="0" normalizeH="0" baseline="0" noProof="0">
                <a:ln>
                  <a:noFill/>
                </a:ln>
                <a:solidFill>
                  <a:srgbClr val="000000"/>
                </a:solidFill>
                <a:effectLst/>
                <a:uLnTx/>
                <a:uFillTx/>
                <a:latin typeface="IBM Plex Sans"/>
                <a:sym typeface="IBM Plex Sans"/>
              </a:endParaRPr>
            </a:p>
          </p:txBody>
        </p:sp>
        <p:pic>
          <p:nvPicPr>
            <p:cNvPr id="217" name="Picture 9" descr="Picture 9">
              <a:extLst>
                <a:ext uri="{FF2B5EF4-FFF2-40B4-BE49-F238E27FC236}">
                  <a16:creationId xmlns:a16="http://schemas.microsoft.com/office/drawing/2014/main" id="{C38D7133-2594-51A2-88DF-87D2A99CEADC}"/>
                </a:ext>
              </a:extLst>
            </p:cNvPr>
            <p:cNvPicPr>
              <a:picLocks noChangeAspect="1"/>
            </p:cNvPicPr>
            <p:nvPr/>
          </p:nvPicPr>
          <p:blipFill>
            <a:blip r:embed="rId39"/>
            <a:stretch>
              <a:fillRect/>
            </a:stretch>
          </p:blipFill>
          <p:spPr>
            <a:xfrm>
              <a:off x="472215" y="33532"/>
              <a:ext cx="534997" cy="182601"/>
            </a:xfrm>
            <a:prstGeom prst="rect">
              <a:avLst/>
            </a:prstGeom>
            <a:ln w="12700" cap="flat">
              <a:noFill/>
              <a:miter lim="400000"/>
            </a:ln>
            <a:effectLst/>
          </p:spPr>
        </p:pic>
        <p:pic>
          <p:nvPicPr>
            <p:cNvPr id="218" name="Picture 12" descr="Picture 12">
              <a:extLst>
                <a:ext uri="{FF2B5EF4-FFF2-40B4-BE49-F238E27FC236}">
                  <a16:creationId xmlns:a16="http://schemas.microsoft.com/office/drawing/2014/main" id="{9DAC0221-0C7C-39B6-6CC0-3DDD45A93CB0}"/>
                </a:ext>
              </a:extLst>
            </p:cNvPr>
            <p:cNvPicPr>
              <a:picLocks noChangeAspect="1"/>
            </p:cNvPicPr>
            <p:nvPr/>
          </p:nvPicPr>
          <p:blipFill>
            <a:blip r:embed="rId40"/>
            <a:srcRect l="13987" t="37648" r="18776" b="42098"/>
            <a:stretch>
              <a:fillRect/>
            </a:stretch>
          </p:blipFill>
          <p:spPr>
            <a:xfrm>
              <a:off x="77977" y="421391"/>
              <a:ext cx="598249" cy="108354"/>
            </a:xfrm>
            <a:prstGeom prst="rect">
              <a:avLst/>
            </a:prstGeom>
            <a:ln w="12700" cap="flat">
              <a:noFill/>
              <a:miter lim="400000"/>
            </a:ln>
            <a:effectLst/>
          </p:spPr>
        </p:pic>
        <p:pic>
          <p:nvPicPr>
            <p:cNvPr id="219" name="Picture 2" descr="Picture 2">
              <a:extLst>
                <a:ext uri="{FF2B5EF4-FFF2-40B4-BE49-F238E27FC236}">
                  <a16:creationId xmlns:a16="http://schemas.microsoft.com/office/drawing/2014/main" id="{FE369FB8-7C93-BC82-B1FF-8D2755F27AB8}"/>
                </a:ext>
              </a:extLst>
            </p:cNvPr>
            <p:cNvPicPr>
              <a:picLocks noChangeAspect="1"/>
            </p:cNvPicPr>
            <p:nvPr/>
          </p:nvPicPr>
          <p:blipFill>
            <a:blip r:embed="rId27"/>
            <a:stretch>
              <a:fillRect/>
            </a:stretch>
          </p:blipFill>
          <p:spPr>
            <a:xfrm>
              <a:off x="982655" y="33185"/>
              <a:ext cx="363198" cy="205069"/>
            </a:xfrm>
            <a:prstGeom prst="rect">
              <a:avLst/>
            </a:prstGeom>
            <a:ln w="12700" cap="flat">
              <a:noFill/>
              <a:miter lim="400000"/>
            </a:ln>
            <a:effectLst/>
          </p:spPr>
        </p:pic>
        <p:pic>
          <p:nvPicPr>
            <p:cNvPr id="220" name="Picture 2" descr="Picture 2">
              <a:extLst>
                <a:ext uri="{FF2B5EF4-FFF2-40B4-BE49-F238E27FC236}">
                  <a16:creationId xmlns:a16="http://schemas.microsoft.com/office/drawing/2014/main" id="{3C712522-639C-09CE-99FD-7A479778B339}"/>
                </a:ext>
              </a:extLst>
            </p:cNvPr>
            <p:cNvPicPr>
              <a:picLocks noChangeAspect="1"/>
            </p:cNvPicPr>
            <p:nvPr/>
          </p:nvPicPr>
          <p:blipFill>
            <a:blip r:embed="rId17"/>
            <a:stretch>
              <a:fillRect/>
            </a:stretch>
          </p:blipFill>
          <p:spPr>
            <a:xfrm>
              <a:off x="829775" y="246959"/>
              <a:ext cx="363199" cy="109303"/>
            </a:xfrm>
            <a:prstGeom prst="rect">
              <a:avLst/>
            </a:prstGeom>
            <a:ln w="12700" cap="flat">
              <a:noFill/>
              <a:miter lim="400000"/>
            </a:ln>
            <a:effectLst/>
          </p:spPr>
        </p:pic>
        <p:pic>
          <p:nvPicPr>
            <p:cNvPr id="221" name="Picture 42" descr="Picture 42">
              <a:extLst>
                <a:ext uri="{FF2B5EF4-FFF2-40B4-BE49-F238E27FC236}">
                  <a16:creationId xmlns:a16="http://schemas.microsoft.com/office/drawing/2014/main" id="{C6DF60EC-4F86-DBCC-E171-08E7F1F606C9}"/>
                </a:ext>
              </a:extLst>
            </p:cNvPr>
            <p:cNvPicPr>
              <a:picLocks noChangeAspect="1"/>
            </p:cNvPicPr>
            <p:nvPr/>
          </p:nvPicPr>
          <p:blipFill>
            <a:blip r:embed="rId41"/>
            <a:stretch>
              <a:fillRect/>
            </a:stretch>
          </p:blipFill>
          <p:spPr>
            <a:xfrm>
              <a:off x="1435368" y="383750"/>
              <a:ext cx="342118" cy="144260"/>
            </a:xfrm>
            <a:prstGeom prst="rect">
              <a:avLst/>
            </a:prstGeom>
            <a:ln w="12700" cap="flat">
              <a:noFill/>
              <a:miter lim="400000"/>
            </a:ln>
            <a:effectLst/>
          </p:spPr>
        </p:pic>
        <p:pic>
          <p:nvPicPr>
            <p:cNvPr id="222" name="Picture 43" descr="Picture 43">
              <a:extLst>
                <a:ext uri="{FF2B5EF4-FFF2-40B4-BE49-F238E27FC236}">
                  <a16:creationId xmlns:a16="http://schemas.microsoft.com/office/drawing/2014/main" id="{7283AEB3-12EB-341F-0EF1-7F1E80BFD35D}"/>
                </a:ext>
              </a:extLst>
            </p:cNvPr>
            <p:cNvPicPr>
              <a:picLocks noChangeAspect="1"/>
            </p:cNvPicPr>
            <p:nvPr/>
          </p:nvPicPr>
          <p:blipFill>
            <a:blip r:embed="rId42"/>
            <a:stretch>
              <a:fillRect/>
            </a:stretch>
          </p:blipFill>
          <p:spPr>
            <a:xfrm>
              <a:off x="1896866" y="374006"/>
              <a:ext cx="194859" cy="162835"/>
            </a:xfrm>
            <a:prstGeom prst="rect">
              <a:avLst/>
            </a:prstGeom>
            <a:ln w="12700" cap="flat">
              <a:noFill/>
              <a:miter lim="400000"/>
            </a:ln>
            <a:effectLst/>
          </p:spPr>
        </p:pic>
        <p:pic>
          <p:nvPicPr>
            <p:cNvPr id="223" name="Picture 26" descr="Picture 26">
              <a:extLst>
                <a:ext uri="{FF2B5EF4-FFF2-40B4-BE49-F238E27FC236}">
                  <a16:creationId xmlns:a16="http://schemas.microsoft.com/office/drawing/2014/main" id="{248451EF-33D5-B03F-32B1-C36180284A87}"/>
                </a:ext>
              </a:extLst>
            </p:cNvPr>
            <p:cNvPicPr>
              <a:picLocks noChangeAspect="1"/>
            </p:cNvPicPr>
            <p:nvPr/>
          </p:nvPicPr>
          <p:blipFill>
            <a:blip r:embed="rId43"/>
            <a:stretch>
              <a:fillRect/>
            </a:stretch>
          </p:blipFill>
          <p:spPr>
            <a:xfrm>
              <a:off x="16415" y="275516"/>
              <a:ext cx="574868" cy="117669"/>
            </a:xfrm>
            <a:prstGeom prst="rect">
              <a:avLst/>
            </a:prstGeom>
            <a:ln w="12700" cap="flat">
              <a:noFill/>
              <a:miter lim="400000"/>
            </a:ln>
            <a:effectLst/>
          </p:spPr>
        </p:pic>
        <p:pic>
          <p:nvPicPr>
            <p:cNvPr id="224" name="Picture 12" descr="Picture 12">
              <a:extLst>
                <a:ext uri="{FF2B5EF4-FFF2-40B4-BE49-F238E27FC236}">
                  <a16:creationId xmlns:a16="http://schemas.microsoft.com/office/drawing/2014/main" id="{32EF83FA-898D-B709-2904-1E77039128A5}"/>
                </a:ext>
              </a:extLst>
            </p:cNvPr>
            <p:cNvPicPr>
              <a:picLocks noChangeAspect="1"/>
            </p:cNvPicPr>
            <p:nvPr/>
          </p:nvPicPr>
          <p:blipFill>
            <a:blip r:embed="rId25"/>
            <a:stretch>
              <a:fillRect/>
            </a:stretch>
          </p:blipFill>
          <p:spPr>
            <a:xfrm>
              <a:off x="733817" y="378394"/>
              <a:ext cx="612764" cy="171164"/>
            </a:xfrm>
            <a:prstGeom prst="rect">
              <a:avLst/>
            </a:prstGeom>
            <a:ln w="12700" cap="flat">
              <a:noFill/>
              <a:miter lim="400000"/>
            </a:ln>
            <a:effectLst/>
          </p:spPr>
        </p:pic>
        <p:pic>
          <p:nvPicPr>
            <p:cNvPr id="225" name="Picture 22" descr="Picture 22">
              <a:extLst>
                <a:ext uri="{FF2B5EF4-FFF2-40B4-BE49-F238E27FC236}">
                  <a16:creationId xmlns:a16="http://schemas.microsoft.com/office/drawing/2014/main" id="{F6613583-4D4D-6175-3B95-12156FC03CE2}"/>
                </a:ext>
              </a:extLst>
            </p:cNvPr>
            <p:cNvPicPr>
              <a:picLocks noChangeAspect="1"/>
            </p:cNvPicPr>
            <p:nvPr/>
          </p:nvPicPr>
          <p:blipFill>
            <a:blip r:embed="rId44"/>
            <a:stretch>
              <a:fillRect/>
            </a:stretch>
          </p:blipFill>
          <p:spPr>
            <a:xfrm>
              <a:off x="1606134" y="75597"/>
              <a:ext cx="342702" cy="84991"/>
            </a:xfrm>
            <a:prstGeom prst="rect">
              <a:avLst/>
            </a:prstGeom>
            <a:ln w="12700" cap="flat">
              <a:noFill/>
              <a:miter lim="400000"/>
            </a:ln>
            <a:effectLst/>
          </p:spPr>
        </p:pic>
        <p:pic>
          <p:nvPicPr>
            <p:cNvPr id="226" name="Picture 48" descr="Picture 48">
              <a:extLst>
                <a:ext uri="{FF2B5EF4-FFF2-40B4-BE49-F238E27FC236}">
                  <a16:creationId xmlns:a16="http://schemas.microsoft.com/office/drawing/2014/main" id="{3743BF3F-1175-E80E-7878-B60FE4774DC0}"/>
                </a:ext>
              </a:extLst>
            </p:cNvPr>
            <p:cNvPicPr>
              <a:picLocks noChangeAspect="1"/>
            </p:cNvPicPr>
            <p:nvPr/>
          </p:nvPicPr>
          <p:blipFill>
            <a:blip r:embed="rId45"/>
            <a:stretch>
              <a:fillRect/>
            </a:stretch>
          </p:blipFill>
          <p:spPr>
            <a:xfrm>
              <a:off x="1183038" y="604628"/>
              <a:ext cx="468486" cy="243253"/>
            </a:xfrm>
            <a:prstGeom prst="rect">
              <a:avLst/>
            </a:prstGeom>
            <a:ln w="12700" cap="flat">
              <a:noFill/>
              <a:miter lim="400000"/>
            </a:ln>
            <a:effectLst/>
          </p:spPr>
        </p:pic>
        <p:pic>
          <p:nvPicPr>
            <p:cNvPr id="227" name="Picture 6" descr="Picture 6">
              <a:extLst>
                <a:ext uri="{FF2B5EF4-FFF2-40B4-BE49-F238E27FC236}">
                  <a16:creationId xmlns:a16="http://schemas.microsoft.com/office/drawing/2014/main" id="{AF35B087-D2F5-617E-6C58-9DED079A9031}"/>
                </a:ext>
              </a:extLst>
            </p:cNvPr>
            <p:cNvPicPr>
              <a:picLocks noChangeAspect="1"/>
            </p:cNvPicPr>
            <p:nvPr/>
          </p:nvPicPr>
          <p:blipFill>
            <a:blip r:embed="rId46"/>
            <a:stretch>
              <a:fillRect/>
            </a:stretch>
          </p:blipFill>
          <p:spPr>
            <a:xfrm>
              <a:off x="1456741" y="210622"/>
              <a:ext cx="642360" cy="147744"/>
            </a:xfrm>
            <a:prstGeom prst="rect">
              <a:avLst/>
            </a:prstGeom>
            <a:ln w="12700" cap="flat">
              <a:noFill/>
              <a:miter lim="400000"/>
            </a:ln>
            <a:effectLst/>
          </p:spPr>
        </p:pic>
        <p:pic>
          <p:nvPicPr>
            <p:cNvPr id="228" name="Picture 10" descr="Picture 10">
              <a:extLst>
                <a:ext uri="{FF2B5EF4-FFF2-40B4-BE49-F238E27FC236}">
                  <a16:creationId xmlns:a16="http://schemas.microsoft.com/office/drawing/2014/main" id="{4458EDA5-192F-FF0B-E0FA-72D95750C419}"/>
                </a:ext>
              </a:extLst>
            </p:cNvPr>
            <p:cNvPicPr>
              <a:picLocks noChangeAspect="1"/>
            </p:cNvPicPr>
            <p:nvPr/>
          </p:nvPicPr>
          <p:blipFill>
            <a:blip r:embed="rId47"/>
            <a:stretch>
              <a:fillRect/>
            </a:stretch>
          </p:blipFill>
          <p:spPr>
            <a:xfrm>
              <a:off x="1790182" y="631455"/>
              <a:ext cx="398925" cy="108707"/>
            </a:xfrm>
            <a:prstGeom prst="rect">
              <a:avLst/>
            </a:prstGeom>
            <a:ln w="12700" cap="flat">
              <a:noFill/>
              <a:miter lim="400000"/>
            </a:ln>
            <a:effectLst/>
          </p:spPr>
        </p:pic>
        <p:pic>
          <p:nvPicPr>
            <p:cNvPr id="229" name="Picture 4" descr="Picture 4">
              <a:extLst>
                <a:ext uri="{FF2B5EF4-FFF2-40B4-BE49-F238E27FC236}">
                  <a16:creationId xmlns:a16="http://schemas.microsoft.com/office/drawing/2014/main" id="{3742618F-AF26-4623-C499-9321AFA39EA0}"/>
                </a:ext>
              </a:extLst>
            </p:cNvPr>
            <p:cNvPicPr>
              <a:picLocks noChangeAspect="1"/>
            </p:cNvPicPr>
            <p:nvPr/>
          </p:nvPicPr>
          <p:blipFill>
            <a:blip r:embed="rId48"/>
            <a:stretch>
              <a:fillRect/>
            </a:stretch>
          </p:blipFill>
          <p:spPr>
            <a:xfrm>
              <a:off x="718842" y="592057"/>
              <a:ext cx="355688" cy="187502"/>
            </a:xfrm>
            <a:prstGeom prst="rect">
              <a:avLst/>
            </a:prstGeom>
            <a:ln w="12700" cap="flat">
              <a:noFill/>
              <a:miter lim="400000"/>
            </a:ln>
            <a:effectLst/>
          </p:spPr>
        </p:pic>
        <p:pic>
          <p:nvPicPr>
            <p:cNvPr id="230" name="Picture 14" descr="Picture 14">
              <a:extLst>
                <a:ext uri="{FF2B5EF4-FFF2-40B4-BE49-F238E27FC236}">
                  <a16:creationId xmlns:a16="http://schemas.microsoft.com/office/drawing/2014/main" id="{AC91004D-BA64-3E31-279B-69F6E2248381}"/>
                </a:ext>
              </a:extLst>
            </p:cNvPr>
            <p:cNvPicPr>
              <a:picLocks noChangeAspect="1"/>
            </p:cNvPicPr>
            <p:nvPr/>
          </p:nvPicPr>
          <p:blipFill>
            <a:blip r:embed="rId49"/>
            <a:stretch>
              <a:fillRect/>
            </a:stretch>
          </p:blipFill>
          <p:spPr>
            <a:xfrm>
              <a:off x="177212" y="596840"/>
              <a:ext cx="366483" cy="181524"/>
            </a:xfrm>
            <a:prstGeom prst="rect">
              <a:avLst/>
            </a:prstGeom>
            <a:ln w="12700" cap="flat">
              <a:noFill/>
              <a:miter lim="400000"/>
            </a:ln>
            <a:effectLst/>
          </p:spPr>
        </p:pic>
        <p:pic>
          <p:nvPicPr>
            <p:cNvPr id="231" name="Google Shape;524;gbaedde3348_0_270" descr="Google Shape;524;gbaedde3348_0_270">
              <a:extLst>
                <a:ext uri="{FF2B5EF4-FFF2-40B4-BE49-F238E27FC236}">
                  <a16:creationId xmlns:a16="http://schemas.microsoft.com/office/drawing/2014/main" id="{E816FB68-E335-C43E-A020-C07A25182271}"/>
                </a:ext>
              </a:extLst>
            </p:cNvPr>
            <p:cNvPicPr>
              <a:picLocks noChangeAspect="1"/>
            </p:cNvPicPr>
            <p:nvPr/>
          </p:nvPicPr>
          <p:blipFill>
            <a:blip r:embed="rId38"/>
            <a:stretch>
              <a:fillRect/>
            </a:stretch>
          </p:blipFill>
          <p:spPr>
            <a:xfrm>
              <a:off x="180650" y="23269"/>
              <a:ext cx="221869" cy="219590"/>
            </a:xfrm>
            <a:prstGeom prst="rect">
              <a:avLst/>
            </a:prstGeom>
            <a:ln w="12700" cap="flat">
              <a:noFill/>
              <a:miter lim="400000"/>
            </a:ln>
            <a:effectLst/>
          </p:spPr>
        </p:pic>
      </p:grpSp>
      <p:grpSp>
        <p:nvGrpSpPr>
          <p:cNvPr id="234" name="Groupe 12">
            <a:extLst>
              <a:ext uri="{FF2B5EF4-FFF2-40B4-BE49-F238E27FC236}">
                <a16:creationId xmlns:a16="http://schemas.microsoft.com/office/drawing/2014/main" id="{669E0B97-87B2-819D-9B0C-651764DA6452}"/>
              </a:ext>
            </a:extLst>
          </p:cNvPr>
          <p:cNvGrpSpPr/>
          <p:nvPr/>
        </p:nvGrpSpPr>
        <p:grpSpPr>
          <a:xfrm>
            <a:off x="68557" y="3129847"/>
            <a:ext cx="1155416" cy="533143"/>
            <a:chOff x="0" y="0"/>
            <a:chExt cx="2220665" cy="789121"/>
          </a:xfrm>
        </p:grpSpPr>
        <p:sp>
          <p:nvSpPr>
            <p:cNvPr id="235" name="Rounded Rectangle 161">
              <a:extLst>
                <a:ext uri="{FF2B5EF4-FFF2-40B4-BE49-F238E27FC236}">
                  <a16:creationId xmlns:a16="http://schemas.microsoft.com/office/drawing/2014/main" id="{5C578A4E-C026-3DA6-15C8-8A455FD58791}"/>
                </a:ext>
              </a:extLst>
            </p:cNvPr>
            <p:cNvSpPr/>
            <p:nvPr/>
          </p:nvSpPr>
          <p:spPr>
            <a:xfrm>
              <a:off x="0" y="0"/>
              <a:ext cx="2220666" cy="789122"/>
            </a:xfrm>
            <a:prstGeom prst="roundRect">
              <a:avLst>
                <a:gd name="adj" fmla="val 16667"/>
              </a:avLst>
            </a:prstGeom>
            <a:solidFill>
              <a:srgbClr val="FFFFFF"/>
            </a:solidFill>
            <a:ln w="19050" cap="flat">
              <a:solidFill>
                <a:srgbClr val="FFFFFF"/>
              </a:solidFill>
              <a:prstDash val="solid"/>
              <a:round/>
            </a:ln>
            <a:effectLst/>
          </p:spPr>
          <p:txBody>
            <a:bodyPr wrap="square" lIns="91439" tIns="91439" rIns="91439" bIns="91439" numCol="1" anchor="t">
              <a:noAutofit/>
            </a:bodyPr>
            <a:lstStyle/>
            <a:p>
              <a:pPr marL="0" marR="0" lvl="0" indent="0" algn="l" defTabSz="514487" rtl="0" eaLnBrk="1" fontAlgn="auto" latinLnBrk="0" hangingPunct="0">
                <a:lnSpc>
                  <a:spcPct val="100000"/>
                </a:lnSpc>
                <a:spcBef>
                  <a:spcPts val="0"/>
                </a:spcBef>
                <a:spcAft>
                  <a:spcPts val="0"/>
                </a:spcAft>
                <a:buClrTx/>
                <a:buSzTx/>
                <a:buFontTx/>
                <a:buNone/>
                <a:tabLst/>
                <a:defRPr sz="1000">
                  <a:solidFill>
                    <a:srgbClr val="000000"/>
                  </a:solidFill>
                  <a:latin typeface="+mn-lt"/>
                  <a:ea typeface="+mn-ea"/>
                  <a:cs typeface="+mn-cs"/>
                  <a:sym typeface="IBM Plex Sans"/>
                </a:defRPr>
              </a:pPr>
              <a:endParaRPr kumimoji="0" sz="1000" b="0" i="0" u="none" strike="noStrike" kern="0" cap="none" spc="0" normalizeH="0" baseline="0" noProof="0">
                <a:ln>
                  <a:noFill/>
                </a:ln>
                <a:solidFill>
                  <a:srgbClr val="000000"/>
                </a:solidFill>
                <a:effectLst/>
                <a:uLnTx/>
                <a:uFillTx/>
                <a:latin typeface="IBM Plex Sans"/>
                <a:sym typeface="IBM Plex Sans"/>
              </a:endParaRPr>
            </a:p>
          </p:txBody>
        </p:sp>
        <p:pic>
          <p:nvPicPr>
            <p:cNvPr id="236" name="Picture 2" descr="Picture 2">
              <a:extLst>
                <a:ext uri="{FF2B5EF4-FFF2-40B4-BE49-F238E27FC236}">
                  <a16:creationId xmlns:a16="http://schemas.microsoft.com/office/drawing/2014/main" id="{8EE92E1E-7B56-7DE6-62DB-6509A18AA670}"/>
                </a:ext>
              </a:extLst>
            </p:cNvPr>
            <p:cNvPicPr>
              <a:picLocks noChangeAspect="1"/>
            </p:cNvPicPr>
            <p:nvPr/>
          </p:nvPicPr>
          <p:blipFill>
            <a:blip r:embed="rId17"/>
            <a:stretch>
              <a:fillRect/>
            </a:stretch>
          </p:blipFill>
          <p:spPr>
            <a:xfrm>
              <a:off x="1539555" y="70512"/>
              <a:ext cx="322409" cy="97026"/>
            </a:xfrm>
            <a:prstGeom prst="rect">
              <a:avLst/>
            </a:prstGeom>
            <a:ln w="12700" cap="flat">
              <a:noFill/>
              <a:miter lim="400000"/>
            </a:ln>
            <a:effectLst/>
          </p:spPr>
        </p:pic>
        <p:pic>
          <p:nvPicPr>
            <p:cNvPr id="237" name="Picture 57" descr="Picture 57">
              <a:extLst>
                <a:ext uri="{FF2B5EF4-FFF2-40B4-BE49-F238E27FC236}">
                  <a16:creationId xmlns:a16="http://schemas.microsoft.com/office/drawing/2014/main" id="{9DE15245-499B-010C-A918-62F6F7F66278}"/>
                </a:ext>
              </a:extLst>
            </p:cNvPr>
            <p:cNvPicPr>
              <a:picLocks noChangeAspect="1"/>
            </p:cNvPicPr>
            <p:nvPr/>
          </p:nvPicPr>
          <p:blipFill>
            <a:blip r:embed="rId50"/>
            <a:stretch>
              <a:fillRect/>
            </a:stretch>
          </p:blipFill>
          <p:spPr>
            <a:xfrm>
              <a:off x="875331" y="45448"/>
              <a:ext cx="496190" cy="157086"/>
            </a:xfrm>
            <a:prstGeom prst="rect">
              <a:avLst/>
            </a:prstGeom>
            <a:ln w="12700" cap="flat">
              <a:noFill/>
              <a:miter lim="400000"/>
            </a:ln>
            <a:effectLst/>
          </p:spPr>
        </p:pic>
        <p:pic>
          <p:nvPicPr>
            <p:cNvPr id="238" name="Picture 58" descr="Picture 58">
              <a:extLst>
                <a:ext uri="{FF2B5EF4-FFF2-40B4-BE49-F238E27FC236}">
                  <a16:creationId xmlns:a16="http://schemas.microsoft.com/office/drawing/2014/main" id="{AB2DA349-1ABC-9235-2AF0-AE7E0B84ED37}"/>
                </a:ext>
              </a:extLst>
            </p:cNvPr>
            <p:cNvPicPr>
              <a:picLocks noChangeAspect="1"/>
            </p:cNvPicPr>
            <p:nvPr/>
          </p:nvPicPr>
          <p:blipFill>
            <a:blip r:embed="rId24"/>
            <a:stretch>
              <a:fillRect/>
            </a:stretch>
          </p:blipFill>
          <p:spPr>
            <a:xfrm>
              <a:off x="1393319" y="544428"/>
              <a:ext cx="373489" cy="194215"/>
            </a:xfrm>
            <a:prstGeom prst="rect">
              <a:avLst/>
            </a:prstGeom>
            <a:ln w="12700" cap="flat">
              <a:noFill/>
              <a:miter lim="400000"/>
            </a:ln>
            <a:effectLst/>
          </p:spPr>
        </p:pic>
        <p:pic>
          <p:nvPicPr>
            <p:cNvPr id="239" name="Picture 2" descr="Picture 2">
              <a:extLst>
                <a:ext uri="{FF2B5EF4-FFF2-40B4-BE49-F238E27FC236}">
                  <a16:creationId xmlns:a16="http://schemas.microsoft.com/office/drawing/2014/main" id="{730A993D-604E-0806-3689-51C58669EC4C}"/>
                </a:ext>
              </a:extLst>
            </p:cNvPr>
            <p:cNvPicPr>
              <a:picLocks noChangeAspect="1"/>
            </p:cNvPicPr>
            <p:nvPr/>
          </p:nvPicPr>
          <p:blipFill>
            <a:blip r:embed="rId31"/>
            <a:stretch>
              <a:fillRect/>
            </a:stretch>
          </p:blipFill>
          <p:spPr>
            <a:xfrm>
              <a:off x="1880866" y="595730"/>
              <a:ext cx="328144" cy="85318"/>
            </a:xfrm>
            <a:prstGeom prst="rect">
              <a:avLst/>
            </a:prstGeom>
            <a:ln w="12700" cap="flat">
              <a:noFill/>
              <a:miter lim="400000"/>
            </a:ln>
            <a:effectLst/>
          </p:spPr>
        </p:pic>
        <p:pic>
          <p:nvPicPr>
            <p:cNvPr id="240" name="Picture 32" descr="Picture 32">
              <a:extLst>
                <a:ext uri="{FF2B5EF4-FFF2-40B4-BE49-F238E27FC236}">
                  <a16:creationId xmlns:a16="http://schemas.microsoft.com/office/drawing/2014/main" id="{6545B06F-75CF-76AB-CB3B-3FB8212543EA}"/>
                </a:ext>
              </a:extLst>
            </p:cNvPr>
            <p:cNvPicPr>
              <a:picLocks noChangeAspect="1"/>
            </p:cNvPicPr>
            <p:nvPr/>
          </p:nvPicPr>
          <p:blipFill>
            <a:blip r:embed="rId21"/>
            <a:stretch>
              <a:fillRect/>
            </a:stretch>
          </p:blipFill>
          <p:spPr>
            <a:xfrm>
              <a:off x="89704" y="598509"/>
              <a:ext cx="188637" cy="112740"/>
            </a:xfrm>
            <a:prstGeom prst="rect">
              <a:avLst/>
            </a:prstGeom>
            <a:ln w="12700" cap="flat">
              <a:noFill/>
              <a:miter lim="400000"/>
            </a:ln>
            <a:effectLst/>
          </p:spPr>
        </p:pic>
        <p:pic>
          <p:nvPicPr>
            <p:cNvPr id="241" name="Picture 36" descr="Picture 36">
              <a:extLst>
                <a:ext uri="{FF2B5EF4-FFF2-40B4-BE49-F238E27FC236}">
                  <a16:creationId xmlns:a16="http://schemas.microsoft.com/office/drawing/2014/main" id="{02BD31BF-02DE-48CB-BA3A-F26BDD1EC14D}"/>
                </a:ext>
              </a:extLst>
            </p:cNvPr>
            <p:cNvPicPr>
              <a:picLocks noChangeAspect="1"/>
            </p:cNvPicPr>
            <p:nvPr/>
          </p:nvPicPr>
          <p:blipFill>
            <a:blip r:embed="rId37"/>
            <a:stretch>
              <a:fillRect/>
            </a:stretch>
          </p:blipFill>
          <p:spPr>
            <a:xfrm>
              <a:off x="979533" y="590294"/>
              <a:ext cx="391988" cy="132492"/>
            </a:xfrm>
            <a:prstGeom prst="rect">
              <a:avLst/>
            </a:prstGeom>
            <a:ln w="12700" cap="flat">
              <a:noFill/>
              <a:miter lim="400000"/>
            </a:ln>
            <a:effectLst/>
          </p:spPr>
        </p:pic>
        <p:pic>
          <p:nvPicPr>
            <p:cNvPr id="242" name="Picture 34" descr="Picture 34">
              <a:extLst>
                <a:ext uri="{FF2B5EF4-FFF2-40B4-BE49-F238E27FC236}">
                  <a16:creationId xmlns:a16="http://schemas.microsoft.com/office/drawing/2014/main" id="{01AB991E-F566-123B-1E69-72A67A97C125}"/>
                </a:ext>
              </a:extLst>
            </p:cNvPr>
            <p:cNvPicPr>
              <a:picLocks noChangeAspect="1"/>
            </p:cNvPicPr>
            <p:nvPr/>
          </p:nvPicPr>
          <p:blipFill>
            <a:blip r:embed="rId22"/>
            <a:stretch>
              <a:fillRect/>
            </a:stretch>
          </p:blipFill>
          <p:spPr>
            <a:xfrm>
              <a:off x="434243" y="539851"/>
              <a:ext cx="446431" cy="221812"/>
            </a:xfrm>
            <a:prstGeom prst="rect">
              <a:avLst/>
            </a:prstGeom>
            <a:ln w="12700" cap="flat">
              <a:noFill/>
              <a:miter lim="400000"/>
            </a:ln>
            <a:effectLst/>
          </p:spPr>
        </p:pic>
        <p:pic>
          <p:nvPicPr>
            <p:cNvPr id="243" name="Picture 18" descr="Picture 18">
              <a:extLst>
                <a:ext uri="{FF2B5EF4-FFF2-40B4-BE49-F238E27FC236}">
                  <a16:creationId xmlns:a16="http://schemas.microsoft.com/office/drawing/2014/main" id="{5B3784D9-D3B4-689B-151E-775D5D0F44C7}"/>
                </a:ext>
              </a:extLst>
            </p:cNvPr>
            <p:cNvPicPr>
              <a:picLocks noChangeAspect="1"/>
            </p:cNvPicPr>
            <p:nvPr/>
          </p:nvPicPr>
          <p:blipFill>
            <a:blip r:embed="rId51"/>
            <a:stretch>
              <a:fillRect/>
            </a:stretch>
          </p:blipFill>
          <p:spPr>
            <a:xfrm>
              <a:off x="1482862" y="300916"/>
              <a:ext cx="548928" cy="244703"/>
            </a:xfrm>
            <a:prstGeom prst="rect">
              <a:avLst/>
            </a:prstGeom>
            <a:ln w="12700" cap="flat">
              <a:noFill/>
              <a:miter lim="400000"/>
            </a:ln>
            <a:effectLst/>
          </p:spPr>
        </p:pic>
        <p:pic>
          <p:nvPicPr>
            <p:cNvPr id="244" name="Picture 22" descr="Picture 22">
              <a:extLst>
                <a:ext uri="{FF2B5EF4-FFF2-40B4-BE49-F238E27FC236}">
                  <a16:creationId xmlns:a16="http://schemas.microsoft.com/office/drawing/2014/main" id="{5F3661BB-87FF-1790-EDB5-4823FD48F7E7}"/>
                </a:ext>
              </a:extLst>
            </p:cNvPr>
            <p:cNvPicPr>
              <a:picLocks noChangeAspect="1"/>
            </p:cNvPicPr>
            <p:nvPr/>
          </p:nvPicPr>
          <p:blipFill>
            <a:blip r:embed="rId44"/>
            <a:stretch>
              <a:fillRect/>
            </a:stretch>
          </p:blipFill>
          <p:spPr>
            <a:xfrm>
              <a:off x="44708" y="431499"/>
              <a:ext cx="370969" cy="92000"/>
            </a:xfrm>
            <a:prstGeom prst="rect">
              <a:avLst/>
            </a:prstGeom>
            <a:ln w="12700" cap="flat">
              <a:noFill/>
              <a:miter lim="400000"/>
            </a:ln>
            <a:effectLst/>
          </p:spPr>
        </p:pic>
        <p:pic>
          <p:nvPicPr>
            <p:cNvPr id="245" name="Picture 24" descr="Picture 24">
              <a:extLst>
                <a:ext uri="{FF2B5EF4-FFF2-40B4-BE49-F238E27FC236}">
                  <a16:creationId xmlns:a16="http://schemas.microsoft.com/office/drawing/2014/main" id="{D7D608C5-3FB5-AA89-8FBB-82E5A80DFE09}"/>
                </a:ext>
              </a:extLst>
            </p:cNvPr>
            <p:cNvPicPr>
              <a:picLocks noChangeAspect="1"/>
            </p:cNvPicPr>
            <p:nvPr/>
          </p:nvPicPr>
          <p:blipFill>
            <a:blip r:embed="rId52"/>
            <a:stretch>
              <a:fillRect/>
            </a:stretch>
          </p:blipFill>
          <p:spPr>
            <a:xfrm>
              <a:off x="969028" y="370101"/>
              <a:ext cx="431552" cy="148019"/>
            </a:xfrm>
            <a:prstGeom prst="rect">
              <a:avLst/>
            </a:prstGeom>
            <a:ln w="12700" cap="flat">
              <a:noFill/>
              <a:miter lim="400000"/>
            </a:ln>
            <a:effectLst/>
          </p:spPr>
        </p:pic>
        <p:pic>
          <p:nvPicPr>
            <p:cNvPr id="246" name="Picture 26" descr="Picture 26">
              <a:extLst>
                <a:ext uri="{FF2B5EF4-FFF2-40B4-BE49-F238E27FC236}">
                  <a16:creationId xmlns:a16="http://schemas.microsoft.com/office/drawing/2014/main" id="{41ED2A22-0876-4424-0B0B-4DF286ABEB34}"/>
                </a:ext>
              </a:extLst>
            </p:cNvPr>
            <p:cNvPicPr>
              <a:picLocks noChangeAspect="1"/>
            </p:cNvPicPr>
            <p:nvPr/>
          </p:nvPicPr>
          <p:blipFill>
            <a:blip r:embed="rId43"/>
            <a:stretch>
              <a:fillRect/>
            </a:stretch>
          </p:blipFill>
          <p:spPr>
            <a:xfrm>
              <a:off x="61353" y="57674"/>
              <a:ext cx="662068" cy="135517"/>
            </a:xfrm>
            <a:prstGeom prst="rect">
              <a:avLst/>
            </a:prstGeom>
            <a:ln w="12700" cap="flat">
              <a:noFill/>
              <a:miter lim="400000"/>
            </a:ln>
            <a:effectLst/>
          </p:spPr>
        </p:pic>
        <p:pic>
          <p:nvPicPr>
            <p:cNvPr id="247" name="Picture 28" descr="Picture 28">
              <a:extLst>
                <a:ext uri="{FF2B5EF4-FFF2-40B4-BE49-F238E27FC236}">
                  <a16:creationId xmlns:a16="http://schemas.microsoft.com/office/drawing/2014/main" id="{DFA7FC2C-9804-4310-9EFA-DA7042DFF3D5}"/>
                </a:ext>
              </a:extLst>
            </p:cNvPr>
            <p:cNvPicPr>
              <a:picLocks noChangeAspect="1"/>
            </p:cNvPicPr>
            <p:nvPr/>
          </p:nvPicPr>
          <p:blipFill>
            <a:blip r:embed="rId53"/>
            <a:srcRect t="23078" b="18193"/>
            <a:stretch>
              <a:fillRect/>
            </a:stretch>
          </p:blipFill>
          <p:spPr>
            <a:xfrm>
              <a:off x="45780" y="242756"/>
              <a:ext cx="480987" cy="122604"/>
            </a:xfrm>
            <a:prstGeom prst="rect">
              <a:avLst/>
            </a:prstGeom>
            <a:ln w="12700" cap="flat">
              <a:noFill/>
              <a:miter lim="400000"/>
            </a:ln>
            <a:effectLst/>
          </p:spPr>
        </p:pic>
        <p:pic>
          <p:nvPicPr>
            <p:cNvPr id="248" name="Picture 38" descr="Picture 38">
              <a:extLst>
                <a:ext uri="{FF2B5EF4-FFF2-40B4-BE49-F238E27FC236}">
                  <a16:creationId xmlns:a16="http://schemas.microsoft.com/office/drawing/2014/main" id="{E908E8F4-51D0-76FE-4ADA-A25F94653DF3}"/>
                </a:ext>
              </a:extLst>
            </p:cNvPr>
            <p:cNvPicPr>
              <a:picLocks noChangeAspect="1"/>
            </p:cNvPicPr>
            <p:nvPr/>
          </p:nvPicPr>
          <p:blipFill>
            <a:blip r:embed="rId34"/>
            <a:stretch>
              <a:fillRect/>
            </a:stretch>
          </p:blipFill>
          <p:spPr>
            <a:xfrm>
              <a:off x="442316" y="367432"/>
              <a:ext cx="467821" cy="232439"/>
            </a:xfrm>
            <a:prstGeom prst="rect">
              <a:avLst/>
            </a:prstGeom>
            <a:ln w="12700" cap="flat">
              <a:noFill/>
              <a:miter lim="400000"/>
            </a:ln>
            <a:effectLst/>
          </p:spPr>
        </p:pic>
        <p:pic>
          <p:nvPicPr>
            <p:cNvPr id="249" name="Picture 12" descr="Picture 12">
              <a:extLst>
                <a:ext uri="{FF2B5EF4-FFF2-40B4-BE49-F238E27FC236}">
                  <a16:creationId xmlns:a16="http://schemas.microsoft.com/office/drawing/2014/main" id="{1FE8D916-D993-0AFD-F309-3FD6362AFF39}"/>
                </a:ext>
              </a:extLst>
            </p:cNvPr>
            <p:cNvPicPr>
              <a:picLocks noChangeAspect="1"/>
            </p:cNvPicPr>
            <p:nvPr/>
          </p:nvPicPr>
          <p:blipFill>
            <a:blip r:embed="rId25"/>
            <a:stretch>
              <a:fillRect/>
            </a:stretch>
          </p:blipFill>
          <p:spPr>
            <a:xfrm>
              <a:off x="1717586" y="217649"/>
              <a:ext cx="436048" cy="121801"/>
            </a:xfrm>
            <a:prstGeom prst="rect">
              <a:avLst/>
            </a:prstGeom>
            <a:ln w="12700" cap="flat">
              <a:noFill/>
              <a:miter lim="400000"/>
            </a:ln>
            <a:effectLst/>
          </p:spPr>
        </p:pic>
        <p:pic>
          <p:nvPicPr>
            <p:cNvPr id="250" name="Picture 2" descr="Picture 2">
              <a:extLst>
                <a:ext uri="{FF2B5EF4-FFF2-40B4-BE49-F238E27FC236}">
                  <a16:creationId xmlns:a16="http://schemas.microsoft.com/office/drawing/2014/main" id="{23CFEE93-1B3C-A97B-3F71-98101EE7761C}"/>
                </a:ext>
              </a:extLst>
            </p:cNvPr>
            <p:cNvPicPr>
              <a:picLocks noChangeAspect="1"/>
            </p:cNvPicPr>
            <p:nvPr/>
          </p:nvPicPr>
          <p:blipFill>
            <a:blip r:embed="rId19"/>
            <a:stretch>
              <a:fillRect/>
            </a:stretch>
          </p:blipFill>
          <p:spPr>
            <a:xfrm>
              <a:off x="625847" y="215409"/>
              <a:ext cx="266562" cy="211028"/>
            </a:xfrm>
            <a:prstGeom prst="rect">
              <a:avLst/>
            </a:prstGeom>
            <a:ln w="12700" cap="flat">
              <a:noFill/>
              <a:miter lim="400000"/>
            </a:ln>
            <a:effectLst/>
          </p:spPr>
        </p:pic>
        <p:pic>
          <p:nvPicPr>
            <p:cNvPr id="251" name="Picture 60" descr="Picture 60">
              <a:extLst>
                <a:ext uri="{FF2B5EF4-FFF2-40B4-BE49-F238E27FC236}">
                  <a16:creationId xmlns:a16="http://schemas.microsoft.com/office/drawing/2014/main" id="{D3317570-6DDB-5B35-ACF5-9D83F210F103}"/>
                </a:ext>
              </a:extLst>
            </p:cNvPr>
            <p:cNvPicPr>
              <a:picLocks noChangeAspect="1"/>
            </p:cNvPicPr>
            <p:nvPr/>
          </p:nvPicPr>
          <p:blipFill>
            <a:blip r:embed="rId26"/>
            <a:stretch>
              <a:fillRect/>
            </a:stretch>
          </p:blipFill>
          <p:spPr>
            <a:xfrm>
              <a:off x="985219" y="233123"/>
              <a:ext cx="536692" cy="95994"/>
            </a:xfrm>
            <a:prstGeom prst="rect">
              <a:avLst/>
            </a:prstGeom>
            <a:ln w="12700" cap="flat">
              <a:noFill/>
              <a:miter lim="400000"/>
            </a:ln>
            <a:effectLst/>
          </p:spPr>
        </p:pic>
      </p:grpSp>
      <p:grpSp>
        <p:nvGrpSpPr>
          <p:cNvPr id="2" name="Rectangle 55">
            <a:extLst>
              <a:ext uri="{FF2B5EF4-FFF2-40B4-BE49-F238E27FC236}">
                <a16:creationId xmlns:a16="http://schemas.microsoft.com/office/drawing/2014/main" id="{29557DD2-53EA-4B3B-2DCD-A9D4CEB4FA96}"/>
              </a:ext>
            </a:extLst>
          </p:cNvPr>
          <p:cNvGrpSpPr/>
          <p:nvPr/>
        </p:nvGrpSpPr>
        <p:grpSpPr>
          <a:xfrm>
            <a:off x="7900902" y="3616634"/>
            <a:ext cx="1190396" cy="220458"/>
            <a:chOff x="0" y="0"/>
            <a:chExt cx="1481920" cy="220456"/>
          </a:xfrm>
        </p:grpSpPr>
        <p:sp>
          <p:nvSpPr>
            <p:cNvPr id="15" name="Rectangle">
              <a:extLst>
                <a:ext uri="{FF2B5EF4-FFF2-40B4-BE49-F238E27FC236}">
                  <a16:creationId xmlns:a16="http://schemas.microsoft.com/office/drawing/2014/main" id="{16C167F6-1FA6-3683-3A0C-5141527A7B38}"/>
                </a:ext>
              </a:extLst>
            </p:cNvPr>
            <p:cNvSpPr/>
            <p:nvPr/>
          </p:nvSpPr>
          <p:spPr>
            <a:xfrm>
              <a:off x="0" y="-1"/>
              <a:ext cx="1481921" cy="220458"/>
            </a:xfrm>
            <a:prstGeom prst="rect">
              <a:avLst/>
            </a:prstGeom>
            <a:solidFill>
              <a:srgbClr val="7030A0"/>
            </a:solidFill>
            <a:ln w="3175" cap="flat">
              <a:noFill/>
              <a:miter lim="400000"/>
            </a:ln>
            <a:effectLst/>
          </p:spPr>
          <p:txBody>
            <a:bodyPr wrap="square" lIns="68579" tIns="68579" rIns="68579" bIns="68579" numCol="1" anchor="ctr">
              <a:noAutofit/>
            </a:bodyPr>
            <a:lstStyle/>
            <a:p>
              <a:pPr marL="0" marR="0" lvl="0" indent="0" algn="l" defTabSz="685948" rtl="0" eaLnBrk="1" fontAlgn="auto" latinLnBrk="0" hangingPunct="0">
                <a:lnSpc>
                  <a:spcPct val="100000"/>
                </a:lnSpc>
                <a:spcBef>
                  <a:spcPts val="0"/>
                </a:spcBef>
                <a:spcAft>
                  <a:spcPts val="0"/>
                </a:spcAft>
                <a:buClrTx/>
                <a:buSzTx/>
                <a:buFontTx/>
                <a:buNone/>
                <a:tabLst/>
                <a:defRPr sz="900">
                  <a:solidFill>
                    <a:srgbClr val="000000"/>
                  </a:solidFill>
                </a:defRPr>
              </a:pPr>
              <a:endParaRPr kumimoji="0" sz="9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21" name="Logs">
              <a:extLst>
                <a:ext uri="{FF2B5EF4-FFF2-40B4-BE49-F238E27FC236}">
                  <a16:creationId xmlns:a16="http://schemas.microsoft.com/office/drawing/2014/main" id="{44DD333E-233C-F44D-FF6F-ECB96540EF14}"/>
                </a:ext>
              </a:extLst>
            </p:cNvPr>
            <p:cNvSpPr txBox="1"/>
            <p:nvPr/>
          </p:nvSpPr>
          <p:spPr>
            <a:xfrm>
              <a:off x="0" y="21072"/>
              <a:ext cx="1481921" cy="17831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defTabSz="685948">
                <a:defRPr sz="800">
                  <a:latin typeface="+mn-lt"/>
                  <a:ea typeface="+mn-ea"/>
                  <a:cs typeface="+mn-cs"/>
                  <a:sym typeface="IBM Plex Sans"/>
                </a:defRPr>
              </a:lvl1pPr>
            </a:lstStyle>
            <a:p>
              <a:pPr marL="0" marR="0" lvl="0" indent="0" algn="l" defTabSz="685948" rtl="0" eaLnBrk="1" fontAlgn="auto" latinLnBrk="0" hangingPunct="0">
                <a:lnSpc>
                  <a:spcPct val="100000"/>
                </a:lnSpc>
                <a:spcBef>
                  <a:spcPts val="0"/>
                </a:spcBef>
                <a:spcAft>
                  <a:spcPts val="0"/>
                </a:spcAft>
                <a:buClrTx/>
                <a:buSzTx/>
                <a:buFontTx/>
                <a:buNone/>
                <a:tabLst/>
                <a:defRPr/>
              </a:pPr>
              <a:r>
                <a:rPr kumimoji="0" sz="800" b="0" i="0" u="none" strike="noStrike" kern="0" cap="none" spc="0" normalizeH="0" baseline="0" noProof="0" dirty="0">
                  <a:ln>
                    <a:noFill/>
                  </a:ln>
                  <a:solidFill>
                    <a:srgbClr val="FFFFFF"/>
                  </a:solidFill>
                  <a:effectLst/>
                  <a:uLnTx/>
                  <a:uFillTx/>
                  <a:latin typeface="IBM Plex Sans"/>
                  <a:sym typeface="IBM Plex Sans"/>
                </a:rPr>
                <a:t> </a:t>
              </a:r>
              <a:r>
                <a:rPr kumimoji="0" lang="es-ES" sz="800" b="0" i="0" u="none" strike="noStrike" kern="0" cap="none" spc="0" normalizeH="0" baseline="0" noProof="0" dirty="0">
                  <a:ln>
                    <a:noFill/>
                  </a:ln>
                  <a:solidFill>
                    <a:srgbClr val="FFFFFF"/>
                  </a:solidFill>
                  <a:effectLst/>
                  <a:uLnTx/>
                  <a:uFillTx/>
                  <a:latin typeface="IBM Plex Sans"/>
                  <a:sym typeface="IBM Plex Sans"/>
                </a:rPr>
                <a:t>AI Manager</a:t>
              </a:r>
              <a:endParaRPr kumimoji="0" sz="800" b="0" i="0" u="none" strike="noStrike" kern="0" cap="none" spc="0" normalizeH="0" baseline="0" noProof="0" dirty="0">
                <a:ln>
                  <a:noFill/>
                </a:ln>
                <a:solidFill>
                  <a:srgbClr val="FFFFFF"/>
                </a:solidFill>
                <a:effectLst/>
                <a:uLnTx/>
                <a:uFillTx/>
                <a:latin typeface="IBM Plex Sans"/>
                <a:sym typeface="IBM Plex Sans"/>
              </a:endParaRPr>
            </a:p>
          </p:txBody>
        </p:sp>
      </p:grpSp>
      <p:grpSp>
        <p:nvGrpSpPr>
          <p:cNvPr id="28" name="Rectangle 55">
            <a:extLst>
              <a:ext uri="{FF2B5EF4-FFF2-40B4-BE49-F238E27FC236}">
                <a16:creationId xmlns:a16="http://schemas.microsoft.com/office/drawing/2014/main" id="{C95EC310-4093-0E0E-9BBD-2F343C164761}"/>
              </a:ext>
            </a:extLst>
          </p:cNvPr>
          <p:cNvGrpSpPr/>
          <p:nvPr/>
        </p:nvGrpSpPr>
        <p:grpSpPr>
          <a:xfrm>
            <a:off x="7878540" y="3922045"/>
            <a:ext cx="1190397" cy="220460"/>
            <a:chOff x="0" y="-1"/>
            <a:chExt cx="1481921" cy="220458"/>
          </a:xfrm>
        </p:grpSpPr>
        <p:sp>
          <p:nvSpPr>
            <p:cNvPr id="29" name="Rectangle">
              <a:extLst>
                <a:ext uri="{FF2B5EF4-FFF2-40B4-BE49-F238E27FC236}">
                  <a16:creationId xmlns:a16="http://schemas.microsoft.com/office/drawing/2014/main" id="{E1BE3DFB-F3A0-A59F-EBD3-24707E11CB80}"/>
                </a:ext>
              </a:extLst>
            </p:cNvPr>
            <p:cNvSpPr/>
            <p:nvPr/>
          </p:nvSpPr>
          <p:spPr>
            <a:xfrm>
              <a:off x="0" y="-1"/>
              <a:ext cx="1481921" cy="220458"/>
            </a:xfrm>
            <a:prstGeom prst="rect">
              <a:avLst/>
            </a:prstGeom>
            <a:solidFill>
              <a:srgbClr val="7030A0"/>
            </a:solidFill>
            <a:ln w="3175" cap="flat">
              <a:noFill/>
              <a:miter lim="400000"/>
            </a:ln>
            <a:effectLst/>
          </p:spPr>
          <p:txBody>
            <a:bodyPr wrap="square" lIns="68579" tIns="68579" rIns="68579" bIns="68579" numCol="1" anchor="ctr">
              <a:noAutofit/>
            </a:bodyPr>
            <a:lstStyle/>
            <a:p>
              <a:pPr marL="0" marR="0" lvl="0" indent="0" algn="l" defTabSz="685948" rtl="0" eaLnBrk="1" fontAlgn="auto" latinLnBrk="0" hangingPunct="0">
                <a:lnSpc>
                  <a:spcPct val="100000"/>
                </a:lnSpc>
                <a:spcBef>
                  <a:spcPts val="0"/>
                </a:spcBef>
                <a:spcAft>
                  <a:spcPts val="0"/>
                </a:spcAft>
                <a:buClrTx/>
                <a:buSzTx/>
                <a:buFontTx/>
                <a:buNone/>
                <a:tabLst/>
                <a:defRPr sz="900">
                  <a:solidFill>
                    <a:srgbClr val="000000"/>
                  </a:solidFill>
                </a:defRPr>
              </a:pPr>
              <a:endParaRPr kumimoji="0" sz="9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31" name="Logs">
              <a:extLst>
                <a:ext uri="{FF2B5EF4-FFF2-40B4-BE49-F238E27FC236}">
                  <a16:creationId xmlns:a16="http://schemas.microsoft.com/office/drawing/2014/main" id="{26184DA2-00A8-2F5A-F174-9F4E9B934069}"/>
                </a:ext>
              </a:extLst>
            </p:cNvPr>
            <p:cNvSpPr txBox="1"/>
            <p:nvPr/>
          </p:nvSpPr>
          <p:spPr>
            <a:xfrm>
              <a:off x="0" y="21072"/>
              <a:ext cx="1481921" cy="17831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defTabSz="685948">
                <a:defRPr sz="800">
                  <a:latin typeface="+mn-lt"/>
                  <a:ea typeface="+mn-ea"/>
                  <a:cs typeface="+mn-cs"/>
                  <a:sym typeface="IBM Plex Sans"/>
                </a:defRPr>
              </a:lvl1pPr>
            </a:lstStyle>
            <a:p>
              <a:pPr marL="0" marR="0" lvl="0" indent="0" algn="l" defTabSz="685948" rtl="0" eaLnBrk="1" fontAlgn="auto" latinLnBrk="0" hangingPunct="0">
                <a:lnSpc>
                  <a:spcPct val="100000"/>
                </a:lnSpc>
                <a:spcBef>
                  <a:spcPts val="0"/>
                </a:spcBef>
                <a:spcAft>
                  <a:spcPts val="0"/>
                </a:spcAft>
                <a:buClrTx/>
                <a:buSzTx/>
                <a:buFontTx/>
                <a:buNone/>
                <a:tabLst/>
                <a:defRPr/>
              </a:pPr>
              <a:r>
                <a:rPr kumimoji="0" sz="800" b="0" i="0" u="none" strike="noStrike" kern="0" cap="none" spc="0" normalizeH="0" baseline="0" noProof="0" dirty="0">
                  <a:ln>
                    <a:noFill/>
                  </a:ln>
                  <a:solidFill>
                    <a:srgbClr val="FFFFFF"/>
                  </a:solidFill>
                  <a:effectLst/>
                  <a:uLnTx/>
                  <a:uFillTx/>
                  <a:latin typeface="IBM Plex Sans"/>
                  <a:sym typeface="IBM Plex Sans"/>
                </a:rPr>
                <a:t> </a:t>
              </a:r>
              <a:r>
                <a:rPr kumimoji="0" lang="es-ES" sz="800" b="0" i="0" u="none" strike="noStrike" kern="0" cap="none" spc="0" normalizeH="0" baseline="0" noProof="0" dirty="0">
                  <a:ln>
                    <a:noFill/>
                  </a:ln>
                  <a:solidFill>
                    <a:srgbClr val="FFFFFF"/>
                  </a:solidFill>
                  <a:effectLst/>
                  <a:uLnTx/>
                  <a:uFillTx/>
                  <a:latin typeface="IBM Plex Sans"/>
                  <a:sym typeface="IBM Plex Sans"/>
                </a:rPr>
                <a:t>Metric Manager</a:t>
              </a:r>
              <a:endParaRPr kumimoji="0" sz="800" b="0" i="0" u="none" strike="noStrike" kern="0" cap="none" spc="0" normalizeH="0" baseline="0" noProof="0" dirty="0">
                <a:ln>
                  <a:noFill/>
                </a:ln>
                <a:solidFill>
                  <a:srgbClr val="FFFFFF"/>
                </a:solidFill>
                <a:effectLst/>
                <a:uLnTx/>
                <a:uFillTx/>
                <a:latin typeface="IBM Plex Sans"/>
                <a:sym typeface="IBM Plex Sans"/>
              </a:endParaRPr>
            </a:p>
          </p:txBody>
        </p:sp>
      </p:grpSp>
      <p:grpSp>
        <p:nvGrpSpPr>
          <p:cNvPr id="41" name="Rectangle 55">
            <a:extLst>
              <a:ext uri="{FF2B5EF4-FFF2-40B4-BE49-F238E27FC236}">
                <a16:creationId xmlns:a16="http://schemas.microsoft.com/office/drawing/2014/main" id="{0EC8F773-76A3-0CFE-7A2C-3A067A9F0F0B}"/>
              </a:ext>
            </a:extLst>
          </p:cNvPr>
          <p:cNvGrpSpPr/>
          <p:nvPr/>
        </p:nvGrpSpPr>
        <p:grpSpPr>
          <a:xfrm>
            <a:off x="7884682" y="4212327"/>
            <a:ext cx="1206660" cy="220460"/>
            <a:chOff x="0" y="-1"/>
            <a:chExt cx="1502167" cy="220458"/>
          </a:xfrm>
        </p:grpSpPr>
        <p:sp>
          <p:nvSpPr>
            <p:cNvPr id="49" name="Rectangle">
              <a:extLst>
                <a:ext uri="{FF2B5EF4-FFF2-40B4-BE49-F238E27FC236}">
                  <a16:creationId xmlns:a16="http://schemas.microsoft.com/office/drawing/2014/main" id="{BC070211-0191-D923-719A-B2F45C7992B9}"/>
                </a:ext>
              </a:extLst>
            </p:cNvPr>
            <p:cNvSpPr/>
            <p:nvPr/>
          </p:nvSpPr>
          <p:spPr>
            <a:xfrm>
              <a:off x="0" y="-1"/>
              <a:ext cx="1481921" cy="220458"/>
            </a:xfrm>
            <a:prstGeom prst="rect">
              <a:avLst/>
            </a:prstGeom>
            <a:solidFill>
              <a:srgbClr val="7030A0"/>
            </a:solidFill>
            <a:ln w="3175" cap="flat">
              <a:noFill/>
              <a:miter lim="400000"/>
            </a:ln>
            <a:effectLst/>
          </p:spPr>
          <p:txBody>
            <a:bodyPr wrap="square" lIns="68579" tIns="68579" rIns="68579" bIns="68579" numCol="1" anchor="ctr">
              <a:noAutofit/>
            </a:bodyPr>
            <a:lstStyle/>
            <a:p>
              <a:pPr marL="0" marR="0" lvl="0" indent="0" algn="l" defTabSz="685948" rtl="0" eaLnBrk="1" fontAlgn="auto" latinLnBrk="0" hangingPunct="0">
                <a:lnSpc>
                  <a:spcPct val="100000"/>
                </a:lnSpc>
                <a:spcBef>
                  <a:spcPts val="0"/>
                </a:spcBef>
                <a:spcAft>
                  <a:spcPts val="0"/>
                </a:spcAft>
                <a:buClrTx/>
                <a:buSzTx/>
                <a:buFontTx/>
                <a:buNone/>
                <a:tabLst/>
                <a:defRPr sz="900">
                  <a:solidFill>
                    <a:srgbClr val="000000"/>
                  </a:solidFill>
                </a:defRPr>
              </a:pPr>
              <a:endParaRPr kumimoji="0" sz="9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50" name="Logs">
              <a:extLst>
                <a:ext uri="{FF2B5EF4-FFF2-40B4-BE49-F238E27FC236}">
                  <a16:creationId xmlns:a16="http://schemas.microsoft.com/office/drawing/2014/main" id="{283747C0-0850-6F47-9290-9B58AF03061D}"/>
                </a:ext>
              </a:extLst>
            </p:cNvPr>
            <p:cNvSpPr txBox="1"/>
            <p:nvPr/>
          </p:nvSpPr>
          <p:spPr>
            <a:xfrm>
              <a:off x="20246" y="31555"/>
              <a:ext cx="1481921" cy="17831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defTabSz="685948">
                <a:defRPr sz="800">
                  <a:latin typeface="+mn-lt"/>
                  <a:ea typeface="+mn-ea"/>
                  <a:cs typeface="+mn-cs"/>
                  <a:sym typeface="IBM Plex Sans"/>
                </a:defRPr>
              </a:lvl1pPr>
            </a:lstStyle>
            <a:p>
              <a:pPr marL="0" marR="0" lvl="0" indent="0" algn="l" defTabSz="685948" rtl="0" eaLnBrk="1" fontAlgn="auto" latinLnBrk="0" hangingPunct="0">
                <a:lnSpc>
                  <a:spcPct val="100000"/>
                </a:lnSpc>
                <a:spcBef>
                  <a:spcPts val="0"/>
                </a:spcBef>
                <a:spcAft>
                  <a:spcPts val="0"/>
                </a:spcAft>
                <a:buClrTx/>
                <a:buSzTx/>
                <a:buFontTx/>
                <a:buNone/>
                <a:tabLst/>
                <a:defRPr/>
              </a:pPr>
              <a:r>
                <a:rPr kumimoji="0" sz="800" b="0" i="0" u="none" strike="noStrike" kern="0" cap="none" spc="0" normalizeH="0" baseline="0" noProof="0" dirty="0">
                  <a:ln>
                    <a:noFill/>
                  </a:ln>
                  <a:solidFill>
                    <a:srgbClr val="FFFFFF"/>
                  </a:solidFill>
                  <a:effectLst/>
                  <a:uLnTx/>
                  <a:uFillTx/>
                  <a:latin typeface="IBM Plex Sans"/>
                  <a:sym typeface="IBM Plex Sans"/>
                </a:rPr>
                <a:t> </a:t>
              </a:r>
              <a:r>
                <a:rPr kumimoji="0" lang="es-ES" sz="800" b="0" i="0" u="none" strike="noStrike" kern="0" cap="none" spc="0" normalizeH="0" baseline="0" noProof="0" dirty="0">
                  <a:ln>
                    <a:noFill/>
                  </a:ln>
                  <a:solidFill>
                    <a:srgbClr val="FFFFFF"/>
                  </a:solidFill>
                  <a:effectLst/>
                  <a:uLnTx/>
                  <a:uFillTx/>
                  <a:latin typeface="IBM Plex Sans"/>
                  <a:sym typeface="IBM Plex Sans"/>
                </a:rPr>
                <a:t>Event Manager</a:t>
              </a:r>
              <a:endParaRPr kumimoji="0" sz="800" b="0" i="0" u="none" strike="noStrike" kern="0" cap="none" spc="0" normalizeH="0" baseline="0" noProof="0" dirty="0">
                <a:ln>
                  <a:noFill/>
                </a:ln>
                <a:solidFill>
                  <a:srgbClr val="FFFFFF"/>
                </a:solidFill>
                <a:effectLst/>
                <a:uLnTx/>
                <a:uFillTx/>
                <a:latin typeface="IBM Plex Sans"/>
                <a:sym typeface="IBM Plex Sans"/>
              </a:endParaRPr>
            </a:p>
          </p:txBody>
        </p:sp>
      </p:grpSp>
      <p:grpSp>
        <p:nvGrpSpPr>
          <p:cNvPr id="52" name="Rectangle 55">
            <a:extLst>
              <a:ext uri="{FF2B5EF4-FFF2-40B4-BE49-F238E27FC236}">
                <a16:creationId xmlns:a16="http://schemas.microsoft.com/office/drawing/2014/main" id="{79583210-F008-D1A4-14A4-17BAF2401A1E}"/>
              </a:ext>
            </a:extLst>
          </p:cNvPr>
          <p:cNvGrpSpPr/>
          <p:nvPr/>
        </p:nvGrpSpPr>
        <p:grpSpPr>
          <a:xfrm>
            <a:off x="7875873" y="4502129"/>
            <a:ext cx="1190396" cy="220458"/>
            <a:chOff x="0" y="0"/>
            <a:chExt cx="1481920" cy="220456"/>
          </a:xfrm>
        </p:grpSpPr>
        <p:sp>
          <p:nvSpPr>
            <p:cNvPr id="53" name="Rectangle">
              <a:extLst>
                <a:ext uri="{FF2B5EF4-FFF2-40B4-BE49-F238E27FC236}">
                  <a16:creationId xmlns:a16="http://schemas.microsoft.com/office/drawing/2014/main" id="{27C924F5-D3F9-A913-9BA3-D2493CE51949}"/>
                </a:ext>
              </a:extLst>
            </p:cNvPr>
            <p:cNvSpPr/>
            <p:nvPr/>
          </p:nvSpPr>
          <p:spPr>
            <a:xfrm>
              <a:off x="0" y="-1"/>
              <a:ext cx="1481921" cy="220458"/>
            </a:xfrm>
            <a:prstGeom prst="rect">
              <a:avLst/>
            </a:prstGeom>
            <a:solidFill>
              <a:srgbClr val="7030A0"/>
            </a:solidFill>
            <a:ln w="3175" cap="flat">
              <a:noFill/>
              <a:miter lim="400000"/>
            </a:ln>
            <a:effectLst/>
          </p:spPr>
          <p:txBody>
            <a:bodyPr wrap="square" lIns="68579" tIns="68579" rIns="68579" bIns="68579" numCol="1" anchor="ctr">
              <a:noAutofit/>
            </a:bodyPr>
            <a:lstStyle/>
            <a:p>
              <a:pPr marL="0" marR="0" lvl="0" indent="0" algn="l" defTabSz="685948" rtl="0" eaLnBrk="1" fontAlgn="auto" latinLnBrk="0" hangingPunct="0">
                <a:lnSpc>
                  <a:spcPct val="100000"/>
                </a:lnSpc>
                <a:spcBef>
                  <a:spcPts val="0"/>
                </a:spcBef>
                <a:spcAft>
                  <a:spcPts val="0"/>
                </a:spcAft>
                <a:buClrTx/>
                <a:buSzTx/>
                <a:buFontTx/>
                <a:buNone/>
                <a:tabLst/>
                <a:defRPr sz="900">
                  <a:solidFill>
                    <a:srgbClr val="000000"/>
                  </a:solidFill>
                </a:defRPr>
              </a:pPr>
              <a:endParaRPr kumimoji="0" sz="900" b="0" i="0" u="none" strike="noStrike" kern="0" cap="none" spc="0" normalizeH="0" baseline="0" noProof="0">
                <a:ln>
                  <a:noFill/>
                </a:ln>
                <a:solidFill>
                  <a:srgbClr val="000000"/>
                </a:solidFill>
                <a:effectLst/>
                <a:uLnTx/>
                <a:uFillTx/>
                <a:latin typeface="IBM Plex Sans Light"/>
                <a:sym typeface="IBM Plex Sans Light"/>
              </a:endParaRPr>
            </a:p>
          </p:txBody>
        </p:sp>
        <p:sp>
          <p:nvSpPr>
            <p:cNvPr id="56" name="Logs">
              <a:extLst>
                <a:ext uri="{FF2B5EF4-FFF2-40B4-BE49-F238E27FC236}">
                  <a16:creationId xmlns:a16="http://schemas.microsoft.com/office/drawing/2014/main" id="{B42B4E09-6AE0-144A-A80E-3AFD4A23E30F}"/>
                </a:ext>
              </a:extLst>
            </p:cNvPr>
            <p:cNvSpPr txBox="1"/>
            <p:nvPr/>
          </p:nvSpPr>
          <p:spPr>
            <a:xfrm>
              <a:off x="0" y="21072"/>
              <a:ext cx="1481921" cy="178313"/>
            </a:xfrm>
            <a:prstGeom prst="rect">
              <a:avLst/>
            </a:prstGeom>
            <a:noFill/>
            <a:ln w="12700" cap="flat">
              <a:noFill/>
              <a:miter lim="400000"/>
            </a:ln>
            <a:effectLst/>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numCol="1" anchor="ctr">
              <a:noAutofit/>
            </a:bodyPr>
            <a:lstStyle>
              <a:lvl1pPr defTabSz="685948">
                <a:defRPr sz="800">
                  <a:latin typeface="+mn-lt"/>
                  <a:ea typeface="+mn-ea"/>
                  <a:cs typeface="+mn-cs"/>
                  <a:sym typeface="IBM Plex Sans"/>
                </a:defRPr>
              </a:lvl1pPr>
            </a:lstStyle>
            <a:p>
              <a:pPr marL="0" marR="0" lvl="0" indent="0" algn="l" defTabSz="685948" rtl="0" eaLnBrk="1" fontAlgn="auto" latinLnBrk="0" hangingPunct="0">
                <a:lnSpc>
                  <a:spcPct val="100000"/>
                </a:lnSpc>
                <a:spcBef>
                  <a:spcPts val="0"/>
                </a:spcBef>
                <a:spcAft>
                  <a:spcPts val="0"/>
                </a:spcAft>
                <a:buClrTx/>
                <a:buSzTx/>
                <a:buFontTx/>
                <a:buNone/>
                <a:tabLst/>
                <a:defRPr/>
              </a:pPr>
              <a:r>
                <a:rPr kumimoji="0" sz="700" b="0" i="0" u="none" strike="noStrike" kern="0" cap="none" spc="0" normalizeH="0" baseline="0" noProof="0" dirty="0">
                  <a:ln>
                    <a:noFill/>
                  </a:ln>
                  <a:solidFill>
                    <a:srgbClr val="FFFFFF"/>
                  </a:solidFill>
                  <a:effectLst/>
                  <a:uLnTx/>
                  <a:uFillTx/>
                  <a:latin typeface="IBM Plex Sans"/>
                  <a:sym typeface="IBM Plex Sans"/>
                </a:rPr>
                <a:t> </a:t>
              </a:r>
              <a:r>
                <a:rPr lang="es-ES" sz="700" kern="0" dirty="0">
                  <a:solidFill>
                    <a:srgbClr val="FFFFFF"/>
                  </a:solidFill>
                  <a:latin typeface="IBM Plex Sans"/>
                </a:rPr>
                <a:t>infrastructure Automation</a:t>
              </a:r>
              <a:endParaRPr kumimoji="0" sz="700" b="0" i="0" u="none" strike="noStrike" kern="0" cap="none" spc="0" normalizeH="0" baseline="0" noProof="0" dirty="0">
                <a:ln>
                  <a:noFill/>
                </a:ln>
                <a:solidFill>
                  <a:srgbClr val="FFFFFF"/>
                </a:solidFill>
                <a:effectLst/>
                <a:uLnTx/>
                <a:uFillTx/>
                <a:latin typeface="IBM Plex Sans"/>
                <a:sym typeface="IBM Plex Sans"/>
              </a:endParaRPr>
            </a:p>
          </p:txBody>
        </p:sp>
      </p:grpSp>
    </p:spTree>
    <p:extLst>
      <p:ext uri="{BB962C8B-B14F-4D97-AF65-F5344CB8AC3E}">
        <p14:creationId xmlns:p14="http://schemas.microsoft.com/office/powerpoint/2010/main" val="12700609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 name="Title 1">
            <a:extLst>
              <a:ext uri="{FF2B5EF4-FFF2-40B4-BE49-F238E27FC236}">
                <a16:creationId xmlns:a16="http://schemas.microsoft.com/office/drawing/2014/main" id="{119EA9E0-C5E5-4E25-B27F-88D64151604A}"/>
              </a:ext>
            </a:extLst>
          </p:cNvPr>
          <p:cNvSpPr txBox="1">
            <a:spLocks/>
          </p:cNvSpPr>
          <p:nvPr/>
        </p:nvSpPr>
        <p:spPr>
          <a:xfrm>
            <a:off x="164891" y="224242"/>
            <a:ext cx="7742238" cy="80486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i="0">
                <a:solidFill>
                  <a:schemeClr val="tx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defTabSz="914400"/>
            <a:r>
              <a:rPr lang="en-US" sz="2400" dirty="0">
                <a:solidFill>
                  <a:schemeClr val="bg1"/>
                </a:solidFill>
              </a:rPr>
              <a:t>Heartbeat of a proactive resolution (V-3.6)</a:t>
            </a:r>
            <a:endParaRPr lang="en-US" kern="0" dirty="0">
              <a:solidFill>
                <a:schemeClr val="bg1"/>
              </a:solidFill>
            </a:endParaRPr>
          </a:p>
        </p:txBody>
      </p:sp>
      <p:sp>
        <p:nvSpPr>
          <p:cNvPr id="21" name="TextBox 20">
            <a:extLst>
              <a:ext uri="{FF2B5EF4-FFF2-40B4-BE49-F238E27FC236}">
                <a16:creationId xmlns:a16="http://schemas.microsoft.com/office/drawing/2014/main" id="{AE2FAE28-E01E-499C-85E4-69522F7CFFA4}"/>
              </a:ext>
            </a:extLst>
          </p:cNvPr>
          <p:cNvSpPr txBox="1"/>
          <p:nvPr/>
        </p:nvSpPr>
        <p:spPr>
          <a:xfrm>
            <a:off x="5799221" y="2563916"/>
            <a:ext cx="1785472" cy="887275"/>
          </a:xfrm>
          <a:prstGeom prst="rect">
            <a:avLst/>
          </a:prstGeom>
          <a:noFill/>
          <a:ln w="38100" cap="flat">
            <a:noFill/>
            <a:prstDash val="sysDash"/>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noAutofit/>
          </a:bodyPr>
          <a:lstStyle/>
          <a:p>
            <a:pPr defTabSz="685949">
              <a:spcAft>
                <a:spcPts val="225"/>
              </a:spcAft>
              <a:defRPr/>
            </a:pPr>
            <a:r>
              <a:rPr lang="en-US" sz="1400" b="1" dirty="0">
                <a:solidFill>
                  <a:schemeClr val="bg1"/>
                </a:solidFill>
                <a:cs typeface="IBM Plex Sans"/>
              </a:rPr>
              <a:t> </a:t>
            </a:r>
          </a:p>
          <a:p>
            <a:pPr defTabSz="685949">
              <a:spcAft>
                <a:spcPts val="225"/>
              </a:spcAft>
              <a:defRPr/>
            </a:pPr>
            <a:r>
              <a:rPr lang="en-US" sz="1800" b="1" dirty="0">
                <a:solidFill>
                  <a:schemeClr val="bg1"/>
                </a:solidFill>
                <a:cs typeface="IBM Plex Sans"/>
              </a:rPr>
              <a:t>  AI Manager</a:t>
            </a:r>
          </a:p>
        </p:txBody>
      </p:sp>
      <p:sp>
        <p:nvSpPr>
          <p:cNvPr id="22" name="Rectangle 21">
            <a:extLst>
              <a:ext uri="{FF2B5EF4-FFF2-40B4-BE49-F238E27FC236}">
                <a16:creationId xmlns:a16="http://schemas.microsoft.com/office/drawing/2014/main" id="{04BE4213-CEB3-4C55-8B9C-E3F941765EA2}"/>
              </a:ext>
            </a:extLst>
          </p:cNvPr>
          <p:cNvSpPr/>
          <p:nvPr/>
        </p:nvSpPr>
        <p:spPr>
          <a:xfrm>
            <a:off x="376072" y="883345"/>
            <a:ext cx="2656160" cy="1604337"/>
          </a:xfrm>
          <a:prstGeom prst="rect">
            <a:avLst/>
          </a:prstGeom>
          <a:noFill/>
          <a:ln w="38100">
            <a:noFill/>
            <a:prstDash val="sysDash"/>
          </a:ln>
        </p:spPr>
        <p:txBody>
          <a:bodyPr wrap="square" lIns="0" tIns="0" rIns="0" bIns="0" rtlCol="0" anchor="ctr">
            <a:noAutofit/>
          </a:bodyPr>
          <a:lstStyle/>
          <a:p>
            <a:pPr defTabSz="685949">
              <a:spcAft>
                <a:spcPts val="225"/>
              </a:spcAft>
              <a:defRPr/>
            </a:pPr>
            <a:r>
              <a:rPr lang="en-US" sz="1800" b="1" dirty="0">
                <a:solidFill>
                  <a:schemeClr val="bg1"/>
                </a:solidFill>
                <a:cs typeface="IBM Plex Sans"/>
              </a:rPr>
              <a:t>    Event Manager</a:t>
            </a:r>
            <a:endParaRPr lang="en-US" sz="200" dirty="0">
              <a:solidFill>
                <a:schemeClr val="bg1"/>
              </a:solidFill>
              <a:cs typeface="IBM Plex Sans"/>
            </a:endParaRPr>
          </a:p>
        </p:txBody>
      </p:sp>
      <p:sp>
        <p:nvSpPr>
          <p:cNvPr id="24" name="Rectangle 23">
            <a:extLst>
              <a:ext uri="{FF2B5EF4-FFF2-40B4-BE49-F238E27FC236}">
                <a16:creationId xmlns:a16="http://schemas.microsoft.com/office/drawing/2014/main" id="{DC355B09-61EA-45E4-89D3-6593D497DB3C}"/>
              </a:ext>
            </a:extLst>
          </p:cNvPr>
          <p:cNvSpPr/>
          <p:nvPr/>
        </p:nvSpPr>
        <p:spPr>
          <a:xfrm>
            <a:off x="376072" y="3311242"/>
            <a:ext cx="3010794" cy="1604337"/>
          </a:xfrm>
          <a:prstGeom prst="rect">
            <a:avLst/>
          </a:prstGeom>
          <a:noFill/>
          <a:ln w="38100">
            <a:noFill/>
            <a:prstDash val="sysDash"/>
          </a:ln>
        </p:spPr>
        <p:txBody>
          <a:bodyPr wrap="square" lIns="0" tIns="0" rIns="0" bIns="0" rtlCol="0" anchor="ctr">
            <a:noAutofit/>
          </a:bodyPr>
          <a:lstStyle/>
          <a:p>
            <a:pPr defTabSz="685949">
              <a:spcAft>
                <a:spcPts val="225"/>
              </a:spcAft>
              <a:defRPr/>
            </a:pPr>
            <a:r>
              <a:rPr lang="en-US" sz="1800" b="1" dirty="0">
                <a:solidFill>
                  <a:schemeClr val="bg1"/>
                </a:solidFill>
                <a:cs typeface="IBM Plex Sans"/>
              </a:rPr>
              <a:t>   Infrastructure Automation</a:t>
            </a:r>
          </a:p>
          <a:p>
            <a:pPr marL="571591" lvl="1" indent="-228600" defTabSz="685949">
              <a:spcAft>
                <a:spcPts val="225"/>
              </a:spcAft>
              <a:buFont typeface="Wingdings" panose="05000000000000000000" pitchFamily="2" charset="2"/>
              <a:buChar char="ü"/>
              <a:defRPr/>
            </a:pPr>
            <a:r>
              <a:rPr lang="en-US" sz="1400" dirty="0">
                <a:solidFill>
                  <a:schemeClr val="bg1"/>
                </a:solidFill>
                <a:cs typeface="IBM Plex Sans"/>
              </a:rPr>
              <a:t>Discover state of environment</a:t>
            </a:r>
          </a:p>
          <a:p>
            <a:pPr marL="571591" lvl="1" indent="-228600" defTabSz="685949">
              <a:spcAft>
                <a:spcPts val="225"/>
              </a:spcAft>
              <a:buFont typeface="Wingdings" panose="05000000000000000000" pitchFamily="2" charset="2"/>
              <a:buChar char="ü"/>
              <a:defRPr/>
            </a:pPr>
            <a:r>
              <a:rPr lang="en-US" sz="1400" dirty="0">
                <a:solidFill>
                  <a:schemeClr val="bg1"/>
                </a:solidFill>
                <a:cs typeface="IBM Plex Sans"/>
              </a:rPr>
              <a:t>Optimize performance and utilization of environment</a:t>
            </a:r>
          </a:p>
        </p:txBody>
      </p:sp>
      <p:pic>
        <p:nvPicPr>
          <p:cNvPr id="8" name="Google Shape;658;gbaedde3348_0_0" descr="Watson (computer) - Wikipedia">
            <a:extLst>
              <a:ext uri="{FF2B5EF4-FFF2-40B4-BE49-F238E27FC236}">
                <a16:creationId xmlns:a16="http://schemas.microsoft.com/office/drawing/2014/main" id="{AC36297C-82EB-4E06-B13D-F6F5128DC5EA}"/>
              </a:ext>
            </a:extLst>
          </p:cNvPr>
          <p:cNvPicPr preferRelativeResize="0"/>
          <p:nvPr/>
        </p:nvPicPr>
        <p:blipFill rotWithShape="1">
          <a:blip r:embed="rId3" cstate="screen">
            <a:alphaModFix/>
            <a:extLst>
              <a:ext uri="{28A0092B-C50C-407E-A947-70E740481C1C}">
                <a14:useLocalDpi xmlns:a14="http://schemas.microsoft.com/office/drawing/2010/main"/>
              </a:ext>
            </a:extLst>
          </a:blip>
          <a:srcRect/>
          <a:stretch/>
        </p:blipFill>
        <p:spPr>
          <a:xfrm>
            <a:off x="3366105" y="1676399"/>
            <a:ext cx="2433116" cy="2195375"/>
          </a:xfrm>
          <a:prstGeom prst="rect">
            <a:avLst/>
          </a:prstGeom>
          <a:noFill/>
          <a:ln>
            <a:noFill/>
          </a:ln>
        </p:spPr>
      </p:pic>
      <p:pic>
        <p:nvPicPr>
          <p:cNvPr id="2" name="Picture 1">
            <a:extLst>
              <a:ext uri="{FF2B5EF4-FFF2-40B4-BE49-F238E27FC236}">
                <a16:creationId xmlns:a16="http://schemas.microsoft.com/office/drawing/2014/main" id="{A0C43A1F-C1DE-3166-1925-0DF958432DAE}"/>
              </a:ext>
            </a:extLst>
          </p:cNvPr>
          <p:cNvPicPr>
            <a:picLocks noChangeAspect="1"/>
          </p:cNvPicPr>
          <p:nvPr/>
        </p:nvPicPr>
        <p:blipFill>
          <a:blip r:embed="rId4"/>
          <a:stretch>
            <a:fillRect/>
          </a:stretch>
        </p:blipFill>
        <p:spPr>
          <a:xfrm>
            <a:off x="7364643" y="1993639"/>
            <a:ext cx="1449168" cy="2027830"/>
          </a:xfrm>
          <a:prstGeom prst="rect">
            <a:avLst/>
          </a:prstGeom>
        </p:spPr>
      </p:pic>
      <p:pic>
        <p:nvPicPr>
          <p:cNvPr id="3" name="Picture 2">
            <a:extLst>
              <a:ext uri="{FF2B5EF4-FFF2-40B4-BE49-F238E27FC236}">
                <a16:creationId xmlns:a16="http://schemas.microsoft.com/office/drawing/2014/main" id="{0F351092-ACCB-4152-8864-9A1BBDB5580F}"/>
              </a:ext>
            </a:extLst>
          </p:cNvPr>
          <p:cNvPicPr>
            <a:picLocks noChangeAspect="1"/>
          </p:cNvPicPr>
          <p:nvPr/>
        </p:nvPicPr>
        <p:blipFill>
          <a:blip r:embed="rId5"/>
          <a:stretch>
            <a:fillRect/>
          </a:stretch>
        </p:blipFill>
        <p:spPr>
          <a:xfrm>
            <a:off x="1291711" y="2034671"/>
            <a:ext cx="1803514" cy="1155700"/>
          </a:xfrm>
          <a:prstGeom prst="rect">
            <a:avLst/>
          </a:prstGeom>
        </p:spPr>
      </p:pic>
    </p:spTree>
    <p:extLst>
      <p:ext uri="{BB962C8B-B14F-4D97-AF65-F5344CB8AC3E}">
        <p14:creationId xmlns:p14="http://schemas.microsoft.com/office/powerpoint/2010/main" val="86852198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CA80-AF02-4F11-957D-47FEB87F7D58}"/>
              </a:ext>
            </a:extLst>
          </p:cNvPr>
          <p:cNvSpPr>
            <a:spLocks noGrp="1"/>
          </p:cNvSpPr>
          <p:nvPr>
            <p:ph type="title"/>
          </p:nvPr>
        </p:nvSpPr>
        <p:spPr/>
        <p:txBody>
          <a:bodyPr/>
          <a:lstStyle/>
          <a:p>
            <a:r>
              <a:rPr lang="en-US" dirty="0"/>
              <a:t>Event Manager</a:t>
            </a:r>
            <a:br>
              <a:rPr lang="en-US" dirty="0"/>
            </a:br>
            <a:br>
              <a:rPr lang="en-US" dirty="0"/>
            </a:br>
            <a:endParaRPr lang="en-US" dirty="0"/>
          </a:p>
        </p:txBody>
      </p:sp>
      <p:sp>
        <p:nvSpPr>
          <p:cNvPr id="5" name="TextBox 4">
            <a:extLst>
              <a:ext uri="{FF2B5EF4-FFF2-40B4-BE49-F238E27FC236}">
                <a16:creationId xmlns:a16="http://schemas.microsoft.com/office/drawing/2014/main" id="{C9E788DF-83A3-41C6-AB58-79A72E2E1761}"/>
              </a:ext>
            </a:extLst>
          </p:cNvPr>
          <p:cNvSpPr txBox="1"/>
          <p:nvPr/>
        </p:nvSpPr>
        <p:spPr>
          <a:xfrm>
            <a:off x="230374" y="662999"/>
            <a:ext cx="4418313" cy="1985159"/>
          </a:xfrm>
          <a:prstGeom prst="rect">
            <a:avLst/>
          </a:prstGeom>
          <a:noFill/>
        </p:spPr>
        <p:txBody>
          <a:bodyPr wrap="square" rtlCol="0">
            <a:spAutoFit/>
          </a:bodyPr>
          <a:lstStyle/>
          <a:p>
            <a:pPr marL="342900" indent="-342900" algn="l">
              <a:spcAft>
                <a:spcPts val="600"/>
              </a:spcAft>
              <a:buFont typeface="Wingdings" panose="05000000000000000000" pitchFamily="2" charset="2"/>
              <a:buChar char="ü"/>
            </a:pPr>
            <a:r>
              <a:rPr lang="en-US" sz="1800" dirty="0">
                <a:solidFill>
                  <a:schemeClr val="bg1"/>
                </a:solidFill>
              </a:rPr>
              <a:t>Acquire events from any source </a:t>
            </a:r>
          </a:p>
          <a:p>
            <a:pPr marL="342900" indent="-342900" algn="l">
              <a:spcAft>
                <a:spcPts val="600"/>
              </a:spcAft>
              <a:buFont typeface="Wingdings" panose="05000000000000000000" pitchFamily="2" charset="2"/>
              <a:buChar char="ü"/>
            </a:pPr>
            <a:r>
              <a:rPr lang="en-US" sz="1800" dirty="0">
                <a:solidFill>
                  <a:schemeClr val="bg1"/>
                </a:solidFill>
              </a:rPr>
              <a:t>Industry leading event grouping</a:t>
            </a:r>
          </a:p>
          <a:p>
            <a:pPr marL="342900" indent="-342900" algn="l">
              <a:spcAft>
                <a:spcPts val="600"/>
              </a:spcAft>
              <a:buFont typeface="Wingdings" panose="05000000000000000000" pitchFamily="2" charset="2"/>
              <a:buChar char="ü"/>
            </a:pPr>
            <a:r>
              <a:rPr lang="en-US" sz="1800" dirty="0">
                <a:solidFill>
                  <a:schemeClr val="bg1"/>
                </a:solidFill>
              </a:rPr>
              <a:t>Reduce noise and incidents with       AI and machine learning</a:t>
            </a:r>
          </a:p>
          <a:p>
            <a:pPr marL="342900" indent="-342900" algn="l">
              <a:spcAft>
                <a:spcPts val="600"/>
              </a:spcAft>
              <a:buFont typeface="Wingdings" panose="05000000000000000000" pitchFamily="2" charset="2"/>
              <a:buChar char="ü"/>
            </a:pPr>
            <a:r>
              <a:rPr lang="en-US" sz="1800" dirty="0">
                <a:solidFill>
                  <a:schemeClr val="bg1"/>
                </a:solidFill>
              </a:rPr>
              <a:t>80% time-savings via fewer false positives, per Forrester </a:t>
            </a:r>
          </a:p>
        </p:txBody>
      </p:sp>
      <p:sp>
        <p:nvSpPr>
          <p:cNvPr id="8" name="TextBox 7">
            <a:extLst>
              <a:ext uri="{FF2B5EF4-FFF2-40B4-BE49-F238E27FC236}">
                <a16:creationId xmlns:a16="http://schemas.microsoft.com/office/drawing/2014/main" id="{4202CDAE-CCF5-4E20-BE88-780027E6580B}"/>
              </a:ext>
            </a:extLst>
          </p:cNvPr>
          <p:cNvSpPr txBox="1"/>
          <p:nvPr/>
        </p:nvSpPr>
        <p:spPr>
          <a:xfrm>
            <a:off x="7447156" y="2022535"/>
            <a:ext cx="1466470" cy="523220"/>
          </a:xfrm>
          <a:prstGeom prst="rect">
            <a:avLst/>
          </a:prstGeom>
          <a:noFill/>
          <a:ln w="38100">
            <a:solidFill>
              <a:schemeClr val="tx2">
                <a:lumMod val="50000"/>
              </a:schemeClr>
            </a:solidFill>
            <a:extLst>
              <a:ext uri="{C807C97D-BFC1-408E-A445-0C87EB9F89A2}">
                <ask:lineSketchStyleProps xmlns:ask="http://schemas.microsoft.com/office/drawing/2018/sketchyshapes" sd="1617499634">
                  <a:custGeom>
                    <a:avLst/>
                    <a:gdLst>
                      <a:gd name="connsiteX0" fmla="*/ 0 w 1165450"/>
                      <a:gd name="connsiteY0" fmla="*/ 0 h 523220"/>
                      <a:gd name="connsiteX1" fmla="*/ 582725 w 1165450"/>
                      <a:gd name="connsiteY1" fmla="*/ 0 h 523220"/>
                      <a:gd name="connsiteX2" fmla="*/ 1165450 w 1165450"/>
                      <a:gd name="connsiteY2" fmla="*/ 0 h 523220"/>
                      <a:gd name="connsiteX3" fmla="*/ 1165450 w 1165450"/>
                      <a:gd name="connsiteY3" fmla="*/ 523220 h 523220"/>
                      <a:gd name="connsiteX4" fmla="*/ 571071 w 1165450"/>
                      <a:gd name="connsiteY4" fmla="*/ 523220 h 523220"/>
                      <a:gd name="connsiteX5" fmla="*/ 0 w 1165450"/>
                      <a:gd name="connsiteY5" fmla="*/ 523220 h 523220"/>
                      <a:gd name="connsiteX6" fmla="*/ 0 w 1165450"/>
                      <a:gd name="connsiteY6" fmla="*/ 0 h 5232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165450" h="523220" extrusionOk="0">
                        <a:moveTo>
                          <a:pt x="0" y="0"/>
                        </a:moveTo>
                        <a:cubicBezTo>
                          <a:pt x="129610" y="19715"/>
                          <a:pt x="366436" y="9982"/>
                          <a:pt x="582725" y="0"/>
                        </a:cubicBezTo>
                        <a:cubicBezTo>
                          <a:pt x="799014" y="-9982"/>
                          <a:pt x="1011163" y="-19311"/>
                          <a:pt x="1165450" y="0"/>
                        </a:cubicBezTo>
                        <a:cubicBezTo>
                          <a:pt x="1164574" y="120375"/>
                          <a:pt x="1150887" y="319420"/>
                          <a:pt x="1165450" y="523220"/>
                        </a:cubicBezTo>
                        <a:cubicBezTo>
                          <a:pt x="1014535" y="522640"/>
                          <a:pt x="817790" y="501131"/>
                          <a:pt x="571071" y="523220"/>
                        </a:cubicBezTo>
                        <a:cubicBezTo>
                          <a:pt x="324352" y="545309"/>
                          <a:pt x="148974" y="506890"/>
                          <a:pt x="0" y="523220"/>
                        </a:cubicBezTo>
                        <a:cubicBezTo>
                          <a:pt x="-3571" y="350924"/>
                          <a:pt x="20497" y="147512"/>
                          <a:pt x="0" y="0"/>
                        </a:cubicBezTo>
                        <a:close/>
                      </a:path>
                    </a:pathLst>
                  </a:custGeom>
                  <ask:type>
                    <ask:lineSketchNone/>
                  </ask:type>
                </ask:lineSketchStyleProps>
              </a:ext>
            </a:extLst>
          </a:ln>
        </p:spPr>
        <p:txBody>
          <a:bodyPr wrap="square" rtlCol="0">
            <a:spAutoFit/>
          </a:bodyPr>
          <a:lstStyle/>
          <a:p>
            <a:pPr algn="ctr"/>
            <a:r>
              <a:rPr lang="en-US" sz="1400" dirty="0">
                <a:solidFill>
                  <a:schemeClr val="bg1"/>
                </a:solidFill>
                <a:latin typeface="+mn-lt"/>
                <a:ea typeface="IBM Plex Sans" charset="0"/>
                <a:cs typeface="IBM Plex Sans" charset="0"/>
              </a:rPr>
              <a:t> + hundreds more sources</a:t>
            </a:r>
          </a:p>
        </p:txBody>
      </p:sp>
      <p:pic>
        <p:nvPicPr>
          <p:cNvPr id="10" name="Picture 9">
            <a:extLst>
              <a:ext uri="{FF2B5EF4-FFF2-40B4-BE49-F238E27FC236}">
                <a16:creationId xmlns:a16="http://schemas.microsoft.com/office/drawing/2014/main" id="{05EFC6F1-F7BF-42A4-BDC6-5237A3F95C49}"/>
              </a:ext>
            </a:extLst>
          </p:cNvPr>
          <p:cNvPicPr>
            <a:picLocks noChangeAspect="1"/>
          </p:cNvPicPr>
          <p:nvPr/>
        </p:nvPicPr>
        <p:blipFill>
          <a:blip r:embed="rId3"/>
          <a:stretch>
            <a:fillRect/>
          </a:stretch>
        </p:blipFill>
        <p:spPr>
          <a:xfrm>
            <a:off x="5088798" y="1023233"/>
            <a:ext cx="1152235" cy="1221172"/>
          </a:xfrm>
          <a:prstGeom prst="rect">
            <a:avLst/>
          </a:prstGeom>
          <a:ln w="19050">
            <a:solidFill>
              <a:schemeClr val="tx2">
                <a:lumMod val="50000"/>
              </a:schemeClr>
            </a:solidFill>
            <a:extLst>
              <a:ext uri="{C807C97D-BFC1-408E-A445-0C87EB9F89A2}">
                <ask:lineSketchStyleProps xmlns:ask="http://schemas.microsoft.com/office/drawing/2018/sketchyshapes" sd="3961073405">
                  <a:custGeom>
                    <a:avLst/>
                    <a:gdLst>
                      <a:gd name="connsiteX0" fmla="*/ 0 w 1152235"/>
                      <a:gd name="connsiteY0" fmla="*/ 0 h 1221172"/>
                      <a:gd name="connsiteX1" fmla="*/ 587640 w 1152235"/>
                      <a:gd name="connsiteY1" fmla="*/ 0 h 1221172"/>
                      <a:gd name="connsiteX2" fmla="*/ 1152235 w 1152235"/>
                      <a:gd name="connsiteY2" fmla="*/ 0 h 1221172"/>
                      <a:gd name="connsiteX3" fmla="*/ 1152235 w 1152235"/>
                      <a:gd name="connsiteY3" fmla="*/ 382634 h 1221172"/>
                      <a:gd name="connsiteX4" fmla="*/ 1152235 w 1152235"/>
                      <a:gd name="connsiteY4" fmla="*/ 789691 h 1221172"/>
                      <a:gd name="connsiteX5" fmla="*/ 1152235 w 1152235"/>
                      <a:gd name="connsiteY5" fmla="*/ 1221172 h 1221172"/>
                      <a:gd name="connsiteX6" fmla="*/ 587640 w 1152235"/>
                      <a:gd name="connsiteY6" fmla="*/ 1221172 h 1221172"/>
                      <a:gd name="connsiteX7" fmla="*/ 0 w 1152235"/>
                      <a:gd name="connsiteY7" fmla="*/ 1221172 h 1221172"/>
                      <a:gd name="connsiteX8" fmla="*/ 0 w 1152235"/>
                      <a:gd name="connsiteY8" fmla="*/ 814115 h 1221172"/>
                      <a:gd name="connsiteX9" fmla="*/ 0 w 1152235"/>
                      <a:gd name="connsiteY9" fmla="*/ 419269 h 1221172"/>
                      <a:gd name="connsiteX10" fmla="*/ 0 w 1152235"/>
                      <a:gd name="connsiteY10" fmla="*/ 0 h 1221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52235" h="1221172" fill="none" extrusionOk="0">
                        <a:moveTo>
                          <a:pt x="0" y="0"/>
                        </a:moveTo>
                        <a:cubicBezTo>
                          <a:pt x="202310" y="-3363"/>
                          <a:pt x="340800" y="59487"/>
                          <a:pt x="587640" y="0"/>
                        </a:cubicBezTo>
                        <a:cubicBezTo>
                          <a:pt x="834480" y="-59487"/>
                          <a:pt x="909580" y="1832"/>
                          <a:pt x="1152235" y="0"/>
                        </a:cubicBezTo>
                        <a:cubicBezTo>
                          <a:pt x="1166237" y="172341"/>
                          <a:pt x="1134091" y="291102"/>
                          <a:pt x="1152235" y="382634"/>
                        </a:cubicBezTo>
                        <a:cubicBezTo>
                          <a:pt x="1170379" y="474166"/>
                          <a:pt x="1118216" y="698722"/>
                          <a:pt x="1152235" y="789691"/>
                        </a:cubicBezTo>
                        <a:cubicBezTo>
                          <a:pt x="1186254" y="880660"/>
                          <a:pt x="1132396" y="1010859"/>
                          <a:pt x="1152235" y="1221172"/>
                        </a:cubicBezTo>
                        <a:cubicBezTo>
                          <a:pt x="1007816" y="1287499"/>
                          <a:pt x="743583" y="1216611"/>
                          <a:pt x="587640" y="1221172"/>
                        </a:cubicBezTo>
                        <a:cubicBezTo>
                          <a:pt x="431698" y="1225733"/>
                          <a:pt x="289903" y="1155403"/>
                          <a:pt x="0" y="1221172"/>
                        </a:cubicBezTo>
                        <a:cubicBezTo>
                          <a:pt x="-23758" y="1117581"/>
                          <a:pt x="45182" y="968639"/>
                          <a:pt x="0" y="814115"/>
                        </a:cubicBezTo>
                        <a:cubicBezTo>
                          <a:pt x="-45182" y="659591"/>
                          <a:pt x="14066" y="588707"/>
                          <a:pt x="0" y="419269"/>
                        </a:cubicBezTo>
                        <a:cubicBezTo>
                          <a:pt x="-14066" y="249831"/>
                          <a:pt x="48111" y="199928"/>
                          <a:pt x="0" y="0"/>
                        </a:cubicBezTo>
                        <a:close/>
                      </a:path>
                      <a:path w="1152235" h="1221172" stroke="0" extrusionOk="0">
                        <a:moveTo>
                          <a:pt x="0" y="0"/>
                        </a:moveTo>
                        <a:cubicBezTo>
                          <a:pt x="220949" y="-16735"/>
                          <a:pt x="291807" y="40779"/>
                          <a:pt x="553073" y="0"/>
                        </a:cubicBezTo>
                        <a:cubicBezTo>
                          <a:pt x="814339" y="-40779"/>
                          <a:pt x="1026940" y="13880"/>
                          <a:pt x="1152235" y="0"/>
                        </a:cubicBezTo>
                        <a:cubicBezTo>
                          <a:pt x="1181797" y="111121"/>
                          <a:pt x="1124173" y="246722"/>
                          <a:pt x="1152235" y="370422"/>
                        </a:cubicBezTo>
                        <a:cubicBezTo>
                          <a:pt x="1180297" y="494122"/>
                          <a:pt x="1148737" y="600943"/>
                          <a:pt x="1152235" y="753056"/>
                        </a:cubicBezTo>
                        <a:cubicBezTo>
                          <a:pt x="1155733" y="905169"/>
                          <a:pt x="1106345" y="1043123"/>
                          <a:pt x="1152235" y="1221172"/>
                        </a:cubicBezTo>
                        <a:cubicBezTo>
                          <a:pt x="999419" y="1240043"/>
                          <a:pt x="768200" y="1185495"/>
                          <a:pt x="599162" y="1221172"/>
                        </a:cubicBezTo>
                        <a:cubicBezTo>
                          <a:pt x="430124" y="1256849"/>
                          <a:pt x="212374" y="1158833"/>
                          <a:pt x="0" y="1221172"/>
                        </a:cubicBezTo>
                        <a:cubicBezTo>
                          <a:pt x="-25384" y="1084635"/>
                          <a:pt x="4308" y="917079"/>
                          <a:pt x="0" y="814115"/>
                        </a:cubicBezTo>
                        <a:cubicBezTo>
                          <a:pt x="-4308" y="711151"/>
                          <a:pt x="15795" y="527192"/>
                          <a:pt x="0" y="431481"/>
                        </a:cubicBezTo>
                        <a:cubicBezTo>
                          <a:pt x="-15795" y="335770"/>
                          <a:pt x="40316" y="173774"/>
                          <a:pt x="0" y="0"/>
                        </a:cubicBezTo>
                        <a:close/>
                      </a:path>
                    </a:pathLst>
                  </a:custGeom>
                  <ask:type>
                    <ask:lineSketchNone/>
                  </ask:type>
                </ask:lineSketchStyleProps>
              </a:ext>
            </a:extLst>
          </a:ln>
        </p:spPr>
      </p:pic>
      <p:pic>
        <p:nvPicPr>
          <p:cNvPr id="12" name="Picture 11">
            <a:extLst>
              <a:ext uri="{FF2B5EF4-FFF2-40B4-BE49-F238E27FC236}">
                <a16:creationId xmlns:a16="http://schemas.microsoft.com/office/drawing/2014/main" id="{1E556146-7DEE-4518-B655-BE6D9928E4FF}"/>
              </a:ext>
            </a:extLst>
          </p:cNvPr>
          <p:cNvPicPr>
            <a:picLocks noChangeAspect="1"/>
          </p:cNvPicPr>
          <p:nvPr/>
        </p:nvPicPr>
        <p:blipFill>
          <a:blip r:embed="rId4"/>
          <a:stretch>
            <a:fillRect/>
          </a:stretch>
        </p:blipFill>
        <p:spPr>
          <a:xfrm>
            <a:off x="5797945" y="354161"/>
            <a:ext cx="1162083" cy="1221172"/>
          </a:xfrm>
          <a:prstGeom prst="rect">
            <a:avLst/>
          </a:prstGeom>
          <a:ln w="19050">
            <a:solidFill>
              <a:schemeClr val="tx2">
                <a:lumMod val="50000"/>
              </a:schemeClr>
            </a:solidFill>
            <a:extLst>
              <a:ext uri="{C807C97D-BFC1-408E-A445-0C87EB9F89A2}">
                <ask:lineSketchStyleProps xmlns:ask="http://schemas.microsoft.com/office/drawing/2018/sketchyshapes" sd="3921787084">
                  <a:custGeom>
                    <a:avLst/>
                    <a:gdLst>
                      <a:gd name="connsiteX0" fmla="*/ 0 w 1162083"/>
                      <a:gd name="connsiteY0" fmla="*/ 0 h 1221172"/>
                      <a:gd name="connsiteX1" fmla="*/ 557800 w 1162083"/>
                      <a:gd name="connsiteY1" fmla="*/ 0 h 1221172"/>
                      <a:gd name="connsiteX2" fmla="*/ 1162083 w 1162083"/>
                      <a:gd name="connsiteY2" fmla="*/ 0 h 1221172"/>
                      <a:gd name="connsiteX3" fmla="*/ 1162083 w 1162083"/>
                      <a:gd name="connsiteY3" fmla="*/ 370422 h 1221172"/>
                      <a:gd name="connsiteX4" fmla="*/ 1162083 w 1162083"/>
                      <a:gd name="connsiteY4" fmla="*/ 753056 h 1221172"/>
                      <a:gd name="connsiteX5" fmla="*/ 1162083 w 1162083"/>
                      <a:gd name="connsiteY5" fmla="*/ 1221172 h 1221172"/>
                      <a:gd name="connsiteX6" fmla="*/ 557800 w 1162083"/>
                      <a:gd name="connsiteY6" fmla="*/ 1221172 h 1221172"/>
                      <a:gd name="connsiteX7" fmla="*/ 0 w 1162083"/>
                      <a:gd name="connsiteY7" fmla="*/ 1221172 h 1221172"/>
                      <a:gd name="connsiteX8" fmla="*/ 0 w 1162083"/>
                      <a:gd name="connsiteY8" fmla="*/ 814115 h 1221172"/>
                      <a:gd name="connsiteX9" fmla="*/ 0 w 1162083"/>
                      <a:gd name="connsiteY9" fmla="*/ 382634 h 1221172"/>
                      <a:gd name="connsiteX10" fmla="*/ 0 w 1162083"/>
                      <a:gd name="connsiteY10" fmla="*/ 0 h 122117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62083" h="1221172" fill="none" extrusionOk="0">
                        <a:moveTo>
                          <a:pt x="0" y="0"/>
                        </a:moveTo>
                        <a:cubicBezTo>
                          <a:pt x="155915" y="-66371"/>
                          <a:pt x="292922" y="23677"/>
                          <a:pt x="557800" y="0"/>
                        </a:cubicBezTo>
                        <a:cubicBezTo>
                          <a:pt x="822678" y="-23677"/>
                          <a:pt x="1037793" y="44441"/>
                          <a:pt x="1162083" y="0"/>
                        </a:cubicBezTo>
                        <a:cubicBezTo>
                          <a:pt x="1189117" y="105833"/>
                          <a:pt x="1155082" y="225924"/>
                          <a:pt x="1162083" y="370422"/>
                        </a:cubicBezTo>
                        <a:cubicBezTo>
                          <a:pt x="1169084" y="514920"/>
                          <a:pt x="1154260" y="654960"/>
                          <a:pt x="1162083" y="753056"/>
                        </a:cubicBezTo>
                        <a:cubicBezTo>
                          <a:pt x="1169906" y="851152"/>
                          <a:pt x="1161988" y="993499"/>
                          <a:pt x="1162083" y="1221172"/>
                        </a:cubicBezTo>
                        <a:cubicBezTo>
                          <a:pt x="965701" y="1259741"/>
                          <a:pt x="761238" y="1177583"/>
                          <a:pt x="557800" y="1221172"/>
                        </a:cubicBezTo>
                        <a:cubicBezTo>
                          <a:pt x="354362" y="1264761"/>
                          <a:pt x="237059" y="1217518"/>
                          <a:pt x="0" y="1221172"/>
                        </a:cubicBezTo>
                        <a:cubicBezTo>
                          <a:pt x="-48534" y="1061053"/>
                          <a:pt x="38850" y="991392"/>
                          <a:pt x="0" y="814115"/>
                        </a:cubicBezTo>
                        <a:cubicBezTo>
                          <a:pt x="-38850" y="636838"/>
                          <a:pt x="18508" y="578277"/>
                          <a:pt x="0" y="382634"/>
                        </a:cubicBezTo>
                        <a:cubicBezTo>
                          <a:pt x="-18508" y="186991"/>
                          <a:pt x="21824" y="99813"/>
                          <a:pt x="0" y="0"/>
                        </a:cubicBezTo>
                        <a:close/>
                      </a:path>
                      <a:path w="1162083" h="1221172" stroke="0" extrusionOk="0">
                        <a:moveTo>
                          <a:pt x="0" y="0"/>
                        </a:moveTo>
                        <a:cubicBezTo>
                          <a:pt x="189117" y="-39406"/>
                          <a:pt x="339273" y="31144"/>
                          <a:pt x="581042" y="0"/>
                        </a:cubicBezTo>
                        <a:cubicBezTo>
                          <a:pt x="822811" y="-31144"/>
                          <a:pt x="945561" y="17469"/>
                          <a:pt x="1162083" y="0"/>
                        </a:cubicBezTo>
                        <a:cubicBezTo>
                          <a:pt x="1186392" y="147059"/>
                          <a:pt x="1145750" y="247491"/>
                          <a:pt x="1162083" y="419269"/>
                        </a:cubicBezTo>
                        <a:cubicBezTo>
                          <a:pt x="1178416" y="591047"/>
                          <a:pt x="1117933" y="671078"/>
                          <a:pt x="1162083" y="789691"/>
                        </a:cubicBezTo>
                        <a:cubicBezTo>
                          <a:pt x="1206233" y="908304"/>
                          <a:pt x="1115667" y="1106039"/>
                          <a:pt x="1162083" y="1221172"/>
                        </a:cubicBezTo>
                        <a:cubicBezTo>
                          <a:pt x="905212" y="1241282"/>
                          <a:pt x="814184" y="1177231"/>
                          <a:pt x="615904" y="1221172"/>
                        </a:cubicBezTo>
                        <a:cubicBezTo>
                          <a:pt x="417624" y="1265113"/>
                          <a:pt x="141230" y="1203384"/>
                          <a:pt x="0" y="1221172"/>
                        </a:cubicBezTo>
                        <a:cubicBezTo>
                          <a:pt x="-28839" y="1020832"/>
                          <a:pt x="30376" y="944532"/>
                          <a:pt x="0" y="789691"/>
                        </a:cubicBezTo>
                        <a:cubicBezTo>
                          <a:pt x="-30376" y="634850"/>
                          <a:pt x="1189" y="514797"/>
                          <a:pt x="0" y="419269"/>
                        </a:cubicBezTo>
                        <a:cubicBezTo>
                          <a:pt x="-1189" y="323741"/>
                          <a:pt x="6471" y="150337"/>
                          <a:pt x="0" y="0"/>
                        </a:cubicBezTo>
                        <a:close/>
                      </a:path>
                    </a:pathLst>
                  </a:custGeom>
                  <ask:type>
                    <ask:lineSketchNone/>
                  </ask:type>
                </ask:lineSketchStyleProps>
              </a:ext>
            </a:extLst>
          </a:ln>
        </p:spPr>
      </p:pic>
      <p:pic>
        <p:nvPicPr>
          <p:cNvPr id="14" name="Picture 13">
            <a:extLst>
              <a:ext uri="{FF2B5EF4-FFF2-40B4-BE49-F238E27FC236}">
                <a16:creationId xmlns:a16="http://schemas.microsoft.com/office/drawing/2014/main" id="{DA985B34-2844-40CE-9AC1-8914BCD677C8}"/>
              </a:ext>
            </a:extLst>
          </p:cNvPr>
          <p:cNvPicPr>
            <a:picLocks noChangeAspect="1"/>
          </p:cNvPicPr>
          <p:nvPr/>
        </p:nvPicPr>
        <p:blipFill>
          <a:blip r:embed="rId5"/>
          <a:stretch>
            <a:fillRect/>
          </a:stretch>
        </p:blipFill>
        <p:spPr>
          <a:xfrm>
            <a:off x="6073772" y="1053627"/>
            <a:ext cx="1171931" cy="1270413"/>
          </a:xfrm>
          <a:prstGeom prst="rect">
            <a:avLst/>
          </a:prstGeom>
          <a:ln w="19050">
            <a:solidFill>
              <a:schemeClr val="tx2">
                <a:lumMod val="50000"/>
              </a:schemeClr>
            </a:solidFill>
            <a:extLst>
              <a:ext uri="{C807C97D-BFC1-408E-A445-0C87EB9F89A2}">
                <ask:lineSketchStyleProps xmlns:ask="http://schemas.microsoft.com/office/drawing/2018/sketchyshapes" sd="3534023646">
                  <a:custGeom>
                    <a:avLst/>
                    <a:gdLst>
                      <a:gd name="connsiteX0" fmla="*/ 0 w 1171931"/>
                      <a:gd name="connsiteY0" fmla="*/ 0 h 1270413"/>
                      <a:gd name="connsiteX1" fmla="*/ 550808 w 1171931"/>
                      <a:gd name="connsiteY1" fmla="*/ 0 h 1270413"/>
                      <a:gd name="connsiteX2" fmla="*/ 1171931 w 1171931"/>
                      <a:gd name="connsiteY2" fmla="*/ 0 h 1270413"/>
                      <a:gd name="connsiteX3" fmla="*/ 1171931 w 1171931"/>
                      <a:gd name="connsiteY3" fmla="*/ 423471 h 1270413"/>
                      <a:gd name="connsiteX4" fmla="*/ 1171931 w 1171931"/>
                      <a:gd name="connsiteY4" fmla="*/ 846942 h 1270413"/>
                      <a:gd name="connsiteX5" fmla="*/ 1171931 w 1171931"/>
                      <a:gd name="connsiteY5" fmla="*/ 1270413 h 1270413"/>
                      <a:gd name="connsiteX6" fmla="*/ 585966 w 1171931"/>
                      <a:gd name="connsiteY6" fmla="*/ 1270413 h 1270413"/>
                      <a:gd name="connsiteX7" fmla="*/ 0 w 1171931"/>
                      <a:gd name="connsiteY7" fmla="*/ 1270413 h 1270413"/>
                      <a:gd name="connsiteX8" fmla="*/ 0 w 1171931"/>
                      <a:gd name="connsiteY8" fmla="*/ 821534 h 1270413"/>
                      <a:gd name="connsiteX9" fmla="*/ 0 w 1171931"/>
                      <a:gd name="connsiteY9" fmla="*/ 385359 h 1270413"/>
                      <a:gd name="connsiteX10" fmla="*/ 0 w 1171931"/>
                      <a:gd name="connsiteY10" fmla="*/ 0 h 1270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71931" h="1270413" fill="none" extrusionOk="0">
                        <a:moveTo>
                          <a:pt x="0" y="0"/>
                        </a:moveTo>
                        <a:cubicBezTo>
                          <a:pt x="210906" y="-59118"/>
                          <a:pt x="405406" y="40444"/>
                          <a:pt x="550808" y="0"/>
                        </a:cubicBezTo>
                        <a:cubicBezTo>
                          <a:pt x="696210" y="-40444"/>
                          <a:pt x="884654" y="44842"/>
                          <a:pt x="1171931" y="0"/>
                        </a:cubicBezTo>
                        <a:cubicBezTo>
                          <a:pt x="1220177" y="197439"/>
                          <a:pt x="1136496" y="242788"/>
                          <a:pt x="1171931" y="423471"/>
                        </a:cubicBezTo>
                        <a:cubicBezTo>
                          <a:pt x="1207366" y="604154"/>
                          <a:pt x="1166556" y="688832"/>
                          <a:pt x="1171931" y="846942"/>
                        </a:cubicBezTo>
                        <a:cubicBezTo>
                          <a:pt x="1177306" y="1005052"/>
                          <a:pt x="1125589" y="1152575"/>
                          <a:pt x="1171931" y="1270413"/>
                        </a:cubicBezTo>
                        <a:cubicBezTo>
                          <a:pt x="902885" y="1294979"/>
                          <a:pt x="795556" y="1241119"/>
                          <a:pt x="585966" y="1270413"/>
                        </a:cubicBezTo>
                        <a:cubicBezTo>
                          <a:pt x="376377" y="1299707"/>
                          <a:pt x="174679" y="1224581"/>
                          <a:pt x="0" y="1270413"/>
                        </a:cubicBezTo>
                        <a:cubicBezTo>
                          <a:pt x="-15469" y="1148507"/>
                          <a:pt x="19903" y="973557"/>
                          <a:pt x="0" y="821534"/>
                        </a:cubicBezTo>
                        <a:cubicBezTo>
                          <a:pt x="-19903" y="669511"/>
                          <a:pt x="43116" y="586200"/>
                          <a:pt x="0" y="385359"/>
                        </a:cubicBezTo>
                        <a:cubicBezTo>
                          <a:pt x="-43116" y="184519"/>
                          <a:pt x="12830" y="135872"/>
                          <a:pt x="0" y="0"/>
                        </a:cubicBezTo>
                        <a:close/>
                      </a:path>
                      <a:path w="1171931" h="1270413" stroke="0" extrusionOk="0">
                        <a:moveTo>
                          <a:pt x="0" y="0"/>
                        </a:moveTo>
                        <a:cubicBezTo>
                          <a:pt x="217544" y="-15765"/>
                          <a:pt x="403198" y="11596"/>
                          <a:pt x="562527" y="0"/>
                        </a:cubicBezTo>
                        <a:cubicBezTo>
                          <a:pt x="721856" y="-11596"/>
                          <a:pt x="898224" y="52918"/>
                          <a:pt x="1171931" y="0"/>
                        </a:cubicBezTo>
                        <a:cubicBezTo>
                          <a:pt x="1212181" y="80622"/>
                          <a:pt x="1152836" y="254467"/>
                          <a:pt x="1171931" y="398063"/>
                        </a:cubicBezTo>
                        <a:cubicBezTo>
                          <a:pt x="1191026" y="541659"/>
                          <a:pt x="1156876" y="616994"/>
                          <a:pt x="1171931" y="783421"/>
                        </a:cubicBezTo>
                        <a:cubicBezTo>
                          <a:pt x="1186986" y="949848"/>
                          <a:pt x="1166708" y="1079495"/>
                          <a:pt x="1171931" y="1270413"/>
                        </a:cubicBezTo>
                        <a:cubicBezTo>
                          <a:pt x="1019146" y="1294270"/>
                          <a:pt x="826344" y="1204409"/>
                          <a:pt x="562527" y="1270413"/>
                        </a:cubicBezTo>
                        <a:cubicBezTo>
                          <a:pt x="298710" y="1336417"/>
                          <a:pt x="204169" y="1247296"/>
                          <a:pt x="0" y="1270413"/>
                        </a:cubicBezTo>
                        <a:cubicBezTo>
                          <a:pt x="-6795" y="1103555"/>
                          <a:pt x="5458" y="989625"/>
                          <a:pt x="0" y="885054"/>
                        </a:cubicBezTo>
                        <a:cubicBezTo>
                          <a:pt x="-5458" y="780483"/>
                          <a:pt x="16262" y="607746"/>
                          <a:pt x="0" y="474288"/>
                        </a:cubicBezTo>
                        <a:cubicBezTo>
                          <a:pt x="-16262" y="340830"/>
                          <a:pt x="41384" y="101511"/>
                          <a:pt x="0" y="0"/>
                        </a:cubicBezTo>
                        <a:close/>
                      </a:path>
                    </a:pathLst>
                  </a:custGeom>
                  <ask:type>
                    <ask:lineSketchNone/>
                  </ask:type>
                </ask:lineSketchStyleProps>
              </a:ext>
            </a:extLst>
          </a:ln>
        </p:spPr>
      </p:pic>
      <p:pic>
        <p:nvPicPr>
          <p:cNvPr id="16" name="Picture 15">
            <a:extLst>
              <a:ext uri="{FF2B5EF4-FFF2-40B4-BE49-F238E27FC236}">
                <a16:creationId xmlns:a16="http://schemas.microsoft.com/office/drawing/2014/main" id="{A6F2763D-BB13-41CE-BF5A-B276679EB295}"/>
              </a:ext>
            </a:extLst>
          </p:cNvPr>
          <p:cNvPicPr>
            <a:picLocks noChangeAspect="1"/>
          </p:cNvPicPr>
          <p:nvPr/>
        </p:nvPicPr>
        <p:blipFill>
          <a:blip r:embed="rId6"/>
          <a:stretch>
            <a:fillRect/>
          </a:stretch>
        </p:blipFill>
        <p:spPr>
          <a:xfrm>
            <a:off x="6721745" y="298908"/>
            <a:ext cx="1201476" cy="1270413"/>
          </a:xfrm>
          <a:prstGeom prst="rect">
            <a:avLst/>
          </a:prstGeom>
          <a:ln w="19050">
            <a:solidFill>
              <a:schemeClr val="tx2">
                <a:lumMod val="50000"/>
              </a:schemeClr>
            </a:solidFill>
            <a:extLst>
              <a:ext uri="{C807C97D-BFC1-408E-A445-0C87EB9F89A2}">
                <ask:lineSketchStyleProps xmlns:ask="http://schemas.microsoft.com/office/drawing/2018/sketchyshapes" sd="2781971297">
                  <a:custGeom>
                    <a:avLst/>
                    <a:gdLst>
                      <a:gd name="connsiteX0" fmla="*/ 0 w 1201476"/>
                      <a:gd name="connsiteY0" fmla="*/ 0 h 1270413"/>
                      <a:gd name="connsiteX1" fmla="*/ 424522 w 1201476"/>
                      <a:gd name="connsiteY1" fmla="*/ 0 h 1270413"/>
                      <a:gd name="connsiteX2" fmla="*/ 800984 w 1201476"/>
                      <a:gd name="connsiteY2" fmla="*/ 0 h 1270413"/>
                      <a:gd name="connsiteX3" fmla="*/ 1201476 w 1201476"/>
                      <a:gd name="connsiteY3" fmla="*/ 0 h 1270413"/>
                      <a:gd name="connsiteX4" fmla="*/ 1201476 w 1201476"/>
                      <a:gd name="connsiteY4" fmla="*/ 448879 h 1270413"/>
                      <a:gd name="connsiteX5" fmla="*/ 1201476 w 1201476"/>
                      <a:gd name="connsiteY5" fmla="*/ 872350 h 1270413"/>
                      <a:gd name="connsiteX6" fmla="*/ 1201476 w 1201476"/>
                      <a:gd name="connsiteY6" fmla="*/ 1270413 h 1270413"/>
                      <a:gd name="connsiteX7" fmla="*/ 788969 w 1201476"/>
                      <a:gd name="connsiteY7" fmla="*/ 1270413 h 1270413"/>
                      <a:gd name="connsiteX8" fmla="*/ 388477 w 1201476"/>
                      <a:gd name="connsiteY8" fmla="*/ 1270413 h 1270413"/>
                      <a:gd name="connsiteX9" fmla="*/ 0 w 1201476"/>
                      <a:gd name="connsiteY9" fmla="*/ 1270413 h 1270413"/>
                      <a:gd name="connsiteX10" fmla="*/ 0 w 1201476"/>
                      <a:gd name="connsiteY10" fmla="*/ 885054 h 1270413"/>
                      <a:gd name="connsiteX11" fmla="*/ 0 w 1201476"/>
                      <a:gd name="connsiteY11" fmla="*/ 499696 h 1270413"/>
                      <a:gd name="connsiteX12" fmla="*/ 0 w 1201476"/>
                      <a:gd name="connsiteY12" fmla="*/ 0 h 12704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1201476" h="1270413" fill="none" extrusionOk="0">
                        <a:moveTo>
                          <a:pt x="0" y="0"/>
                        </a:moveTo>
                        <a:cubicBezTo>
                          <a:pt x="133544" y="-9554"/>
                          <a:pt x="269510" y="7163"/>
                          <a:pt x="424522" y="0"/>
                        </a:cubicBezTo>
                        <a:cubicBezTo>
                          <a:pt x="579534" y="-7163"/>
                          <a:pt x="716107" y="45160"/>
                          <a:pt x="800984" y="0"/>
                        </a:cubicBezTo>
                        <a:cubicBezTo>
                          <a:pt x="885861" y="-45160"/>
                          <a:pt x="1094437" y="33498"/>
                          <a:pt x="1201476" y="0"/>
                        </a:cubicBezTo>
                        <a:cubicBezTo>
                          <a:pt x="1208617" y="168164"/>
                          <a:pt x="1153103" y="286437"/>
                          <a:pt x="1201476" y="448879"/>
                        </a:cubicBezTo>
                        <a:cubicBezTo>
                          <a:pt x="1249849" y="611321"/>
                          <a:pt x="1169471" y="777802"/>
                          <a:pt x="1201476" y="872350"/>
                        </a:cubicBezTo>
                        <a:cubicBezTo>
                          <a:pt x="1233481" y="966898"/>
                          <a:pt x="1180598" y="1183916"/>
                          <a:pt x="1201476" y="1270413"/>
                        </a:cubicBezTo>
                        <a:cubicBezTo>
                          <a:pt x="1115504" y="1272677"/>
                          <a:pt x="984340" y="1242821"/>
                          <a:pt x="788969" y="1270413"/>
                        </a:cubicBezTo>
                        <a:cubicBezTo>
                          <a:pt x="593598" y="1298005"/>
                          <a:pt x="550543" y="1257985"/>
                          <a:pt x="388477" y="1270413"/>
                        </a:cubicBezTo>
                        <a:cubicBezTo>
                          <a:pt x="226411" y="1282841"/>
                          <a:pt x="102426" y="1241923"/>
                          <a:pt x="0" y="1270413"/>
                        </a:cubicBezTo>
                        <a:cubicBezTo>
                          <a:pt x="-41908" y="1143236"/>
                          <a:pt x="1204" y="964206"/>
                          <a:pt x="0" y="885054"/>
                        </a:cubicBezTo>
                        <a:cubicBezTo>
                          <a:pt x="-1204" y="805902"/>
                          <a:pt x="37066" y="681735"/>
                          <a:pt x="0" y="499696"/>
                        </a:cubicBezTo>
                        <a:cubicBezTo>
                          <a:pt x="-37066" y="317657"/>
                          <a:pt x="10850" y="128103"/>
                          <a:pt x="0" y="0"/>
                        </a:cubicBezTo>
                        <a:close/>
                      </a:path>
                      <a:path w="1201476" h="1270413" stroke="0" extrusionOk="0">
                        <a:moveTo>
                          <a:pt x="0" y="0"/>
                        </a:moveTo>
                        <a:cubicBezTo>
                          <a:pt x="105261" y="-38732"/>
                          <a:pt x="228089" y="39642"/>
                          <a:pt x="364448" y="0"/>
                        </a:cubicBezTo>
                        <a:cubicBezTo>
                          <a:pt x="500807" y="-39642"/>
                          <a:pt x="638633" y="25096"/>
                          <a:pt x="788969" y="0"/>
                        </a:cubicBezTo>
                        <a:cubicBezTo>
                          <a:pt x="939305" y="-25096"/>
                          <a:pt x="1065623" y="31842"/>
                          <a:pt x="1201476" y="0"/>
                        </a:cubicBezTo>
                        <a:cubicBezTo>
                          <a:pt x="1236880" y="175493"/>
                          <a:pt x="1190997" y="240797"/>
                          <a:pt x="1201476" y="385359"/>
                        </a:cubicBezTo>
                        <a:cubicBezTo>
                          <a:pt x="1211955" y="529921"/>
                          <a:pt x="1163549" y="674082"/>
                          <a:pt x="1201476" y="808830"/>
                        </a:cubicBezTo>
                        <a:cubicBezTo>
                          <a:pt x="1239403" y="943578"/>
                          <a:pt x="1154374" y="1106693"/>
                          <a:pt x="1201476" y="1270413"/>
                        </a:cubicBezTo>
                        <a:cubicBezTo>
                          <a:pt x="1116943" y="1275367"/>
                          <a:pt x="976460" y="1244118"/>
                          <a:pt x="825014" y="1270413"/>
                        </a:cubicBezTo>
                        <a:cubicBezTo>
                          <a:pt x="673568" y="1296708"/>
                          <a:pt x="571799" y="1227396"/>
                          <a:pt x="436536" y="1270413"/>
                        </a:cubicBezTo>
                        <a:cubicBezTo>
                          <a:pt x="301273" y="1313430"/>
                          <a:pt x="193858" y="1218043"/>
                          <a:pt x="0" y="1270413"/>
                        </a:cubicBezTo>
                        <a:cubicBezTo>
                          <a:pt x="-3747" y="1114808"/>
                          <a:pt x="41456" y="994485"/>
                          <a:pt x="0" y="859646"/>
                        </a:cubicBezTo>
                        <a:cubicBezTo>
                          <a:pt x="-41456" y="724807"/>
                          <a:pt x="41814" y="581965"/>
                          <a:pt x="0" y="461583"/>
                        </a:cubicBezTo>
                        <a:cubicBezTo>
                          <a:pt x="-41814" y="341201"/>
                          <a:pt x="46458" y="207239"/>
                          <a:pt x="0" y="0"/>
                        </a:cubicBezTo>
                        <a:close/>
                      </a:path>
                    </a:pathLst>
                  </a:custGeom>
                  <ask:type>
                    <ask:lineSketchNone/>
                  </ask:type>
                </ask:lineSketchStyleProps>
              </a:ext>
            </a:extLst>
          </a:ln>
        </p:spPr>
      </p:pic>
      <p:pic>
        <p:nvPicPr>
          <p:cNvPr id="18" name="Picture 17">
            <a:extLst>
              <a:ext uri="{FF2B5EF4-FFF2-40B4-BE49-F238E27FC236}">
                <a16:creationId xmlns:a16="http://schemas.microsoft.com/office/drawing/2014/main" id="{2854A77D-5B15-4FF7-9242-DD13C642C1D1}"/>
              </a:ext>
            </a:extLst>
          </p:cNvPr>
          <p:cNvPicPr>
            <a:picLocks noChangeAspect="1"/>
          </p:cNvPicPr>
          <p:nvPr/>
        </p:nvPicPr>
        <p:blipFill>
          <a:blip r:embed="rId7"/>
          <a:stretch>
            <a:fillRect/>
          </a:stretch>
        </p:blipFill>
        <p:spPr>
          <a:xfrm>
            <a:off x="7716913" y="662999"/>
            <a:ext cx="1142387" cy="1201476"/>
          </a:xfrm>
          <a:prstGeom prst="rect">
            <a:avLst/>
          </a:prstGeom>
          <a:ln w="19050">
            <a:solidFill>
              <a:schemeClr val="tx2">
                <a:lumMod val="50000"/>
              </a:schemeClr>
            </a:solidFill>
            <a:extLst>
              <a:ext uri="{C807C97D-BFC1-408E-A445-0C87EB9F89A2}">
                <ask:lineSketchStyleProps xmlns:ask="http://schemas.microsoft.com/office/drawing/2018/sketchyshapes" sd="2607517192">
                  <a:custGeom>
                    <a:avLst/>
                    <a:gdLst>
                      <a:gd name="connsiteX0" fmla="*/ 0 w 1142387"/>
                      <a:gd name="connsiteY0" fmla="*/ 0 h 1201476"/>
                      <a:gd name="connsiteX1" fmla="*/ 536922 w 1142387"/>
                      <a:gd name="connsiteY1" fmla="*/ 0 h 1201476"/>
                      <a:gd name="connsiteX2" fmla="*/ 1142387 w 1142387"/>
                      <a:gd name="connsiteY2" fmla="*/ 0 h 1201476"/>
                      <a:gd name="connsiteX3" fmla="*/ 1142387 w 1142387"/>
                      <a:gd name="connsiteY3" fmla="*/ 388477 h 1201476"/>
                      <a:gd name="connsiteX4" fmla="*/ 1142387 w 1142387"/>
                      <a:gd name="connsiteY4" fmla="*/ 812999 h 1201476"/>
                      <a:gd name="connsiteX5" fmla="*/ 1142387 w 1142387"/>
                      <a:gd name="connsiteY5" fmla="*/ 1201476 h 1201476"/>
                      <a:gd name="connsiteX6" fmla="*/ 571194 w 1142387"/>
                      <a:gd name="connsiteY6" fmla="*/ 1201476 h 1201476"/>
                      <a:gd name="connsiteX7" fmla="*/ 0 w 1142387"/>
                      <a:gd name="connsiteY7" fmla="*/ 1201476 h 1201476"/>
                      <a:gd name="connsiteX8" fmla="*/ 0 w 1142387"/>
                      <a:gd name="connsiteY8" fmla="*/ 800984 h 1201476"/>
                      <a:gd name="connsiteX9" fmla="*/ 0 w 1142387"/>
                      <a:gd name="connsiteY9" fmla="*/ 436536 h 1201476"/>
                      <a:gd name="connsiteX10" fmla="*/ 0 w 1142387"/>
                      <a:gd name="connsiteY10" fmla="*/ 0 h 12014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142387" h="1201476" fill="none" extrusionOk="0">
                        <a:moveTo>
                          <a:pt x="0" y="0"/>
                        </a:moveTo>
                        <a:cubicBezTo>
                          <a:pt x="169142" y="-15821"/>
                          <a:pt x="407363" y="55241"/>
                          <a:pt x="536922" y="0"/>
                        </a:cubicBezTo>
                        <a:cubicBezTo>
                          <a:pt x="666481" y="-55241"/>
                          <a:pt x="1010919" y="18653"/>
                          <a:pt x="1142387" y="0"/>
                        </a:cubicBezTo>
                        <a:cubicBezTo>
                          <a:pt x="1156123" y="148758"/>
                          <a:pt x="1140720" y="229470"/>
                          <a:pt x="1142387" y="388477"/>
                        </a:cubicBezTo>
                        <a:cubicBezTo>
                          <a:pt x="1144054" y="547484"/>
                          <a:pt x="1114896" y="723186"/>
                          <a:pt x="1142387" y="812999"/>
                        </a:cubicBezTo>
                        <a:cubicBezTo>
                          <a:pt x="1169878" y="902812"/>
                          <a:pt x="1101574" y="1017668"/>
                          <a:pt x="1142387" y="1201476"/>
                        </a:cubicBezTo>
                        <a:cubicBezTo>
                          <a:pt x="1023570" y="1250637"/>
                          <a:pt x="763105" y="1197410"/>
                          <a:pt x="571194" y="1201476"/>
                        </a:cubicBezTo>
                        <a:cubicBezTo>
                          <a:pt x="379283" y="1205542"/>
                          <a:pt x="256908" y="1183416"/>
                          <a:pt x="0" y="1201476"/>
                        </a:cubicBezTo>
                        <a:cubicBezTo>
                          <a:pt x="-45407" y="1103530"/>
                          <a:pt x="1375" y="974939"/>
                          <a:pt x="0" y="800984"/>
                        </a:cubicBezTo>
                        <a:cubicBezTo>
                          <a:pt x="-1375" y="627029"/>
                          <a:pt x="25478" y="520427"/>
                          <a:pt x="0" y="436536"/>
                        </a:cubicBezTo>
                        <a:cubicBezTo>
                          <a:pt x="-25478" y="352645"/>
                          <a:pt x="22992" y="160733"/>
                          <a:pt x="0" y="0"/>
                        </a:cubicBezTo>
                        <a:close/>
                      </a:path>
                      <a:path w="1142387" h="1201476" stroke="0" extrusionOk="0">
                        <a:moveTo>
                          <a:pt x="0" y="0"/>
                        </a:moveTo>
                        <a:cubicBezTo>
                          <a:pt x="241287" y="-59620"/>
                          <a:pt x="333635" y="37348"/>
                          <a:pt x="559770" y="0"/>
                        </a:cubicBezTo>
                        <a:cubicBezTo>
                          <a:pt x="785905" y="-37348"/>
                          <a:pt x="906442" y="63548"/>
                          <a:pt x="1142387" y="0"/>
                        </a:cubicBezTo>
                        <a:cubicBezTo>
                          <a:pt x="1168029" y="130766"/>
                          <a:pt x="1109941" y="273544"/>
                          <a:pt x="1142387" y="364448"/>
                        </a:cubicBezTo>
                        <a:cubicBezTo>
                          <a:pt x="1174833" y="455352"/>
                          <a:pt x="1097662" y="653792"/>
                          <a:pt x="1142387" y="740910"/>
                        </a:cubicBezTo>
                        <a:cubicBezTo>
                          <a:pt x="1187112" y="828028"/>
                          <a:pt x="1102959" y="979637"/>
                          <a:pt x="1142387" y="1201476"/>
                        </a:cubicBezTo>
                        <a:cubicBezTo>
                          <a:pt x="946395" y="1224307"/>
                          <a:pt x="820026" y="1194339"/>
                          <a:pt x="594041" y="1201476"/>
                        </a:cubicBezTo>
                        <a:cubicBezTo>
                          <a:pt x="368056" y="1208613"/>
                          <a:pt x="128811" y="1184446"/>
                          <a:pt x="0" y="1201476"/>
                        </a:cubicBezTo>
                        <a:cubicBezTo>
                          <a:pt x="-425" y="1054511"/>
                          <a:pt x="1651" y="1010828"/>
                          <a:pt x="0" y="825014"/>
                        </a:cubicBezTo>
                        <a:cubicBezTo>
                          <a:pt x="-1651" y="639200"/>
                          <a:pt x="22536" y="590948"/>
                          <a:pt x="0" y="460566"/>
                        </a:cubicBezTo>
                        <a:cubicBezTo>
                          <a:pt x="-22536" y="330184"/>
                          <a:pt x="44635" y="167419"/>
                          <a:pt x="0" y="0"/>
                        </a:cubicBezTo>
                        <a:close/>
                      </a:path>
                    </a:pathLst>
                  </a:custGeom>
                  <ask:type>
                    <ask:lineSketchNone/>
                  </ask:type>
                </ask:lineSketchStyleProps>
              </a:ext>
            </a:extLst>
          </a:ln>
        </p:spPr>
      </p:pic>
      <p:pic>
        <p:nvPicPr>
          <p:cNvPr id="41" name="Picture 40">
            <a:extLst>
              <a:ext uri="{FF2B5EF4-FFF2-40B4-BE49-F238E27FC236}">
                <a16:creationId xmlns:a16="http://schemas.microsoft.com/office/drawing/2014/main" id="{77A1AE68-1F68-49FB-A7FF-B502CA2A6A45}"/>
              </a:ext>
            </a:extLst>
          </p:cNvPr>
          <p:cNvPicPr>
            <a:picLocks noChangeAspect="1"/>
          </p:cNvPicPr>
          <p:nvPr/>
        </p:nvPicPr>
        <p:blipFill>
          <a:blip r:embed="rId8"/>
          <a:stretch>
            <a:fillRect/>
          </a:stretch>
        </p:blipFill>
        <p:spPr>
          <a:xfrm>
            <a:off x="1272986" y="2943871"/>
            <a:ext cx="6443927" cy="1915541"/>
          </a:xfrm>
          <a:prstGeom prst="rect">
            <a:avLst/>
          </a:prstGeom>
        </p:spPr>
      </p:pic>
    </p:spTree>
    <p:extLst>
      <p:ext uri="{BB962C8B-B14F-4D97-AF65-F5344CB8AC3E}">
        <p14:creationId xmlns:p14="http://schemas.microsoft.com/office/powerpoint/2010/main" val="216969153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CA80-AF02-4F11-957D-47FEB87F7D58}"/>
              </a:ext>
            </a:extLst>
          </p:cNvPr>
          <p:cNvSpPr>
            <a:spLocks noGrp="1"/>
          </p:cNvSpPr>
          <p:nvPr>
            <p:ph type="title"/>
          </p:nvPr>
        </p:nvSpPr>
        <p:spPr/>
        <p:txBody>
          <a:bodyPr/>
          <a:lstStyle/>
          <a:p>
            <a:r>
              <a:rPr lang="en-US" dirty="0"/>
              <a:t>Metric Manager</a:t>
            </a:r>
            <a:br>
              <a:rPr lang="en-US" dirty="0"/>
            </a:br>
            <a:br>
              <a:rPr lang="en-US" dirty="0"/>
            </a:br>
            <a:br>
              <a:rPr lang="en-US" dirty="0"/>
            </a:br>
            <a:br>
              <a:rPr lang="en-US" sz="2400" i="1" dirty="0">
                <a:solidFill>
                  <a:schemeClr val="tx2">
                    <a:lumMod val="20000"/>
                    <a:lumOff val="80000"/>
                  </a:schemeClr>
                </a:solidFill>
                <a:ea typeface="IBM Plex Sans" charset="0"/>
                <a:cs typeface="IBM Plex Sans" charset="0"/>
              </a:rPr>
            </a:br>
            <a:endParaRPr lang="en-US" dirty="0"/>
          </a:p>
        </p:txBody>
      </p:sp>
      <p:sp>
        <p:nvSpPr>
          <p:cNvPr id="6" name="TextBox 5">
            <a:extLst>
              <a:ext uri="{FF2B5EF4-FFF2-40B4-BE49-F238E27FC236}">
                <a16:creationId xmlns:a16="http://schemas.microsoft.com/office/drawing/2014/main" id="{C5DEA5FD-2A75-4448-9CA5-FAEBD0C26B09}"/>
              </a:ext>
            </a:extLst>
          </p:cNvPr>
          <p:cNvSpPr txBox="1"/>
          <p:nvPr/>
        </p:nvSpPr>
        <p:spPr>
          <a:xfrm>
            <a:off x="153687" y="981027"/>
            <a:ext cx="4418313" cy="3185487"/>
          </a:xfrm>
          <a:prstGeom prst="rect">
            <a:avLst/>
          </a:prstGeom>
          <a:noFill/>
        </p:spPr>
        <p:txBody>
          <a:bodyPr wrap="square" rtlCol="0">
            <a:spAutoFit/>
          </a:bodyPr>
          <a:lstStyle/>
          <a:p>
            <a:pPr marL="342900" indent="-342900" algn="l">
              <a:buFont typeface="Wingdings" panose="05000000000000000000" pitchFamily="2" charset="2"/>
              <a:buChar char="ü"/>
            </a:pPr>
            <a:r>
              <a:rPr lang="en-US" sz="2000" dirty="0">
                <a:solidFill>
                  <a:schemeClr val="bg1"/>
                </a:solidFill>
              </a:rPr>
              <a:t>Predict and preempt problems with AI and ML capabilities</a:t>
            </a:r>
          </a:p>
          <a:p>
            <a:pPr marL="342900" indent="-342900" algn="l">
              <a:buFont typeface="Wingdings" panose="05000000000000000000" pitchFamily="2" charset="2"/>
              <a:buChar char="ü"/>
            </a:pPr>
            <a:endParaRPr lang="en-US" sz="2000" dirty="0">
              <a:solidFill>
                <a:schemeClr val="bg1"/>
              </a:solidFill>
            </a:endParaRPr>
          </a:p>
          <a:p>
            <a:pPr marL="342900" lvl="1" indent="-342900" defTabSz="399650">
              <a:lnSpc>
                <a:spcPct val="90000"/>
              </a:lnSpc>
              <a:spcBef>
                <a:spcPct val="0"/>
              </a:spcBef>
              <a:spcAft>
                <a:spcPct val="15000"/>
              </a:spcAft>
              <a:buFont typeface="Wingdings" panose="05000000000000000000" pitchFamily="2" charset="2"/>
              <a:buChar char="ü"/>
            </a:pPr>
            <a:r>
              <a:rPr lang="en-US" sz="2000" dirty="0">
                <a:solidFill>
                  <a:schemeClr val="tx2">
                    <a:lumMod val="20000"/>
                    <a:lumOff val="80000"/>
                  </a:schemeClr>
                </a:solidFill>
              </a:rPr>
              <a:t>Time series performance      metric analysis</a:t>
            </a:r>
          </a:p>
          <a:p>
            <a:pPr marL="342900" lvl="1" indent="-342900" defTabSz="399650">
              <a:lnSpc>
                <a:spcPct val="90000"/>
              </a:lnSpc>
              <a:spcBef>
                <a:spcPct val="0"/>
              </a:spcBef>
              <a:spcAft>
                <a:spcPct val="15000"/>
              </a:spcAft>
              <a:buFont typeface="Wingdings" panose="05000000000000000000" pitchFamily="2" charset="2"/>
              <a:buChar char="ü"/>
            </a:pPr>
            <a:endParaRPr lang="en-US" sz="2000" dirty="0">
              <a:solidFill>
                <a:schemeClr val="tx2">
                  <a:lumMod val="20000"/>
                  <a:lumOff val="80000"/>
                </a:schemeClr>
              </a:solidFill>
            </a:endParaRPr>
          </a:p>
          <a:p>
            <a:pPr marL="342900" lvl="1" indent="-342900" defTabSz="399650">
              <a:lnSpc>
                <a:spcPct val="90000"/>
              </a:lnSpc>
              <a:spcBef>
                <a:spcPct val="0"/>
              </a:spcBef>
              <a:spcAft>
                <a:spcPct val="15000"/>
              </a:spcAft>
              <a:buFont typeface="Wingdings" panose="05000000000000000000" pitchFamily="2" charset="2"/>
              <a:buChar char="ü"/>
            </a:pPr>
            <a:r>
              <a:rPr lang="en-US" sz="2000" dirty="0">
                <a:solidFill>
                  <a:schemeClr val="tx2">
                    <a:lumMod val="20000"/>
                    <a:lumOff val="80000"/>
                  </a:schemeClr>
                </a:solidFill>
              </a:rPr>
              <a:t>Anomaly detection and alerting</a:t>
            </a:r>
          </a:p>
          <a:p>
            <a:pPr marL="342900" lvl="1" indent="-342900" defTabSz="399650">
              <a:lnSpc>
                <a:spcPct val="90000"/>
              </a:lnSpc>
              <a:spcBef>
                <a:spcPct val="0"/>
              </a:spcBef>
              <a:spcAft>
                <a:spcPct val="15000"/>
              </a:spcAft>
              <a:buFont typeface="Wingdings" panose="05000000000000000000" pitchFamily="2" charset="2"/>
              <a:buChar char="ü"/>
            </a:pPr>
            <a:endParaRPr lang="en-US" sz="2000" dirty="0">
              <a:solidFill>
                <a:schemeClr val="tx2">
                  <a:lumMod val="20000"/>
                  <a:lumOff val="80000"/>
                </a:schemeClr>
              </a:solidFill>
            </a:endParaRPr>
          </a:p>
          <a:p>
            <a:pPr marL="342900" lvl="1" indent="-342900" defTabSz="399650">
              <a:lnSpc>
                <a:spcPct val="90000"/>
              </a:lnSpc>
              <a:spcBef>
                <a:spcPct val="0"/>
              </a:spcBef>
              <a:spcAft>
                <a:spcPct val="15000"/>
              </a:spcAft>
              <a:buFont typeface="Wingdings" panose="05000000000000000000" pitchFamily="2" charset="2"/>
              <a:buChar char="ü"/>
            </a:pPr>
            <a:r>
              <a:rPr lang="en-US" sz="2000" dirty="0">
                <a:solidFill>
                  <a:schemeClr val="tx2">
                    <a:lumMod val="20000"/>
                    <a:lumOff val="80000"/>
                  </a:schemeClr>
                </a:solidFill>
              </a:rPr>
              <a:t>AI driven model selection</a:t>
            </a:r>
          </a:p>
          <a:p>
            <a:pPr marL="342900" lvl="1" indent="-342900" defTabSz="399650">
              <a:lnSpc>
                <a:spcPct val="90000"/>
              </a:lnSpc>
              <a:spcBef>
                <a:spcPct val="0"/>
              </a:spcBef>
              <a:spcAft>
                <a:spcPct val="15000"/>
              </a:spcAft>
              <a:buFont typeface="Wingdings" panose="05000000000000000000" pitchFamily="2" charset="2"/>
              <a:buChar char="ü"/>
            </a:pPr>
            <a:endParaRPr lang="en-US" sz="2000" dirty="0">
              <a:solidFill>
                <a:schemeClr val="tx2">
                  <a:lumMod val="20000"/>
                  <a:lumOff val="80000"/>
                </a:schemeClr>
              </a:solidFill>
            </a:endParaRPr>
          </a:p>
        </p:txBody>
      </p:sp>
      <p:sp>
        <p:nvSpPr>
          <p:cNvPr id="8" name="Rectangle: Rounded Corners 7">
            <a:extLst>
              <a:ext uri="{FF2B5EF4-FFF2-40B4-BE49-F238E27FC236}">
                <a16:creationId xmlns:a16="http://schemas.microsoft.com/office/drawing/2014/main" id="{5AE052DD-B549-444A-8A4D-37CC1B58EA02}"/>
              </a:ext>
            </a:extLst>
          </p:cNvPr>
          <p:cNvSpPr/>
          <p:nvPr/>
        </p:nvSpPr>
        <p:spPr bwMode="auto">
          <a:xfrm>
            <a:off x="5536095" y="1540565"/>
            <a:ext cx="427383" cy="437322"/>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685983" rtl="0" eaLnBrk="1" fontAlgn="auto" latinLnBrk="0" hangingPunct="1">
              <a:lnSpc>
                <a:spcPct val="100000"/>
              </a:lnSpc>
              <a:spcBef>
                <a:spcPts val="0"/>
              </a:spcBef>
              <a:spcAft>
                <a:spcPts val="0"/>
              </a:spcAft>
              <a:buClrTx/>
              <a:buSzTx/>
              <a:buFontTx/>
              <a:buNone/>
              <a:tabLst/>
            </a:pPr>
            <a:endParaRPr kumimoji="0" lang="en-US" sz="1400" b="0" i="0" u="none" strike="noStrike" kern="1200" cap="none" spc="0" normalizeH="0" baseline="0" noProof="0" dirty="0">
              <a:ln>
                <a:noFill/>
              </a:ln>
              <a:solidFill>
                <a:schemeClr val="tx1"/>
              </a:solidFill>
              <a:effectLst/>
              <a:uLnTx/>
              <a:uFillTx/>
              <a:ea typeface="IBM Plex Sans" charset="0"/>
              <a:cs typeface="IBM Plex Sans" charset="0"/>
            </a:endParaRPr>
          </a:p>
        </p:txBody>
      </p:sp>
      <p:pic>
        <p:nvPicPr>
          <p:cNvPr id="9" name="Picture 8">
            <a:extLst>
              <a:ext uri="{FF2B5EF4-FFF2-40B4-BE49-F238E27FC236}">
                <a16:creationId xmlns:a16="http://schemas.microsoft.com/office/drawing/2014/main" id="{6C95FEFF-86BD-4441-B80A-BA207C9C3BBA}"/>
              </a:ext>
            </a:extLst>
          </p:cNvPr>
          <p:cNvPicPr>
            <a:picLocks noChangeAspect="1"/>
          </p:cNvPicPr>
          <p:nvPr/>
        </p:nvPicPr>
        <p:blipFill>
          <a:blip r:embed="rId3"/>
          <a:stretch>
            <a:fillRect/>
          </a:stretch>
        </p:blipFill>
        <p:spPr>
          <a:xfrm>
            <a:off x="4572000" y="390002"/>
            <a:ext cx="4240966" cy="4363496"/>
          </a:xfrm>
          <a:prstGeom prst="rect">
            <a:avLst/>
          </a:prstGeom>
          <a:noFill/>
          <a:ln>
            <a:solidFill>
              <a:schemeClr val="tx1"/>
            </a:solidFill>
            <a:prstDash val="sysDash"/>
            <a:extLst>
              <a:ext uri="{C807C97D-BFC1-408E-A445-0C87EB9F89A2}">
                <ask:lineSketchStyleProps xmlns:ask="http://schemas.microsoft.com/office/drawing/2018/sketchyshapes" sd="1219033472">
                  <a:custGeom>
                    <a:avLst/>
                    <a:gdLst>
                      <a:gd name="connsiteX0" fmla="*/ 0 w 4240966"/>
                      <a:gd name="connsiteY0" fmla="*/ 0 h 4363496"/>
                      <a:gd name="connsiteX1" fmla="*/ 563443 w 4240966"/>
                      <a:gd name="connsiteY1" fmla="*/ 0 h 4363496"/>
                      <a:gd name="connsiteX2" fmla="*/ 1042066 w 4240966"/>
                      <a:gd name="connsiteY2" fmla="*/ 0 h 4363496"/>
                      <a:gd name="connsiteX3" fmla="*/ 1732738 w 4240966"/>
                      <a:gd name="connsiteY3" fmla="*/ 0 h 4363496"/>
                      <a:gd name="connsiteX4" fmla="*/ 2296180 w 4240966"/>
                      <a:gd name="connsiteY4" fmla="*/ 0 h 4363496"/>
                      <a:gd name="connsiteX5" fmla="*/ 2859623 w 4240966"/>
                      <a:gd name="connsiteY5" fmla="*/ 0 h 4363496"/>
                      <a:gd name="connsiteX6" fmla="*/ 3550294 w 4240966"/>
                      <a:gd name="connsiteY6" fmla="*/ 0 h 4363496"/>
                      <a:gd name="connsiteX7" fmla="*/ 4240966 w 4240966"/>
                      <a:gd name="connsiteY7" fmla="*/ 0 h 4363496"/>
                      <a:gd name="connsiteX8" fmla="*/ 4240966 w 4240966"/>
                      <a:gd name="connsiteY8" fmla="*/ 710626 h 4363496"/>
                      <a:gd name="connsiteX9" fmla="*/ 4240966 w 4240966"/>
                      <a:gd name="connsiteY9" fmla="*/ 1246713 h 4363496"/>
                      <a:gd name="connsiteX10" fmla="*/ 4240966 w 4240966"/>
                      <a:gd name="connsiteY10" fmla="*/ 1782800 h 4363496"/>
                      <a:gd name="connsiteX11" fmla="*/ 4240966 w 4240966"/>
                      <a:gd name="connsiteY11" fmla="*/ 2406156 h 4363496"/>
                      <a:gd name="connsiteX12" fmla="*/ 4240966 w 4240966"/>
                      <a:gd name="connsiteY12" fmla="*/ 3073148 h 4363496"/>
                      <a:gd name="connsiteX13" fmla="*/ 4240966 w 4240966"/>
                      <a:gd name="connsiteY13" fmla="*/ 3565600 h 4363496"/>
                      <a:gd name="connsiteX14" fmla="*/ 4240966 w 4240966"/>
                      <a:gd name="connsiteY14" fmla="*/ 4363496 h 4363496"/>
                      <a:gd name="connsiteX15" fmla="*/ 3635114 w 4240966"/>
                      <a:gd name="connsiteY15" fmla="*/ 4363496 h 4363496"/>
                      <a:gd name="connsiteX16" fmla="*/ 3029261 w 4240966"/>
                      <a:gd name="connsiteY16" fmla="*/ 4363496 h 4363496"/>
                      <a:gd name="connsiteX17" fmla="*/ 2338590 w 4240966"/>
                      <a:gd name="connsiteY17" fmla="*/ 4363496 h 4363496"/>
                      <a:gd name="connsiteX18" fmla="*/ 1732738 w 4240966"/>
                      <a:gd name="connsiteY18" fmla="*/ 4363496 h 4363496"/>
                      <a:gd name="connsiteX19" fmla="*/ 1254114 w 4240966"/>
                      <a:gd name="connsiteY19" fmla="*/ 4363496 h 4363496"/>
                      <a:gd name="connsiteX20" fmla="*/ 733081 w 4240966"/>
                      <a:gd name="connsiteY20" fmla="*/ 4363496 h 4363496"/>
                      <a:gd name="connsiteX21" fmla="*/ 0 w 4240966"/>
                      <a:gd name="connsiteY21" fmla="*/ 4363496 h 4363496"/>
                      <a:gd name="connsiteX22" fmla="*/ 0 w 4240966"/>
                      <a:gd name="connsiteY22" fmla="*/ 3740139 h 4363496"/>
                      <a:gd name="connsiteX23" fmla="*/ 0 w 4240966"/>
                      <a:gd name="connsiteY23" fmla="*/ 3116783 h 4363496"/>
                      <a:gd name="connsiteX24" fmla="*/ 0 w 4240966"/>
                      <a:gd name="connsiteY24" fmla="*/ 2537061 h 4363496"/>
                      <a:gd name="connsiteX25" fmla="*/ 0 w 4240966"/>
                      <a:gd name="connsiteY25" fmla="*/ 2044610 h 4363496"/>
                      <a:gd name="connsiteX26" fmla="*/ 0 w 4240966"/>
                      <a:gd name="connsiteY26" fmla="*/ 1552158 h 4363496"/>
                      <a:gd name="connsiteX27" fmla="*/ 0 w 4240966"/>
                      <a:gd name="connsiteY27" fmla="*/ 885166 h 4363496"/>
                      <a:gd name="connsiteX28" fmla="*/ 0 w 4240966"/>
                      <a:gd name="connsiteY28" fmla="*/ 0 h 43634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Lst>
                    <a:rect l="l" t="t" r="r" b="b"/>
                    <a:pathLst>
                      <a:path w="4240966" h="4363496" extrusionOk="0">
                        <a:moveTo>
                          <a:pt x="0" y="0"/>
                        </a:moveTo>
                        <a:cubicBezTo>
                          <a:pt x="222118" y="-27827"/>
                          <a:pt x="297175" y="13272"/>
                          <a:pt x="563443" y="0"/>
                        </a:cubicBezTo>
                        <a:cubicBezTo>
                          <a:pt x="829711" y="-13272"/>
                          <a:pt x="804831" y="-14151"/>
                          <a:pt x="1042066" y="0"/>
                        </a:cubicBezTo>
                        <a:cubicBezTo>
                          <a:pt x="1279301" y="14151"/>
                          <a:pt x="1497196" y="-3261"/>
                          <a:pt x="1732738" y="0"/>
                        </a:cubicBezTo>
                        <a:cubicBezTo>
                          <a:pt x="1968280" y="3261"/>
                          <a:pt x="2095095" y="12587"/>
                          <a:pt x="2296180" y="0"/>
                        </a:cubicBezTo>
                        <a:cubicBezTo>
                          <a:pt x="2497265" y="-12587"/>
                          <a:pt x="2652598" y="-21674"/>
                          <a:pt x="2859623" y="0"/>
                        </a:cubicBezTo>
                        <a:cubicBezTo>
                          <a:pt x="3066648" y="21674"/>
                          <a:pt x="3366697" y="-26510"/>
                          <a:pt x="3550294" y="0"/>
                        </a:cubicBezTo>
                        <a:cubicBezTo>
                          <a:pt x="3733891" y="26510"/>
                          <a:pt x="4101252" y="12975"/>
                          <a:pt x="4240966" y="0"/>
                        </a:cubicBezTo>
                        <a:cubicBezTo>
                          <a:pt x="4235069" y="172598"/>
                          <a:pt x="4241804" y="419141"/>
                          <a:pt x="4240966" y="710626"/>
                        </a:cubicBezTo>
                        <a:cubicBezTo>
                          <a:pt x="4240128" y="1002111"/>
                          <a:pt x="4235065" y="1022492"/>
                          <a:pt x="4240966" y="1246713"/>
                        </a:cubicBezTo>
                        <a:cubicBezTo>
                          <a:pt x="4246867" y="1470934"/>
                          <a:pt x="4239176" y="1591845"/>
                          <a:pt x="4240966" y="1782800"/>
                        </a:cubicBezTo>
                        <a:cubicBezTo>
                          <a:pt x="4242756" y="1973755"/>
                          <a:pt x="4255931" y="2187897"/>
                          <a:pt x="4240966" y="2406156"/>
                        </a:cubicBezTo>
                        <a:cubicBezTo>
                          <a:pt x="4226001" y="2624415"/>
                          <a:pt x="4268686" y="2842302"/>
                          <a:pt x="4240966" y="3073148"/>
                        </a:cubicBezTo>
                        <a:cubicBezTo>
                          <a:pt x="4213246" y="3303994"/>
                          <a:pt x="4260635" y="3330756"/>
                          <a:pt x="4240966" y="3565600"/>
                        </a:cubicBezTo>
                        <a:cubicBezTo>
                          <a:pt x="4221297" y="3800444"/>
                          <a:pt x="4273826" y="4020030"/>
                          <a:pt x="4240966" y="4363496"/>
                        </a:cubicBezTo>
                        <a:cubicBezTo>
                          <a:pt x="3957472" y="4351921"/>
                          <a:pt x="3766290" y="4371952"/>
                          <a:pt x="3635114" y="4363496"/>
                        </a:cubicBezTo>
                        <a:cubicBezTo>
                          <a:pt x="3503938" y="4355040"/>
                          <a:pt x="3264677" y="4367923"/>
                          <a:pt x="3029261" y="4363496"/>
                        </a:cubicBezTo>
                        <a:cubicBezTo>
                          <a:pt x="2793845" y="4359069"/>
                          <a:pt x="2654819" y="4378133"/>
                          <a:pt x="2338590" y="4363496"/>
                        </a:cubicBezTo>
                        <a:cubicBezTo>
                          <a:pt x="2022361" y="4348859"/>
                          <a:pt x="2020026" y="4362937"/>
                          <a:pt x="1732738" y="4363496"/>
                        </a:cubicBezTo>
                        <a:cubicBezTo>
                          <a:pt x="1445450" y="4364055"/>
                          <a:pt x="1480842" y="4340800"/>
                          <a:pt x="1254114" y="4363496"/>
                        </a:cubicBezTo>
                        <a:cubicBezTo>
                          <a:pt x="1027386" y="4386192"/>
                          <a:pt x="971179" y="4361024"/>
                          <a:pt x="733081" y="4363496"/>
                        </a:cubicBezTo>
                        <a:cubicBezTo>
                          <a:pt x="494983" y="4365968"/>
                          <a:pt x="213188" y="4337680"/>
                          <a:pt x="0" y="4363496"/>
                        </a:cubicBezTo>
                        <a:cubicBezTo>
                          <a:pt x="14694" y="4103150"/>
                          <a:pt x="15057" y="4007564"/>
                          <a:pt x="0" y="3740139"/>
                        </a:cubicBezTo>
                        <a:cubicBezTo>
                          <a:pt x="-15057" y="3472714"/>
                          <a:pt x="14272" y="3376460"/>
                          <a:pt x="0" y="3116783"/>
                        </a:cubicBezTo>
                        <a:cubicBezTo>
                          <a:pt x="-14272" y="2857106"/>
                          <a:pt x="-1116" y="2773826"/>
                          <a:pt x="0" y="2537061"/>
                        </a:cubicBezTo>
                        <a:cubicBezTo>
                          <a:pt x="1116" y="2300296"/>
                          <a:pt x="3214" y="2219424"/>
                          <a:pt x="0" y="2044610"/>
                        </a:cubicBezTo>
                        <a:cubicBezTo>
                          <a:pt x="-3214" y="1869796"/>
                          <a:pt x="-4308" y="1677377"/>
                          <a:pt x="0" y="1552158"/>
                        </a:cubicBezTo>
                        <a:cubicBezTo>
                          <a:pt x="4308" y="1426939"/>
                          <a:pt x="20784" y="1148604"/>
                          <a:pt x="0" y="885166"/>
                        </a:cubicBezTo>
                        <a:cubicBezTo>
                          <a:pt x="-20784" y="621728"/>
                          <a:pt x="-24620" y="257251"/>
                          <a:pt x="0" y="0"/>
                        </a:cubicBezTo>
                        <a:close/>
                      </a:path>
                    </a:pathLst>
                  </a:custGeom>
                  <ask:type>
                    <ask:lineSketchNone/>
                  </ask:type>
                </ask:lineSketchStyleProps>
              </a:ext>
            </a:extLst>
          </a:ln>
        </p:spPr>
      </p:pic>
    </p:spTree>
    <p:extLst>
      <p:ext uri="{BB962C8B-B14F-4D97-AF65-F5344CB8AC3E}">
        <p14:creationId xmlns:p14="http://schemas.microsoft.com/office/powerpoint/2010/main" val="87265857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CA80-AF02-4F11-957D-47FEB87F7D58}"/>
              </a:ext>
            </a:extLst>
          </p:cNvPr>
          <p:cNvSpPr>
            <a:spLocks noGrp="1"/>
          </p:cNvSpPr>
          <p:nvPr>
            <p:ph type="title"/>
          </p:nvPr>
        </p:nvSpPr>
        <p:spPr/>
        <p:txBody>
          <a:bodyPr/>
          <a:lstStyle/>
          <a:p>
            <a:r>
              <a:rPr lang="en-US" dirty="0"/>
              <a:t>AI Manager</a:t>
            </a:r>
          </a:p>
        </p:txBody>
      </p:sp>
      <p:sp>
        <p:nvSpPr>
          <p:cNvPr id="4" name="TextBox 3">
            <a:extLst>
              <a:ext uri="{FF2B5EF4-FFF2-40B4-BE49-F238E27FC236}">
                <a16:creationId xmlns:a16="http://schemas.microsoft.com/office/drawing/2014/main" id="{DD564539-C4BA-4C1A-941D-8A868EC1998B}"/>
              </a:ext>
            </a:extLst>
          </p:cNvPr>
          <p:cNvSpPr txBox="1"/>
          <p:nvPr/>
        </p:nvSpPr>
        <p:spPr>
          <a:xfrm>
            <a:off x="210312" y="728481"/>
            <a:ext cx="6030690" cy="4093428"/>
          </a:xfrm>
          <a:prstGeom prst="rect">
            <a:avLst/>
          </a:prstGeom>
          <a:noFill/>
        </p:spPr>
        <p:txBody>
          <a:bodyPr wrap="square" rtlCol="0">
            <a:spAutoFit/>
          </a:bodyPr>
          <a:lstStyle/>
          <a:p>
            <a:pPr marL="342900" indent="-342900" algn="l">
              <a:buFont typeface="Wingdings" panose="05000000000000000000" pitchFamily="2" charset="2"/>
              <a:buChar char="ü"/>
            </a:pPr>
            <a:r>
              <a:rPr lang="en-US" sz="2000" dirty="0">
                <a:solidFill>
                  <a:schemeClr val="bg1"/>
                </a:solidFill>
              </a:rPr>
              <a:t>Analyze structured and unstructured data</a:t>
            </a:r>
          </a:p>
          <a:p>
            <a:pPr algn="l"/>
            <a:endParaRPr lang="en-US" sz="2000" dirty="0">
              <a:solidFill>
                <a:schemeClr val="bg1"/>
              </a:solidFill>
            </a:endParaRPr>
          </a:p>
          <a:p>
            <a:pPr marL="342900" indent="-342900" algn="l">
              <a:buFont typeface="Wingdings" panose="05000000000000000000" pitchFamily="2" charset="2"/>
              <a:buChar char="ü"/>
            </a:pPr>
            <a:r>
              <a:rPr lang="en-US" sz="2000" dirty="0">
                <a:solidFill>
                  <a:schemeClr val="bg1"/>
                </a:solidFill>
              </a:rPr>
              <a:t>Detect log anomalies using Statistical Baseline and NLP </a:t>
            </a:r>
          </a:p>
          <a:p>
            <a:pPr algn="l"/>
            <a:endParaRPr lang="en-US" sz="2000" dirty="0">
              <a:solidFill>
                <a:schemeClr val="bg1"/>
              </a:solidFill>
            </a:endParaRPr>
          </a:p>
          <a:p>
            <a:pPr marL="342900" marR="0" lvl="0" indent="-342900" algn="l" defTabSz="1828754" rtl="0" eaLnBrk="1" fontAlgn="auto" latinLnBrk="0" hangingPunct="1">
              <a:lnSpc>
                <a:spcPct val="100000"/>
              </a:lnSpc>
              <a:spcBef>
                <a:spcPts val="0"/>
              </a:spcBef>
              <a:spcAft>
                <a:spcPts val="0"/>
              </a:spcAft>
              <a:buClrTx/>
              <a:buSzTx/>
              <a:buFont typeface="Wingdings" panose="05000000000000000000" pitchFamily="2" charset="2"/>
              <a:buChar char="ü"/>
              <a:tabLst/>
              <a:defRPr/>
            </a:pPr>
            <a:r>
              <a:rPr kumimoji="0" lang="en-US" sz="2000" b="0" i="0" u="none" strike="noStrike" kern="1200" cap="none" spc="0" normalizeH="0" baseline="0" noProof="0" dirty="0">
                <a:ln>
                  <a:noFill/>
                </a:ln>
                <a:solidFill>
                  <a:srgbClr val="6F6F6F">
                    <a:lumMod val="20000"/>
                    <a:lumOff val="80000"/>
                  </a:srgbClr>
                </a:solidFill>
                <a:effectLst/>
                <a:uLnTx/>
                <a:uFillTx/>
                <a:ea typeface="+mn-ea"/>
                <a:cs typeface="Calibri" panose="020F0502020204030204" pitchFamily="34" charset="0"/>
                <a:sym typeface="Graphik Compact Regular"/>
              </a:rPr>
              <a:t>Reduce mean time to       diagnose (MTTD) incidents</a:t>
            </a:r>
          </a:p>
          <a:p>
            <a:pPr marL="342900" marR="0" lvl="0" indent="-342900" algn="l" defTabSz="1828754" rtl="0" eaLnBrk="1" fontAlgn="auto" latinLnBrk="0" hangingPunct="1">
              <a:lnSpc>
                <a:spcPct val="100000"/>
              </a:lnSpc>
              <a:spcBef>
                <a:spcPts val="0"/>
              </a:spcBef>
              <a:spcAft>
                <a:spcPts val="0"/>
              </a:spcAft>
              <a:buClrTx/>
              <a:buSzTx/>
              <a:buFont typeface="Wingdings" panose="05000000000000000000" pitchFamily="2" charset="2"/>
              <a:buChar char="ü"/>
              <a:tabLst/>
              <a:defRPr/>
            </a:pPr>
            <a:endParaRPr lang="en-US" sz="2000" dirty="0">
              <a:solidFill>
                <a:srgbClr val="6F6F6F">
                  <a:lumMod val="20000"/>
                  <a:lumOff val="80000"/>
                </a:srgbClr>
              </a:solidFill>
              <a:cs typeface="Calibri" panose="020F0502020204030204" pitchFamily="34" charset="0"/>
              <a:sym typeface="Graphik Compact Regular"/>
            </a:endParaRPr>
          </a:p>
          <a:p>
            <a:pPr marL="342900" indent="-342900" defTabSz="1828754">
              <a:buFont typeface="Wingdings" panose="05000000000000000000" pitchFamily="2" charset="2"/>
              <a:buChar char="ü"/>
              <a:defRPr/>
            </a:pPr>
            <a:r>
              <a:rPr kumimoji="0" lang="en-US" sz="2000" b="0" i="0" u="none" strike="noStrike" kern="1200" cap="none" spc="0" normalizeH="0" baseline="0" noProof="0" dirty="0">
                <a:ln>
                  <a:noFill/>
                </a:ln>
                <a:solidFill>
                  <a:srgbClr val="6F6F6F">
                    <a:lumMod val="20000"/>
                    <a:lumOff val="80000"/>
                  </a:srgbClr>
                </a:solidFill>
                <a:effectLst/>
                <a:uLnTx/>
                <a:uFillTx/>
                <a:ea typeface="+mn-ea"/>
                <a:cs typeface="Calibri" panose="020F0502020204030204" pitchFamily="34" charset="0"/>
                <a:sym typeface="Graphik Compact Regular"/>
              </a:rPr>
              <a:t>Automatically parse logs              of any arbitrary format</a:t>
            </a:r>
          </a:p>
          <a:p>
            <a:pPr marL="342900" indent="-342900" defTabSz="1828754">
              <a:buFont typeface="Wingdings" panose="05000000000000000000" pitchFamily="2" charset="2"/>
              <a:buChar char="ü"/>
              <a:defRPr/>
            </a:pPr>
            <a:endParaRPr lang="en-US" sz="2000" dirty="0">
              <a:solidFill>
                <a:srgbClr val="6F6F6F">
                  <a:lumMod val="20000"/>
                  <a:lumOff val="80000"/>
                </a:srgbClr>
              </a:solidFill>
              <a:cs typeface="Calibri" panose="020F0502020204030204" pitchFamily="34" charset="0"/>
              <a:sym typeface="Graphik Compact Regular"/>
            </a:endParaRPr>
          </a:p>
          <a:p>
            <a:pPr marL="342900" indent="-342900" defTabSz="1828754">
              <a:buFont typeface="Wingdings" panose="05000000000000000000" pitchFamily="2" charset="2"/>
              <a:buChar char="ü"/>
              <a:defRPr/>
            </a:pPr>
            <a:r>
              <a:rPr kumimoji="0" lang="en-US" sz="2000" b="0" i="0" u="none" strike="noStrike" kern="1200" cap="none" spc="0" normalizeH="0" baseline="0" noProof="0" dirty="0">
                <a:ln>
                  <a:noFill/>
                </a:ln>
                <a:solidFill>
                  <a:srgbClr val="6F6F6F">
                    <a:lumMod val="20000"/>
                    <a:lumOff val="80000"/>
                  </a:srgbClr>
                </a:solidFill>
                <a:effectLst/>
                <a:uLnTx/>
                <a:uFillTx/>
                <a:ea typeface="+mn-ea"/>
                <a:cs typeface="Calibri" panose="020F0502020204030204" pitchFamily="34" charset="0"/>
                <a:sym typeface="Graphik Compact Regular"/>
              </a:rPr>
              <a:t>Predicti</a:t>
            </a:r>
            <a:r>
              <a:rPr lang="en-US" sz="2000" dirty="0">
                <a:solidFill>
                  <a:srgbClr val="6F6F6F">
                    <a:lumMod val="20000"/>
                    <a:lumOff val="80000"/>
                  </a:srgbClr>
                </a:solidFill>
                <a:cs typeface="Calibri" panose="020F0502020204030204" pitchFamily="34" charset="0"/>
                <a:sym typeface="Graphik Compact Regular"/>
              </a:rPr>
              <a:t>ve insights with </a:t>
            </a:r>
            <a:r>
              <a:rPr kumimoji="0" lang="en-US" sz="2000" b="0" i="0" u="none" strike="noStrike" kern="1200" cap="none" spc="0" normalizeH="0" baseline="0" noProof="0" dirty="0">
                <a:ln>
                  <a:noFill/>
                </a:ln>
                <a:solidFill>
                  <a:srgbClr val="6F6F6F">
                    <a:lumMod val="20000"/>
                    <a:lumOff val="80000"/>
                  </a:srgbClr>
                </a:solidFill>
                <a:effectLst/>
                <a:uLnTx/>
                <a:uFillTx/>
                <a:ea typeface="+mn-ea"/>
                <a:cs typeface="Calibri" panose="020F0502020204030204" pitchFamily="34" charset="0"/>
                <a:sym typeface="Graphik Compact Regular"/>
              </a:rPr>
              <a:t>RSM</a:t>
            </a:r>
          </a:p>
          <a:p>
            <a:pPr marR="0" lvl="0" algn="l" defTabSz="1828754" rtl="0" eaLnBrk="1" fontAlgn="auto" latinLnBrk="0" hangingPunct="1">
              <a:lnSpc>
                <a:spcPct val="100000"/>
              </a:lnSpc>
              <a:spcBef>
                <a:spcPts val="0"/>
              </a:spcBef>
              <a:spcAft>
                <a:spcPts val="0"/>
              </a:spcAft>
              <a:buClrTx/>
              <a:buSzTx/>
              <a:tabLst/>
              <a:defRPr/>
            </a:pPr>
            <a:r>
              <a:rPr kumimoji="0" lang="en-US" sz="2000" b="0" i="0" u="none" strike="noStrike" kern="1200" cap="none" spc="0" normalizeH="0" baseline="0" noProof="0" dirty="0">
                <a:ln>
                  <a:noFill/>
                </a:ln>
                <a:solidFill>
                  <a:srgbClr val="6F6F6F">
                    <a:lumMod val="20000"/>
                    <a:lumOff val="80000"/>
                  </a:srgbClr>
                </a:solidFill>
                <a:effectLst/>
                <a:uLnTx/>
                <a:uFillTx/>
                <a:ea typeface="+mn-ea"/>
                <a:cs typeface="Calibri" panose="020F0502020204030204" pitchFamily="34" charset="0"/>
                <a:sym typeface="Graphik Compact Regular"/>
              </a:rPr>
              <a:t>   (modelo estadístico </a:t>
            </a:r>
            <a:r>
              <a:rPr kumimoji="0" lang="en-US" sz="2000" b="0" i="0" u="none" strike="noStrike" kern="1200" cap="none" spc="0" normalizeH="0" baseline="0" noProof="0" dirty="0" err="1">
                <a:ln>
                  <a:noFill/>
                </a:ln>
                <a:solidFill>
                  <a:srgbClr val="6F6F6F">
                    <a:lumMod val="20000"/>
                    <a:lumOff val="80000"/>
                  </a:srgbClr>
                </a:solidFill>
                <a:effectLst/>
                <a:uLnTx/>
                <a:uFillTx/>
                <a:ea typeface="+mn-ea"/>
                <a:cs typeface="Calibri" panose="020F0502020204030204" pitchFamily="34" charset="0"/>
                <a:sym typeface="Graphik Compact Regular"/>
              </a:rPr>
              <a:t>en</a:t>
            </a:r>
            <a:r>
              <a:rPr kumimoji="0" lang="en-US" sz="2000" b="0" i="0" u="none" strike="noStrike" kern="1200" cap="none" spc="0" normalizeH="0" baseline="0" noProof="0" dirty="0">
                <a:ln>
                  <a:noFill/>
                </a:ln>
                <a:solidFill>
                  <a:srgbClr val="6F6F6F">
                    <a:lumMod val="20000"/>
                    <a:lumOff val="80000"/>
                  </a:srgbClr>
                </a:solidFill>
                <a:effectLst/>
                <a:uLnTx/>
                <a:uFillTx/>
                <a:ea typeface="+mn-ea"/>
                <a:cs typeface="Calibri" panose="020F0502020204030204" pitchFamily="34" charset="0"/>
                <a:sym typeface="Graphik Compact Regular"/>
              </a:rPr>
              <a:t> tiempo real)</a:t>
            </a:r>
          </a:p>
        </p:txBody>
      </p:sp>
      <p:pic>
        <p:nvPicPr>
          <p:cNvPr id="19" name="Picture 18" descr="A picture containing text, city&#10;&#10;Description automatically generated">
            <a:extLst>
              <a:ext uri="{FF2B5EF4-FFF2-40B4-BE49-F238E27FC236}">
                <a16:creationId xmlns:a16="http://schemas.microsoft.com/office/drawing/2014/main" id="{A5FDAC6B-1F54-4669-9466-61ABCFC0E2F3}"/>
              </a:ext>
            </a:extLst>
          </p:cNvPr>
          <p:cNvPicPr>
            <a:picLocks noChangeAspect="1"/>
          </p:cNvPicPr>
          <p:nvPr/>
        </p:nvPicPr>
        <p:blipFill>
          <a:blip r:embed="rId3"/>
          <a:stretch>
            <a:fillRect/>
          </a:stretch>
        </p:blipFill>
        <p:spPr>
          <a:xfrm>
            <a:off x="4628626" y="1005840"/>
            <a:ext cx="4381499" cy="3286124"/>
          </a:xfrm>
          <a:prstGeom prst="rect">
            <a:avLst/>
          </a:prstGeom>
          <a:effectLst>
            <a:softEdge rad="63500"/>
          </a:effectLst>
        </p:spPr>
      </p:pic>
    </p:spTree>
    <p:extLst>
      <p:ext uri="{BB962C8B-B14F-4D97-AF65-F5344CB8AC3E}">
        <p14:creationId xmlns:p14="http://schemas.microsoft.com/office/powerpoint/2010/main" val="15518579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F6AC9-5E3E-D57B-1C5E-9E507BC847D7}"/>
              </a:ext>
            </a:extLst>
          </p:cNvPr>
          <p:cNvSpPr>
            <a:spLocks noGrp="1"/>
          </p:cNvSpPr>
          <p:nvPr>
            <p:ph type="title"/>
          </p:nvPr>
        </p:nvSpPr>
        <p:spPr/>
        <p:txBody>
          <a:bodyPr/>
          <a:lstStyle/>
          <a:p>
            <a:endParaRPr lang="en-CO"/>
          </a:p>
        </p:txBody>
      </p:sp>
      <p:pic>
        <p:nvPicPr>
          <p:cNvPr id="3" name="Picture 2">
            <a:extLst>
              <a:ext uri="{FF2B5EF4-FFF2-40B4-BE49-F238E27FC236}">
                <a16:creationId xmlns:a16="http://schemas.microsoft.com/office/drawing/2014/main" id="{9342F341-138A-76C4-41DA-4AD801463E4E}"/>
              </a:ext>
            </a:extLst>
          </p:cNvPr>
          <p:cNvPicPr>
            <a:picLocks noChangeAspect="1"/>
          </p:cNvPicPr>
          <p:nvPr/>
        </p:nvPicPr>
        <p:blipFill>
          <a:blip r:embed="rId3"/>
          <a:stretch>
            <a:fillRect/>
          </a:stretch>
        </p:blipFill>
        <p:spPr>
          <a:xfrm>
            <a:off x="147721" y="470516"/>
            <a:ext cx="8996279" cy="4074851"/>
          </a:xfrm>
          <a:prstGeom prst="rect">
            <a:avLst/>
          </a:prstGeom>
        </p:spPr>
      </p:pic>
    </p:spTree>
    <p:extLst>
      <p:ext uri="{BB962C8B-B14F-4D97-AF65-F5344CB8AC3E}">
        <p14:creationId xmlns:p14="http://schemas.microsoft.com/office/powerpoint/2010/main" val="62745259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DF6AC9-5E3E-D57B-1C5E-9E507BC847D7}"/>
              </a:ext>
            </a:extLst>
          </p:cNvPr>
          <p:cNvSpPr>
            <a:spLocks noGrp="1"/>
          </p:cNvSpPr>
          <p:nvPr>
            <p:ph type="title"/>
          </p:nvPr>
        </p:nvSpPr>
        <p:spPr/>
        <p:txBody>
          <a:bodyPr/>
          <a:lstStyle/>
          <a:p>
            <a:endParaRPr lang="en-CO"/>
          </a:p>
        </p:txBody>
      </p:sp>
      <p:pic>
        <p:nvPicPr>
          <p:cNvPr id="4" name="Picture 3">
            <a:extLst>
              <a:ext uri="{FF2B5EF4-FFF2-40B4-BE49-F238E27FC236}">
                <a16:creationId xmlns:a16="http://schemas.microsoft.com/office/drawing/2014/main" id="{E0F3E095-2A18-BDDD-7F10-B193CB0AD0CB}"/>
              </a:ext>
            </a:extLst>
          </p:cNvPr>
          <p:cNvPicPr>
            <a:picLocks noChangeAspect="1"/>
          </p:cNvPicPr>
          <p:nvPr/>
        </p:nvPicPr>
        <p:blipFill>
          <a:blip r:embed="rId3"/>
          <a:stretch>
            <a:fillRect/>
          </a:stretch>
        </p:blipFill>
        <p:spPr>
          <a:xfrm>
            <a:off x="210312" y="201168"/>
            <a:ext cx="7772400" cy="2408203"/>
          </a:xfrm>
          <a:prstGeom prst="rect">
            <a:avLst/>
          </a:prstGeom>
        </p:spPr>
      </p:pic>
      <p:pic>
        <p:nvPicPr>
          <p:cNvPr id="5" name="Picture 4">
            <a:extLst>
              <a:ext uri="{FF2B5EF4-FFF2-40B4-BE49-F238E27FC236}">
                <a16:creationId xmlns:a16="http://schemas.microsoft.com/office/drawing/2014/main" id="{F4697469-156E-BF26-7BC5-5B7CD7289477}"/>
              </a:ext>
            </a:extLst>
          </p:cNvPr>
          <p:cNvPicPr>
            <a:picLocks noChangeAspect="1"/>
          </p:cNvPicPr>
          <p:nvPr/>
        </p:nvPicPr>
        <p:blipFill rotWithShape="1">
          <a:blip r:embed="rId4"/>
          <a:srcRect b="21846"/>
          <a:stretch/>
        </p:blipFill>
        <p:spPr>
          <a:xfrm>
            <a:off x="946912" y="469900"/>
            <a:ext cx="7035800" cy="3285354"/>
          </a:xfrm>
          <a:prstGeom prst="rect">
            <a:avLst/>
          </a:prstGeom>
        </p:spPr>
      </p:pic>
      <p:pic>
        <p:nvPicPr>
          <p:cNvPr id="6" name="Picture 5">
            <a:extLst>
              <a:ext uri="{FF2B5EF4-FFF2-40B4-BE49-F238E27FC236}">
                <a16:creationId xmlns:a16="http://schemas.microsoft.com/office/drawing/2014/main" id="{76821419-EDC4-4F30-D941-C41E91DDA919}"/>
              </a:ext>
            </a:extLst>
          </p:cNvPr>
          <p:cNvPicPr>
            <a:picLocks noChangeAspect="1"/>
          </p:cNvPicPr>
          <p:nvPr/>
        </p:nvPicPr>
        <p:blipFill>
          <a:blip r:embed="rId5"/>
          <a:stretch>
            <a:fillRect/>
          </a:stretch>
        </p:blipFill>
        <p:spPr>
          <a:xfrm>
            <a:off x="3323701" y="700781"/>
            <a:ext cx="4165600" cy="4114800"/>
          </a:xfrm>
          <a:prstGeom prst="rect">
            <a:avLst/>
          </a:prstGeom>
        </p:spPr>
      </p:pic>
      <p:pic>
        <p:nvPicPr>
          <p:cNvPr id="7" name="Picture 6">
            <a:extLst>
              <a:ext uri="{FF2B5EF4-FFF2-40B4-BE49-F238E27FC236}">
                <a16:creationId xmlns:a16="http://schemas.microsoft.com/office/drawing/2014/main" id="{2E9DF9A0-2894-37DA-FDBD-0495E2835E93}"/>
              </a:ext>
            </a:extLst>
          </p:cNvPr>
          <p:cNvPicPr>
            <a:picLocks noChangeAspect="1"/>
          </p:cNvPicPr>
          <p:nvPr/>
        </p:nvPicPr>
        <p:blipFill rotWithShape="1">
          <a:blip r:embed="rId6"/>
          <a:srcRect b="8443"/>
          <a:stretch/>
        </p:blipFill>
        <p:spPr>
          <a:xfrm>
            <a:off x="63487" y="1307264"/>
            <a:ext cx="9017026" cy="2876430"/>
          </a:xfrm>
          <a:prstGeom prst="rect">
            <a:avLst/>
          </a:prstGeom>
        </p:spPr>
      </p:pic>
    </p:spTree>
    <p:extLst>
      <p:ext uri="{BB962C8B-B14F-4D97-AF65-F5344CB8AC3E}">
        <p14:creationId xmlns:p14="http://schemas.microsoft.com/office/powerpoint/2010/main" val="9221118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ítulo 1">
            <a:extLst>
              <a:ext uri="{FF2B5EF4-FFF2-40B4-BE49-F238E27FC236}">
                <a16:creationId xmlns:a16="http://schemas.microsoft.com/office/drawing/2014/main" id="{5A6CF583-2A26-554A-9BA5-FB190A832D04}"/>
              </a:ext>
            </a:extLst>
          </p:cNvPr>
          <p:cNvSpPr txBox="1">
            <a:spLocks/>
          </p:cNvSpPr>
          <p:nvPr/>
        </p:nvSpPr>
        <p:spPr>
          <a:xfrm>
            <a:off x="654598" y="2237194"/>
            <a:ext cx="1529475" cy="410820"/>
          </a:xfrm>
          <a:prstGeom prst="rect">
            <a:avLst/>
          </a:prstGeom>
        </p:spPr>
        <p:txBody>
          <a:bodyPr/>
          <a:lstStyle>
            <a:lvl1pPr algn="l" defTabSz="914400" rtl="0" eaLnBrk="1" latinLnBrk="0" hangingPunct="1">
              <a:lnSpc>
                <a:spcPct val="90000"/>
              </a:lnSpc>
              <a:spcBef>
                <a:spcPct val="0"/>
              </a:spcBef>
              <a:buNone/>
              <a:defRPr sz="4400" b="1" i="0" kern="1200">
                <a:solidFill>
                  <a:srgbClr val="1E428A"/>
                </a:solidFill>
                <a:latin typeface="AvantGarde Bk BT Demi" charset="0"/>
                <a:ea typeface="AvantGarde Bk BT Demi" charset="0"/>
                <a:cs typeface="AvantGarde Bk BT Demi" charset="0"/>
              </a:defRPr>
            </a:lvl1pPr>
          </a:lstStyle>
          <a:p>
            <a:pPr defTabSz="685114">
              <a:defRPr/>
            </a:pPr>
            <a:r>
              <a:rPr lang="es-BO" sz="2398" dirty="0">
                <a:solidFill>
                  <a:srgbClr val="000000"/>
                </a:solidFill>
                <a:latin typeface="IBM Plex Sans" panose="020B0503050203000203" pitchFamily="34" charset="0"/>
              </a:rPr>
              <a:t>Agenda</a:t>
            </a:r>
            <a:endParaRPr lang="es-BO" sz="2697" dirty="0">
              <a:solidFill>
                <a:srgbClr val="000000"/>
              </a:solidFill>
              <a:latin typeface="IBM Plex Sans" panose="020B0503050203000203" pitchFamily="34" charset="0"/>
            </a:endParaRPr>
          </a:p>
        </p:txBody>
      </p:sp>
      <p:pic>
        <p:nvPicPr>
          <p:cNvPr id="49" name="Graphic 48" descr="Stopwatch">
            <a:extLst>
              <a:ext uri="{FF2B5EF4-FFF2-40B4-BE49-F238E27FC236}">
                <a16:creationId xmlns:a16="http://schemas.microsoft.com/office/drawing/2014/main" id="{23A0D3FE-3C4D-0545-B825-984F3458815B}"/>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59284" y="2726635"/>
            <a:ext cx="108509" cy="108508"/>
          </a:xfrm>
          <a:prstGeom prst="rect">
            <a:avLst/>
          </a:prstGeom>
        </p:spPr>
      </p:pic>
      <p:grpSp>
        <p:nvGrpSpPr>
          <p:cNvPr id="26" name="Group 1" descr="Key &quot;R&quot;">
            <a:extLst>
              <a:ext uri="{FF2B5EF4-FFF2-40B4-BE49-F238E27FC236}">
                <a16:creationId xmlns:a16="http://schemas.microsoft.com/office/drawing/2014/main" id="{5FBE311A-535D-804E-BA44-43ADF523F78F}"/>
              </a:ext>
            </a:extLst>
          </p:cNvPr>
          <p:cNvGrpSpPr/>
          <p:nvPr/>
        </p:nvGrpSpPr>
        <p:grpSpPr>
          <a:xfrm>
            <a:off x="5895787" y="2237194"/>
            <a:ext cx="2551797" cy="394553"/>
            <a:chOff x="2966148" y="3550791"/>
            <a:chExt cx="1174612" cy="329708"/>
          </a:xfrm>
        </p:grpSpPr>
        <p:sp>
          <p:nvSpPr>
            <p:cNvPr id="28" name="&quot;R&quot; teal rectangle">
              <a:extLst>
                <a:ext uri="{FF2B5EF4-FFF2-40B4-BE49-F238E27FC236}">
                  <a16:creationId xmlns:a16="http://schemas.microsoft.com/office/drawing/2014/main" id="{151A8500-1B39-BD43-B864-A89F1910D845}"/>
                </a:ext>
                <a:ext uri="{C183D7F6-B498-43B3-948B-1728B52AA6E4}">
                  <adec:decorative xmlns:adec="http://schemas.microsoft.com/office/drawing/2017/decorative" val="1"/>
                </a:ext>
              </a:extLst>
            </p:cNvPr>
            <p:cNvSpPr>
              <a:spLocks noChangeAspect="1" noChangeArrowheads="1"/>
            </p:cNvSpPr>
            <p:nvPr/>
          </p:nvSpPr>
          <p:spPr bwMode="auto">
            <a:xfrm>
              <a:off x="2966148" y="3553328"/>
              <a:ext cx="308034" cy="270000"/>
            </a:xfrm>
            <a:prstGeom prst="rect">
              <a:avLst/>
            </a:prstGeom>
            <a:solidFill>
              <a:srgbClr val="00BAB6"/>
            </a:solidFill>
            <a:ln w="6350">
              <a:noFill/>
              <a:miter lim="800000"/>
              <a:headEnd/>
              <a:tailEnd/>
            </a:ln>
          </p:spPr>
          <p:txBody>
            <a:bodyPr wrap="none" lIns="57448" tIns="57448" rIns="57448" bIns="57448"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defTabSz="820709">
                <a:spcBef>
                  <a:spcPct val="50000"/>
                </a:spcBef>
                <a:defRPr/>
              </a:pPr>
              <a:r>
                <a:rPr lang="es-ES_tradnl" altLang="en-US" sz="1198" b="1" kern="0" dirty="0">
                  <a:solidFill>
                    <a:srgbClr val="FFFFFF"/>
                  </a:solidFill>
                  <a:latin typeface="IBM Plex Sans" panose="020B0503050203000203" pitchFamily="34" charset="0"/>
                  <a:ea typeface="MS PGothic" charset="-128"/>
                </a:rPr>
                <a:t>Sesión 2</a:t>
              </a:r>
            </a:p>
          </p:txBody>
        </p:sp>
        <p:sp>
          <p:nvSpPr>
            <p:cNvPr id="29" name="Text Box">
              <a:extLst>
                <a:ext uri="{FF2B5EF4-FFF2-40B4-BE49-F238E27FC236}">
                  <a16:creationId xmlns:a16="http://schemas.microsoft.com/office/drawing/2014/main" id="{36FB7AC7-7E4E-FA4C-AFBB-02875A55FF50}"/>
                </a:ext>
                <a:ext uri="{C183D7F6-B498-43B3-948B-1728B52AA6E4}">
                  <adec:decorative xmlns:adec="http://schemas.microsoft.com/office/drawing/2017/decorative" val="1"/>
                </a:ext>
              </a:extLst>
            </p:cNvPr>
            <p:cNvSpPr txBox="1">
              <a:spLocks noChangeArrowheads="1"/>
            </p:cNvSpPr>
            <p:nvPr/>
          </p:nvSpPr>
          <p:spPr bwMode="auto">
            <a:xfrm>
              <a:off x="3274182" y="3550791"/>
              <a:ext cx="866578" cy="329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448" tIns="57448" rIns="57448" bIns="57448" anchor="t" anchorCtr="0"/>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defTabSz="820709">
                <a:defRPr/>
              </a:pPr>
              <a:r>
                <a:rPr lang="es-ES_tradnl" altLang="en-US" sz="1078" b="1" kern="0" dirty="0">
                  <a:solidFill>
                    <a:srgbClr val="000000"/>
                  </a:solidFill>
                  <a:latin typeface="IBM Plex Sans" panose="020B0503050203000203" pitchFamily="34" charset="0"/>
                  <a:ea typeface="MS PGothic" charset="-128"/>
                </a:rPr>
                <a:t>Hands on </a:t>
              </a:r>
              <a:endParaRPr lang="es-ES_tradnl" altLang="en-US" sz="838" kern="0" dirty="0">
                <a:solidFill>
                  <a:srgbClr val="000000"/>
                </a:solidFill>
                <a:latin typeface="IBM Plex Sans" panose="020B0503050203000203" pitchFamily="34" charset="0"/>
                <a:ea typeface="MS PGothic" charset="-128"/>
              </a:endParaRPr>
            </a:p>
          </p:txBody>
        </p:sp>
      </p:grpSp>
      <p:grpSp>
        <p:nvGrpSpPr>
          <p:cNvPr id="30" name="Group 1" descr="Key &quot;R&quot;">
            <a:extLst>
              <a:ext uri="{FF2B5EF4-FFF2-40B4-BE49-F238E27FC236}">
                <a16:creationId xmlns:a16="http://schemas.microsoft.com/office/drawing/2014/main" id="{B1495041-2C32-2D45-A8B1-7BCF759E13DF}"/>
              </a:ext>
            </a:extLst>
          </p:cNvPr>
          <p:cNvGrpSpPr/>
          <p:nvPr/>
        </p:nvGrpSpPr>
        <p:grpSpPr>
          <a:xfrm>
            <a:off x="2797140" y="2151471"/>
            <a:ext cx="2073163" cy="575164"/>
            <a:chOff x="2966148" y="3491081"/>
            <a:chExt cx="1129893" cy="480635"/>
          </a:xfrm>
        </p:grpSpPr>
        <p:sp>
          <p:nvSpPr>
            <p:cNvPr id="31" name="&quot;R&quot; teal rectangle">
              <a:extLst>
                <a:ext uri="{FF2B5EF4-FFF2-40B4-BE49-F238E27FC236}">
                  <a16:creationId xmlns:a16="http://schemas.microsoft.com/office/drawing/2014/main" id="{2E6721C1-AB31-804F-8EBB-265989874D40}"/>
                </a:ext>
                <a:ext uri="{C183D7F6-B498-43B3-948B-1728B52AA6E4}">
                  <adec:decorative xmlns:adec="http://schemas.microsoft.com/office/drawing/2017/decorative" val="1"/>
                </a:ext>
              </a:extLst>
            </p:cNvPr>
            <p:cNvSpPr>
              <a:spLocks noChangeAspect="1" noChangeArrowheads="1"/>
            </p:cNvSpPr>
            <p:nvPr/>
          </p:nvSpPr>
          <p:spPr bwMode="auto">
            <a:xfrm>
              <a:off x="2966148" y="3553328"/>
              <a:ext cx="316856" cy="270000"/>
            </a:xfrm>
            <a:prstGeom prst="rect">
              <a:avLst/>
            </a:prstGeom>
            <a:solidFill>
              <a:srgbClr val="408BFC"/>
            </a:solidFill>
            <a:ln w="6350">
              <a:noFill/>
              <a:miter lim="800000"/>
              <a:headEnd/>
              <a:tailEnd/>
            </a:ln>
          </p:spPr>
          <p:txBody>
            <a:bodyPr wrap="none" lIns="57448" tIns="57448" rIns="57448" bIns="57448" anchor="ctr"/>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algn="ctr" defTabSz="820709">
                <a:spcBef>
                  <a:spcPct val="50000"/>
                </a:spcBef>
                <a:defRPr/>
              </a:pPr>
              <a:r>
                <a:rPr lang="es-ES_tradnl" altLang="en-US" sz="999" b="1" kern="0" dirty="0">
                  <a:solidFill>
                    <a:srgbClr val="FFFFFF"/>
                  </a:solidFill>
                  <a:latin typeface="IBM Plex Sans" panose="020B0503050203000203" pitchFamily="34" charset="0"/>
                  <a:ea typeface="MS PGothic" charset="-128"/>
                </a:rPr>
                <a:t>Sesión 1</a:t>
              </a:r>
            </a:p>
          </p:txBody>
        </p:sp>
        <p:sp>
          <p:nvSpPr>
            <p:cNvPr id="32" name="Text Box">
              <a:extLst>
                <a:ext uri="{FF2B5EF4-FFF2-40B4-BE49-F238E27FC236}">
                  <a16:creationId xmlns:a16="http://schemas.microsoft.com/office/drawing/2014/main" id="{BC03D7E8-ACB6-114E-8BDB-BEE3E583FB0F}"/>
                </a:ext>
                <a:ext uri="{C183D7F6-B498-43B3-948B-1728B52AA6E4}">
                  <adec:decorative xmlns:adec="http://schemas.microsoft.com/office/drawing/2017/decorative" val="1"/>
                </a:ext>
              </a:extLst>
            </p:cNvPr>
            <p:cNvSpPr txBox="1">
              <a:spLocks noChangeArrowheads="1"/>
            </p:cNvSpPr>
            <p:nvPr/>
          </p:nvSpPr>
          <p:spPr bwMode="auto">
            <a:xfrm>
              <a:off x="3291487" y="3491081"/>
              <a:ext cx="804554" cy="4806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57448" tIns="57448" rIns="57448" bIns="57448" anchor="t" anchorCtr="0"/>
            <a:lstStyle>
              <a:lvl1pPr>
                <a:defRPr sz="1400">
                  <a:solidFill>
                    <a:schemeClr val="tx1"/>
                  </a:solidFill>
                  <a:latin typeface="Arial" charset="0"/>
                  <a:ea typeface="ＭＳ Ｐゴシック" charset="-128"/>
                </a:defRPr>
              </a:lvl1pPr>
              <a:lvl2pPr marL="742950" indent="-285750">
                <a:defRPr sz="1400">
                  <a:solidFill>
                    <a:schemeClr val="tx1"/>
                  </a:solidFill>
                  <a:latin typeface="Arial" charset="0"/>
                  <a:ea typeface="ＭＳ Ｐゴシック" charset="-128"/>
                </a:defRPr>
              </a:lvl2pPr>
              <a:lvl3pPr marL="1143000" indent="-228600">
                <a:defRPr sz="1400">
                  <a:solidFill>
                    <a:schemeClr val="tx1"/>
                  </a:solidFill>
                  <a:latin typeface="Arial" charset="0"/>
                  <a:ea typeface="ＭＳ Ｐゴシック" charset="-128"/>
                </a:defRPr>
              </a:lvl3pPr>
              <a:lvl4pPr marL="1600200" indent="-228600">
                <a:defRPr sz="1400">
                  <a:solidFill>
                    <a:schemeClr val="tx1"/>
                  </a:solidFill>
                  <a:latin typeface="Arial" charset="0"/>
                  <a:ea typeface="ＭＳ Ｐゴシック" charset="-128"/>
                </a:defRPr>
              </a:lvl4pPr>
              <a:lvl5pPr marL="2057400" indent="-228600">
                <a:defRPr sz="1400">
                  <a:solidFill>
                    <a:schemeClr val="tx1"/>
                  </a:solidFill>
                  <a:latin typeface="Arial" charset="0"/>
                  <a:ea typeface="ＭＳ Ｐゴシック" charset="-128"/>
                </a:defRPr>
              </a:lvl5pPr>
              <a:lvl6pPr marL="2514600" indent="-228600" eaLnBrk="0" fontAlgn="base" hangingPunct="0">
                <a:spcBef>
                  <a:spcPct val="0"/>
                </a:spcBef>
                <a:spcAft>
                  <a:spcPct val="0"/>
                </a:spcAft>
                <a:defRPr sz="1400">
                  <a:solidFill>
                    <a:schemeClr val="tx1"/>
                  </a:solidFill>
                  <a:latin typeface="Arial" charset="0"/>
                  <a:ea typeface="ＭＳ Ｐゴシック" charset="-128"/>
                </a:defRPr>
              </a:lvl6pPr>
              <a:lvl7pPr marL="2971800" indent="-228600" eaLnBrk="0" fontAlgn="base" hangingPunct="0">
                <a:spcBef>
                  <a:spcPct val="0"/>
                </a:spcBef>
                <a:spcAft>
                  <a:spcPct val="0"/>
                </a:spcAft>
                <a:defRPr sz="1400">
                  <a:solidFill>
                    <a:schemeClr val="tx1"/>
                  </a:solidFill>
                  <a:latin typeface="Arial" charset="0"/>
                  <a:ea typeface="ＭＳ Ｐゴシック" charset="-128"/>
                </a:defRPr>
              </a:lvl7pPr>
              <a:lvl8pPr marL="3429000" indent="-228600" eaLnBrk="0" fontAlgn="base" hangingPunct="0">
                <a:spcBef>
                  <a:spcPct val="0"/>
                </a:spcBef>
                <a:spcAft>
                  <a:spcPct val="0"/>
                </a:spcAft>
                <a:defRPr sz="1400">
                  <a:solidFill>
                    <a:schemeClr val="tx1"/>
                  </a:solidFill>
                  <a:latin typeface="Arial" charset="0"/>
                  <a:ea typeface="ＭＳ Ｐゴシック" charset="-128"/>
                </a:defRPr>
              </a:lvl8pPr>
              <a:lvl9pPr marL="3886200" indent="-228600" eaLnBrk="0" fontAlgn="base" hangingPunct="0">
                <a:spcBef>
                  <a:spcPct val="0"/>
                </a:spcBef>
                <a:spcAft>
                  <a:spcPct val="0"/>
                </a:spcAft>
                <a:defRPr sz="1400">
                  <a:solidFill>
                    <a:schemeClr val="tx1"/>
                  </a:solidFill>
                  <a:latin typeface="Arial" charset="0"/>
                  <a:ea typeface="ＭＳ Ｐゴシック" charset="-128"/>
                </a:defRPr>
              </a:lvl9pPr>
            </a:lstStyle>
            <a:p>
              <a:pPr defTabSz="820709">
                <a:defRPr/>
              </a:pPr>
              <a:r>
                <a:rPr lang="es-ES_tradnl" altLang="en-US" sz="1078" b="1" kern="0" dirty="0">
                  <a:solidFill>
                    <a:srgbClr val="000000"/>
                  </a:solidFill>
                  <a:latin typeface="IBM Plex Sans" panose="020B0503050203000203" pitchFamily="34" charset="0"/>
                  <a:ea typeface="MS PGothic" charset="-128"/>
                </a:rPr>
                <a:t>Introducción - Generalidades</a:t>
              </a:r>
              <a:endParaRPr lang="es-ES_tradnl" altLang="en-US" sz="838" kern="0" dirty="0">
                <a:solidFill>
                  <a:srgbClr val="000000"/>
                </a:solidFill>
                <a:latin typeface="IBM Plex Sans" panose="020B0503050203000203" pitchFamily="34" charset="0"/>
                <a:ea typeface="MS PGothic" charset="-128"/>
              </a:endParaRPr>
            </a:p>
          </p:txBody>
        </p:sp>
      </p:grpSp>
      <p:sp>
        <p:nvSpPr>
          <p:cNvPr id="34" name="Rectangle 33">
            <a:extLst>
              <a:ext uri="{FF2B5EF4-FFF2-40B4-BE49-F238E27FC236}">
                <a16:creationId xmlns:a16="http://schemas.microsoft.com/office/drawing/2014/main" id="{CF532CB0-1FD5-964F-9A18-E3FA5941B722}"/>
              </a:ext>
            </a:extLst>
          </p:cNvPr>
          <p:cNvSpPr/>
          <p:nvPr/>
        </p:nvSpPr>
        <p:spPr>
          <a:xfrm>
            <a:off x="2892715" y="2704447"/>
            <a:ext cx="2283885" cy="1614416"/>
          </a:xfrm>
          <a:prstGeom prst="rect">
            <a:avLst/>
          </a:prstGeom>
        </p:spPr>
        <p:txBody>
          <a:bodyPr wrap="square">
            <a:spAutoFit/>
          </a:bodyPr>
          <a:lstStyle/>
          <a:p>
            <a:pPr defTabSz="820709">
              <a:defRPr/>
            </a:pPr>
            <a:r>
              <a:rPr lang="es-ES_tradnl" altLang="en-US" sz="899" b="1" kern="0" dirty="0">
                <a:solidFill>
                  <a:srgbClr val="0062FF"/>
                </a:solidFill>
                <a:latin typeface="IBM Plex Sans" panose="020B0503050203000203" pitchFamily="34" charset="0"/>
                <a:ea typeface="MS PGothic" charset="-128"/>
              </a:rPr>
              <a:t>Hora de inicio: 9:00 am</a:t>
            </a:r>
          </a:p>
          <a:p>
            <a:pPr marL="128459" indent="-128459" defTabSz="820709">
              <a:buFont typeface="Arial" panose="020B0604020202020204" pitchFamily="34" charset="0"/>
              <a:buChar char="•"/>
              <a:defRPr/>
            </a:pPr>
            <a:r>
              <a:rPr lang="es-ES_tradnl" altLang="en-US" sz="899" kern="0" dirty="0">
                <a:solidFill>
                  <a:srgbClr val="000000"/>
                </a:solidFill>
                <a:latin typeface="IBM Plex Sans" panose="020B0503050203000203" pitchFamily="34" charset="0"/>
                <a:ea typeface="MS PGothic" charset="-128"/>
              </a:rPr>
              <a:t>Introducción – Rol – Información general CP4 Watson AIOPs</a:t>
            </a:r>
          </a:p>
          <a:p>
            <a:pPr marL="128459" indent="-128459" defTabSz="820709">
              <a:buFont typeface="Arial" panose="020B0604020202020204" pitchFamily="34" charset="0"/>
              <a:buChar char="•"/>
              <a:defRPr/>
            </a:pPr>
            <a:r>
              <a:rPr lang="es-ES_tradnl" altLang="en-US" sz="899" kern="0" dirty="0">
                <a:solidFill>
                  <a:srgbClr val="000000"/>
                </a:solidFill>
                <a:latin typeface="IBM Plex Sans" panose="020B0503050203000203" pitchFamily="34" charset="0"/>
                <a:ea typeface="MS PGothic" charset="-128"/>
              </a:rPr>
              <a:t>Contenedores/Podman/K8s</a:t>
            </a:r>
          </a:p>
          <a:p>
            <a:pPr marL="128459" indent="-128459" defTabSz="820709">
              <a:buFont typeface="Arial" panose="020B0604020202020204" pitchFamily="34" charset="0"/>
              <a:buChar char="•"/>
              <a:defRPr/>
            </a:pPr>
            <a:r>
              <a:rPr lang="es-ES_tradnl" altLang="en-US" sz="899" kern="0" dirty="0">
                <a:solidFill>
                  <a:srgbClr val="000000"/>
                </a:solidFill>
                <a:latin typeface="IBM Plex Sans" panose="020B0503050203000203" pitchFamily="34" charset="0"/>
                <a:ea typeface="MS PGothic" charset="-128"/>
              </a:rPr>
              <a:t>K8s Vs OCP</a:t>
            </a:r>
          </a:p>
          <a:p>
            <a:pPr defTabSz="820709">
              <a:defRPr/>
            </a:pPr>
            <a:r>
              <a:rPr lang="es-ES_tradnl" altLang="en-US" sz="899" b="1" kern="0" dirty="0">
                <a:solidFill>
                  <a:srgbClr val="000000"/>
                </a:solidFill>
                <a:latin typeface="IBM Plex Sans" panose="020B0503050203000203" pitchFamily="34" charset="0"/>
                <a:ea typeface="MS PGothic" charset="-128"/>
              </a:rPr>
              <a:t>BREAK – 10.30 am</a:t>
            </a:r>
          </a:p>
          <a:p>
            <a:pPr marL="128459" indent="-128459" defTabSz="820709">
              <a:buFont typeface="Arial" panose="020B0604020202020204" pitchFamily="34" charset="0"/>
              <a:buChar char="•"/>
              <a:defRPr/>
            </a:pPr>
            <a:r>
              <a:rPr lang="es-ES_tradnl" altLang="en-US" sz="899" kern="0" dirty="0">
                <a:solidFill>
                  <a:srgbClr val="000000"/>
                </a:solidFill>
                <a:latin typeface="IBM Plex Sans" panose="020B0503050203000203" pitchFamily="34" charset="0"/>
                <a:ea typeface="MS PGothic" charset="-128"/>
              </a:rPr>
              <a:t> 11:00 – 12.30  Consola Web – Despliegue Monitoreo – Acceso ambientes</a:t>
            </a:r>
          </a:p>
          <a:p>
            <a:pPr defTabSz="820709">
              <a:defRPr/>
            </a:pPr>
            <a:r>
              <a:rPr lang="es-ES_tradnl" altLang="en-US" sz="899" b="1" kern="0" dirty="0">
                <a:solidFill>
                  <a:srgbClr val="000000"/>
                </a:solidFill>
                <a:latin typeface="IBM Plex Sans" panose="020B0503050203000203" pitchFamily="34" charset="0"/>
                <a:ea typeface="MS PGothic" charset="-128"/>
              </a:rPr>
              <a:t>ALMUERZO – 12.30 pm</a:t>
            </a:r>
          </a:p>
          <a:p>
            <a:pPr defTabSz="820709">
              <a:defRPr/>
            </a:pPr>
            <a:endParaRPr lang="es-ES_tradnl" altLang="en-US" sz="899" kern="0" dirty="0">
              <a:solidFill>
                <a:srgbClr val="000000"/>
              </a:solidFill>
              <a:latin typeface="IBM Plex Sans" panose="020B0503050203000203" pitchFamily="34" charset="0"/>
              <a:ea typeface="MS PGothic" charset="-128"/>
            </a:endParaRPr>
          </a:p>
        </p:txBody>
      </p:sp>
      <p:sp>
        <p:nvSpPr>
          <p:cNvPr id="47" name="Rectangle 46">
            <a:extLst>
              <a:ext uri="{FF2B5EF4-FFF2-40B4-BE49-F238E27FC236}">
                <a16:creationId xmlns:a16="http://schemas.microsoft.com/office/drawing/2014/main" id="{D95FC81B-FC62-DE4C-891A-8F50D6EBA37F}"/>
              </a:ext>
            </a:extLst>
          </p:cNvPr>
          <p:cNvSpPr/>
          <p:nvPr/>
        </p:nvSpPr>
        <p:spPr>
          <a:xfrm>
            <a:off x="5897544" y="2699840"/>
            <a:ext cx="2283885" cy="1476045"/>
          </a:xfrm>
          <a:prstGeom prst="rect">
            <a:avLst/>
          </a:prstGeom>
        </p:spPr>
        <p:txBody>
          <a:bodyPr wrap="square">
            <a:spAutoFit/>
          </a:bodyPr>
          <a:lstStyle/>
          <a:p>
            <a:pPr defTabSz="820709">
              <a:defRPr/>
            </a:pPr>
            <a:r>
              <a:rPr lang="es-ES_tradnl" altLang="en-US" sz="899" b="1" kern="0" dirty="0">
                <a:solidFill>
                  <a:srgbClr val="0062FF"/>
                </a:solidFill>
                <a:latin typeface="IBM Plex Sans" panose="020B0503050203000203" pitchFamily="34" charset="0"/>
                <a:ea typeface="MS PGothic" charset="-128"/>
              </a:rPr>
              <a:t>Hora de inicio: 1:30 pm</a:t>
            </a:r>
            <a:endParaRPr lang="es-ES_tradnl" altLang="en-US" sz="899" kern="0" dirty="0">
              <a:solidFill>
                <a:srgbClr val="000000"/>
              </a:solidFill>
              <a:latin typeface="IBM Plex Sans" panose="020B0503050203000203" pitchFamily="34" charset="0"/>
              <a:ea typeface="MS PGothic" charset="-128"/>
            </a:endParaRPr>
          </a:p>
          <a:p>
            <a:pPr marL="128459" indent="-128459" defTabSz="820709">
              <a:buFont typeface="Arial" panose="020B0604020202020204" pitchFamily="34" charset="0"/>
              <a:buChar char="•"/>
              <a:defRPr/>
            </a:pPr>
            <a:r>
              <a:rPr lang="es-ES_tradnl" altLang="en-US" sz="899" kern="0" dirty="0">
                <a:solidFill>
                  <a:srgbClr val="000000"/>
                </a:solidFill>
                <a:latin typeface="IBM Plex Sans" panose="020B0503050203000203" pitchFamily="34" charset="0"/>
                <a:ea typeface="MS PGothic" charset="-128"/>
              </a:rPr>
              <a:t>Despliegue CLI</a:t>
            </a:r>
          </a:p>
          <a:p>
            <a:pPr marL="128459" indent="-128459" defTabSz="820709">
              <a:buFont typeface="Arial" panose="020B0604020202020204" pitchFamily="34" charset="0"/>
              <a:buChar char="•"/>
              <a:defRPr/>
            </a:pPr>
            <a:r>
              <a:rPr lang="es-ES_tradnl" altLang="en-US" sz="899" kern="0" dirty="0">
                <a:solidFill>
                  <a:srgbClr val="000000"/>
                </a:solidFill>
                <a:latin typeface="IBM Plex Sans" panose="020B0503050203000203" pitchFamily="34" charset="0"/>
                <a:ea typeface="MS PGothic" charset="-128"/>
              </a:rPr>
              <a:t>Escalabilidad de una aplicación</a:t>
            </a:r>
          </a:p>
          <a:p>
            <a:pPr defTabSz="820709">
              <a:defRPr/>
            </a:pPr>
            <a:r>
              <a:rPr lang="es-ES_tradnl" altLang="en-US" sz="899" b="1" kern="0" dirty="0">
                <a:solidFill>
                  <a:srgbClr val="000000"/>
                </a:solidFill>
                <a:latin typeface="IBM Plex Sans" panose="020B0503050203000203" pitchFamily="34" charset="0"/>
                <a:ea typeface="MS PGothic" charset="-128"/>
              </a:rPr>
              <a:t>Break -  3.00 PM</a:t>
            </a:r>
          </a:p>
          <a:p>
            <a:pPr marL="128459" indent="-128459" defTabSz="820709">
              <a:buFont typeface="Arial" panose="020B0604020202020204" pitchFamily="34" charset="0"/>
              <a:buChar char="•"/>
              <a:defRPr/>
            </a:pPr>
            <a:r>
              <a:rPr lang="es-ES_tradnl" altLang="en-US" sz="899" kern="0" dirty="0">
                <a:solidFill>
                  <a:srgbClr val="000000"/>
                </a:solidFill>
                <a:latin typeface="IBM Plex Sans" panose="020B0503050203000203" pitchFamily="34" charset="0"/>
                <a:ea typeface="MS PGothic" charset="-128"/>
              </a:rPr>
              <a:t>Comandos básicos/troubleshooting </a:t>
            </a:r>
          </a:p>
          <a:p>
            <a:pPr defTabSz="820709">
              <a:defRPr/>
            </a:pPr>
            <a:r>
              <a:rPr lang="es-ES_tradnl" altLang="en-US" sz="899" kern="0" dirty="0">
                <a:solidFill>
                  <a:srgbClr val="000000"/>
                </a:solidFill>
                <a:latin typeface="IBM Plex Sans" panose="020B0503050203000203" pitchFamily="34" charset="0"/>
                <a:ea typeface="MS PGothic" charset="-128"/>
              </a:rPr>
              <a:t>Describir pods, nodos, networking, mustgather, logs revisar aplicaciones, monitoreo</a:t>
            </a:r>
          </a:p>
          <a:p>
            <a:pPr marL="128459" indent="-128459" defTabSz="820709">
              <a:buFont typeface="Arial" panose="020B0604020202020204" pitchFamily="34" charset="0"/>
              <a:buChar char="•"/>
              <a:defRPr/>
            </a:pPr>
            <a:endParaRPr lang="es-ES_tradnl" altLang="en-US" sz="899" kern="0" dirty="0">
              <a:solidFill>
                <a:srgbClr val="000000"/>
              </a:solidFill>
              <a:latin typeface="IBM Plex Sans" panose="020B0503050203000203" pitchFamily="34" charset="0"/>
              <a:ea typeface="MS PGothic" charset="-128"/>
            </a:endParaRPr>
          </a:p>
          <a:p>
            <a:pPr defTabSz="820709">
              <a:defRPr/>
            </a:pPr>
            <a:r>
              <a:rPr lang="es-ES_tradnl" altLang="en-US" sz="899" b="1" kern="0" dirty="0">
                <a:solidFill>
                  <a:srgbClr val="000000"/>
                </a:solidFill>
                <a:latin typeface="IBM Plex Sans" panose="020B0503050203000203" pitchFamily="34" charset="0"/>
                <a:ea typeface="MS PGothic" charset="-128"/>
              </a:rPr>
              <a:t>Duración: 3:00 horas</a:t>
            </a:r>
            <a:endParaRPr lang="es-ES_tradnl" altLang="en-US" sz="899" kern="0" dirty="0">
              <a:solidFill>
                <a:srgbClr val="000000"/>
              </a:solidFill>
              <a:latin typeface="IBM Plex Sans" panose="020B0503050203000203" pitchFamily="34" charset="0"/>
              <a:ea typeface="MS PGothic" charset="-128"/>
            </a:endParaRPr>
          </a:p>
        </p:txBody>
      </p:sp>
      <p:pic>
        <p:nvPicPr>
          <p:cNvPr id="50" name="Picture 49" descr="A picture containing computer, platform, subway&#10;&#10;Description automatically generated">
            <a:extLst>
              <a:ext uri="{FF2B5EF4-FFF2-40B4-BE49-F238E27FC236}">
                <a16:creationId xmlns:a16="http://schemas.microsoft.com/office/drawing/2014/main" id="{275CC006-00D5-8748-A4D9-53649A8639F5}"/>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l="-417"/>
          <a:stretch/>
        </p:blipFill>
        <p:spPr>
          <a:xfrm>
            <a:off x="2797140" y="663960"/>
            <a:ext cx="2454646" cy="1468360"/>
          </a:xfrm>
          <a:prstGeom prst="rect">
            <a:avLst/>
          </a:prstGeom>
        </p:spPr>
      </p:pic>
      <p:pic>
        <p:nvPicPr>
          <p:cNvPr id="51" name="Picture 50" descr="A picture containing text, computer, indoor, metal&#10;&#10;Description automatically generated">
            <a:extLst>
              <a:ext uri="{FF2B5EF4-FFF2-40B4-BE49-F238E27FC236}">
                <a16:creationId xmlns:a16="http://schemas.microsoft.com/office/drawing/2014/main" id="{2428A00C-7417-D64B-B975-F7EBFB004F06}"/>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l="-72"/>
          <a:stretch/>
        </p:blipFill>
        <p:spPr>
          <a:xfrm>
            <a:off x="5879570" y="615263"/>
            <a:ext cx="2454646" cy="1461968"/>
          </a:xfrm>
          <a:prstGeom prst="rect">
            <a:avLst/>
          </a:prstGeom>
        </p:spPr>
      </p:pic>
      <p:cxnSp>
        <p:nvCxnSpPr>
          <p:cNvPr id="57" name="Straight Connector 56">
            <a:extLst>
              <a:ext uri="{FF2B5EF4-FFF2-40B4-BE49-F238E27FC236}">
                <a16:creationId xmlns:a16="http://schemas.microsoft.com/office/drawing/2014/main" id="{2C132423-96C7-AA4B-9857-D30AED4226FA}"/>
              </a:ext>
            </a:extLst>
          </p:cNvPr>
          <p:cNvCxnSpPr>
            <a:cxnSpLocks/>
          </p:cNvCxnSpPr>
          <p:nvPr/>
        </p:nvCxnSpPr>
        <p:spPr bwMode="auto">
          <a:xfrm>
            <a:off x="5483370" y="1376439"/>
            <a:ext cx="0" cy="2591779"/>
          </a:xfrm>
          <a:prstGeom prst="line">
            <a:avLst/>
          </a:prstGeom>
          <a:ln w="0">
            <a:gradFill>
              <a:gsLst>
                <a:gs pos="0">
                  <a:schemeClr val="accent1">
                    <a:lumMod val="5000"/>
                    <a:lumOff val="95000"/>
                  </a:schemeClr>
                </a:gs>
                <a:gs pos="25000">
                  <a:schemeClr val="bg1">
                    <a:lumMod val="95000"/>
                  </a:schemeClr>
                </a:gs>
                <a:gs pos="75000">
                  <a:schemeClr val="bg1">
                    <a:lumMod val="95000"/>
                  </a:schemeClr>
                </a:gs>
                <a:gs pos="99000">
                  <a:schemeClr val="bg1"/>
                </a:gs>
              </a:gsLst>
              <a:lin ang="5400000" scaled="1"/>
            </a:gra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58" name="Straight Connector 57">
            <a:extLst>
              <a:ext uri="{FF2B5EF4-FFF2-40B4-BE49-F238E27FC236}">
                <a16:creationId xmlns:a16="http://schemas.microsoft.com/office/drawing/2014/main" id="{A67F894B-8658-6441-AC2F-3D3F7FE33B9D}"/>
              </a:ext>
            </a:extLst>
          </p:cNvPr>
          <p:cNvCxnSpPr>
            <a:cxnSpLocks/>
          </p:cNvCxnSpPr>
          <p:nvPr/>
        </p:nvCxnSpPr>
        <p:spPr bwMode="auto">
          <a:xfrm>
            <a:off x="5879570" y="1409861"/>
            <a:ext cx="0" cy="2591779"/>
          </a:xfrm>
          <a:prstGeom prst="line">
            <a:avLst/>
          </a:prstGeom>
          <a:ln w="0">
            <a:gradFill>
              <a:gsLst>
                <a:gs pos="0">
                  <a:schemeClr val="accent1">
                    <a:lumMod val="5000"/>
                    <a:lumOff val="95000"/>
                  </a:schemeClr>
                </a:gs>
                <a:gs pos="25000">
                  <a:schemeClr val="bg1">
                    <a:lumMod val="95000"/>
                  </a:schemeClr>
                </a:gs>
                <a:gs pos="75000">
                  <a:schemeClr val="bg1">
                    <a:lumMod val="95000"/>
                  </a:schemeClr>
                </a:gs>
                <a:gs pos="99000">
                  <a:schemeClr val="bg1"/>
                </a:gs>
              </a:gsLst>
              <a:lin ang="5400000" scaled="1"/>
            </a:gradFill>
            <a:headEnd type="none" w="med" len="med"/>
            <a:tailEnd type="none" w="med" len="med"/>
          </a:ln>
          <a:effectLst/>
        </p:spPr>
        <p:style>
          <a:lnRef idx="1">
            <a:schemeClr val="dk1"/>
          </a:lnRef>
          <a:fillRef idx="0">
            <a:schemeClr val="dk1"/>
          </a:fillRef>
          <a:effectRef idx="0">
            <a:schemeClr val="dk1"/>
          </a:effectRef>
          <a:fontRef idx="minor">
            <a:schemeClr val="tx1"/>
          </a:fontRef>
        </p:style>
      </p:cxnSp>
      <p:pic>
        <p:nvPicPr>
          <p:cNvPr id="25" name="Picture" descr="IBM 8-bar logo">
            <a:extLst>
              <a:ext uri="{FF2B5EF4-FFF2-40B4-BE49-F238E27FC236}">
                <a16:creationId xmlns:a16="http://schemas.microsoft.com/office/drawing/2014/main" id="{41F31F29-8671-774B-850C-D9CEA3A5E0B5}"/>
              </a:ext>
            </a:extLst>
          </p:cNvPr>
          <p:cNvPicPr>
            <a:picLocks noChangeAspect="1"/>
          </p:cNvPicPr>
          <p:nvPr/>
        </p:nvPicPr>
        <p:blipFill>
          <a:blip r:embed="rId7">
            <a:duotone>
              <a:prstClr val="black"/>
              <a:schemeClr val="accent1">
                <a:tint val="45000"/>
                <a:satMod val="400000"/>
              </a:schemeClr>
            </a:duotone>
          </a:blip>
          <a:stretch>
            <a:fillRect/>
          </a:stretch>
        </p:blipFill>
        <p:spPr>
          <a:xfrm>
            <a:off x="8555167" y="4767184"/>
            <a:ext cx="356148" cy="141331"/>
          </a:xfrm>
          <a:prstGeom prst="rect">
            <a:avLst/>
          </a:prstGeom>
        </p:spPr>
      </p:pic>
      <p:pic>
        <p:nvPicPr>
          <p:cNvPr id="2" name="Graphic 1" descr="Stopwatch">
            <a:extLst>
              <a:ext uri="{FF2B5EF4-FFF2-40B4-BE49-F238E27FC236}">
                <a16:creationId xmlns:a16="http://schemas.microsoft.com/office/drawing/2014/main" id="{DB0D0A11-2A05-89FB-2A58-B584C56D0686}"/>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5759817" y="3978052"/>
            <a:ext cx="108509" cy="108508"/>
          </a:xfrm>
          <a:prstGeom prst="rect">
            <a:avLst/>
          </a:prstGeom>
        </p:spPr>
      </p:pic>
      <p:pic>
        <p:nvPicPr>
          <p:cNvPr id="3" name="Graphic 2" descr="Stopwatch">
            <a:extLst>
              <a:ext uri="{FF2B5EF4-FFF2-40B4-BE49-F238E27FC236}">
                <a16:creationId xmlns:a16="http://schemas.microsoft.com/office/drawing/2014/main" id="{26D341F4-C58B-D172-F71F-FCF0FFEECE8D}"/>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781015" y="2715059"/>
            <a:ext cx="108509" cy="108508"/>
          </a:xfrm>
          <a:prstGeom prst="rect">
            <a:avLst/>
          </a:prstGeom>
        </p:spPr>
      </p:pic>
      <p:pic>
        <p:nvPicPr>
          <p:cNvPr id="4" name="Graphic 3" descr="Stopwatch">
            <a:extLst>
              <a:ext uri="{FF2B5EF4-FFF2-40B4-BE49-F238E27FC236}">
                <a16:creationId xmlns:a16="http://schemas.microsoft.com/office/drawing/2014/main" id="{66DF7F0F-600A-ADB6-455A-6130E143EAA2}"/>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781015" y="3537890"/>
            <a:ext cx="108509" cy="108508"/>
          </a:xfrm>
          <a:prstGeom prst="rect">
            <a:avLst/>
          </a:prstGeom>
        </p:spPr>
      </p:pic>
      <p:pic>
        <p:nvPicPr>
          <p:cNvPr id="5" name="Graphic 4" descr="Stopwatch">
            <a:extLst>
              <a:ext uri="{FF2B5EF4-FFF2-40B4-BE49-F238E27FC236}">
                <a16:creationId xmlns:a16="http://schemas.microsoft.com/office/drawing/2014/main" id="{7AA11D77-33B4-7089-8176-23D03ED01C6A}"/>
              </a:ext>
            </a:extLst>
          </p:cNvPr>
          <p:cNvPicPr>
            <a:picLocks noChangeAspect="1"/>
          </p:cNvPicPr>
          <p:nvPr/>
        </p:nvPicPr>
        <p:blipFill>
          <a:blip r:embed="rId3" cstate="screen">
            <a:extLst>
              <a:ext uri="{28A0092B-C50C-407E-A947-70E740481C1C}">
                <a14:useLocalDpi xmlns:a14="http://schemas.microsoft.com/office/drawing/2010/main"/>
              </a:ext>
              <a:ext uri="{96DAC541-7B7A-43D3-8B79-37D633B846F1}">
                <asvg:svgBlip xmlns:asvg="http://schemas.microsoft.com/office/drawing/2016/SVG/main" r:embed="rId4"/>
              </a:ext>
            </a:extLst>
          </a:blip>
          <a:stretch>
            <a:fillRect/>
          </a:stretch>
        </p:blipFill>
        <p:spPr>
          <a:xfrm>
            <a:off x="2781015" y="4001640"/>
            <a:ext cx="108509" cy="108508"/>
          </a:xfrm>
          <a:prstGeom prst="rect">
            <a:avLst/>
          </a:prstGeom>
        </p:spPr>
      </p:pic>
    </p:spTree>
    <p:extLst>
      <p:ext uri="{BB962C8B-B14F-4D97-AF65-F5344CB8AC3E}">
        <p14:creationId xmlns:p14="http://schemas.microsoft.com/office/powerpoint/2010/main" val="40722306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31A361-0B49-98E7-8878-D7A9DFDFDA53}"/>
              </a:ext>
            </a:extLst>
          </p:cNvPr>
          <p:cNvSpPr>
            <a:spLocks noGrp="1"/>
          </p:cNvSpPr>
          <p:nvPr>
            <p:ph type="title"/>
          </p:nvPr>
        </p:nvSpPr>
        <p:spPr/>
        <p:txBody>
          <a:bodyPr/>
          <a:lstStyle/>
          <a:p>
            <a:endParaRPr lang="en-CO"/>
          </a:p>
        </p:txBody>
      </p:sp>
      <p:pic>
        <p:nvPicPr>
          <p:cNvPr id="3" name="Picture 2">
            <a:extLst>
              <a:ext uri="{FF2B5EF4-FFF2-40B4-BE49-F238E27FC236}">
                <a16:creationId xmlns:a16="http://schemas.microsoft.com/office/drawing/2014/main" id="{AD42C5D2-66E1-CD4E-C361-96A5E9B697E9}"/>
              </a:ext>
            </a:extLst>
          </p:cNvPr>
          <p:cNvPicPr>
            <a:picLocks noChangeAspect="1"/>
          </p:cNvPicPr>
          <p:nvPr/>
        </p:nvPicPr>
        <p:blipFill rotWithShape="1">
          <a:blip r:embed="rId2"/>
          <a:srcRect b="29491"/>
          <a:stretch/>
        </p:blipFill>
        <p:spPr>
          <a:xfrm>
            <a:off x="210312" y="363080"/>
            <a:ext cx="4648200" cy="2355068"/>
          </a:xfrm>
          <a:prstGeom prst="rect">
            <a:avLst/>
          </a:prstGeom>
        </p:spPr>
      </p:pic>
      <p:pic>
        <p:nvPicPr>
          <p:cNvPr id="4" name="Picture 3">
            <a:extLst>
              <a:ext uri="{FF2B5EF4-FFF2-40B4-BE49-F238E27FC236}">
                <a16:creationId xmlns:a16="http://schemas.microsoft.com/office/drawing/2014/main" id="{0378548A-2260-524F-EED1-A2E3BE630102}"/>
              </a:ext>
            </a:extLst>
          </p:cNvPr>
          <p:cNvPicPr>
            <a:picLocks noChangeAspect="1"/>
          </p:cNvPicPr>
          <p:nvPr/>
        </p:nvPicPr>
        <p:blipFill rotWithShape="1">
          <a:blip r:embed="rId3"/>
          <a:srcRect b="21584"/>
          <a:stretch/>
        </p:blipFill>
        <p:spPr>
          <a:xfrm>
            <a:off x="1371600" y="1792922"/>
            <a:ext cx="7772400" cy="2616241"/>
          </a:xfrm>
          <a:prstGeom prst="rect">
            <a:avLst/>
          </a:prstGeom>
        </p:spPr>
      </p:pic>
    </p:spTree>
    <p:extLst>
      <p:ext uri="{BB962C8B-B14F-4D97-AF65-F5344CB8AC3E}">
        <p14:creationId xmlns:p14="http://schemas.microsoft.com/office/powerpoint/2010/main" val="32364809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A29CA80-AF02-4F11-957D-47FEB87F7D58}"/>
              </a:ext>
            </a:extLst>
          </p:cNvPr>
          <p:cNvSpPr>
            <a:spLocks noGrp="1"/>
          </p:cNvSpPr>
          <p:nvPr>
            <p:ph type="title"/>
          </p:nvPr>
        </p:nvSpPr>
        <p:spPr/>
        <p:txBody>
          <a:bodyPr/>
          <a:lstStyle/>
          <a:p>
            <a:r>
              <a:rPr lang="en-US" dirty="0"/>
              <a:t>Infrastructure Automation</a:t>
            </a:r>
            <a:br>
              <a:rPr lang="en-US" dirty="0"/>
            </a:br>
            <a:br>
              <a:rPr lang="en-US" dirty="0"/>
            </a:br>
            <a:br>
              <a:rPr lang="en-US" dirty="0"/>
            </a:br>
            <a:br>
              <a:rPr lang="en-US" sz="2400" i="1" dirty="0">
                <a:solidFill>
                  <a:schemeClr val="tx2">
                    <a:lumMod val="20000"/>
                    <a:lumOff val="80000"/>
                  </a:schemeClr>
                </a:solidFill>
                <a:ea typeface="IBM Plex Sans" charset="0"/>
                <a:cs typeface="IBM Plex Sans" charset="0"/>
              </a:rPr>
            </a:br>
            <a:endParaRPr lang="en-US" dirty="0"/>
          </a:p>
        </p:txBody>
      </p:sp>
      <p:sp>
        <p:nvSpPr>
          <p:cNvPr id="6" name="TextBox 5">
            <a:extLst>
              <a:ext uri="{FF2B5EF4-FFF2-40B4-BE49-F238E27FC236}">
                <a16:creationId xmlns:a16="http://schemas.microsoft.com/office/drawing/2014/main" id="{C5DEA5FD-2A75-4448-9CA5-FAEBD0C26B09}"/>
              </a:ext>
            </a:extLst>
          </p:cNvPr>
          <p:cNvSpPr txBox="1"/>
          <p:nvPr/>
        </p:nvSpPr>
        <p:spPr>
          <a:xfrm>
            <a:off x="153687" y="810211"/>
            <a:ext cx="4567771" cy="2954655"/>
          </a:xfrm>
          <a:prstGeom prst="rect">
            <a:avLst/>
          </a:prstGeom>
          <a:noFill/>
        </p:spPr>
        <p:txBody>
          <a:bodyPr wrap="square" rtlCol="0">
            <a:spAutoFit/>
          </a:bodyPr>
          <a:lstStyle/>
          <a:p>
            <a:pPr algn="l"/>
            <a:r>
              <a:rPr lang="en-US" sz="2000" dirty="0">
                <a:solidFill>
                  <a:schemeClr val="bg1"/>
                </a:solidFill>
              </a:rPr>
              <a:t>Proactive management through automated actions</a:t>
            </a:r>
          </a:p>
          <a:p>
            <a:pPr algn="l"/>
            <a:endParaRPr lang="en-US" sz="2000" dirty="0">
              <a:solidFill>
                <a:schemeClr val="bg1"/>
              </a:solidFill>
            </a:endParaRPr>
          </a:p>
          <a:p>
            <a:pPr marL="342900" indent="-342900" algn="l">
              <a:buFont typeface="Wingdings" panose="05000000000000000000" pitchFamily="2" charset="2"/>
              <a:buChar char="ü"/>
            </a:pPr>
            <a:r>
              <a:rPr lang="en-US" sz="1800" dirty="0">
                <a:solidFill>
                  <a:schemeClr val="bg1"/>
                </a:solidFill>
              </a:rPr>
              <a:t>Discover latest state of environment</a:t>
            </a:r>
          </a:p>
          <a:p>
            <a:pPr marL="342900" indent="-342900" algn="l">
              <a:buFont typeface="Wingdings" panose="05000000000000000000" pitchFamily="2" charset="2"/>
              <a:buChar char="ü"/>
            </a:pPr>
            <a:endParaRPr lang="en-US" sz="1800" dirty="0">
              <a:solidFill>
                <a:schemeClr val="bg1"/>
              </a:solidFill>
            </a:endParaRPr>
          </a:p>
          <a:p>
            <a:pPr marL="342900" indent="-342900" algn="l">
              <a:buFont typeface="Wingdings" panose="05000000000000000000" pitchFamily="2" charset="2"/>
              <a:buChar char="ü"/>
            </a:pPr>
            <a:r>
              <a:rPr lang="en-US" sz="1800" dirty="0">
                <a:solidFill>
                  <a:schemeClr val="bg1"/>
                </a:solidFill>
              </a:rPr>
              <a:t>Enable self-service provisioning       with templates</a:t>
            </a:r>
          </a:p>
          <a:p>
            <a:pPr marL="342900" indent="-342900" algn="l">
              <a:buFont typeface="Wingdings" panose="05000000000000000000" pitchFamily="2" charset="2"/>
              <a:buChar char="ü"/>
            </a:pPr>
            <a:endParaRPr lang="en-US" sz="1800" dirty="0">
              <a:solidFill>
                <a:schemeClr val="bg1"/>
              </a:solidFill>
            </a:endParaRPr>
          </a:p>
          <a:p>
            <a:pPr marL="342900" indent="-342900" algn="l">
              <a:buFont typeface="Wingdings" panose="05000000000000000000" pitchFamily="2" charset="2"/>
              <a:buChar char="ü"/>
            </a:pPr>
            <a:r>
              <a:rPr lang="en-US" sz="1800" dirty="0">
                <a:solidFill>
                  <a:schemeClr val="bg1"/>
                </a:solidFill>
              </a:rPr>
              <a:t>Automate provisioning with           scripts  or playbooks</a:t>
            </a:r>
            <a:endParaRPr lang="en-US" sz="1800" dirty="0">
              <a:solidFill>
                <a:schemeClr val="tx2">
                  <a:lumMod val="20000"/>
                  <a:lumOff val="80000"/>
                </a:schemeClr>
              </a:solidFill>
            </a:endParaRPr>
          </a:p>
        </p:txBody>
      </p:sp>
      <p:pic>
        <p:nvPicPr>
          <p:cNvPr id="7" name="Picture 2" descr="person standing up looking at dashboard on television monitor">
            <a:extLst>
              <a:ext uri="{FF2B5EF4-FFF2-40B4-BE49-F238E27FC236}">
                <a16:creationId xmlns:a16="http://schemas.microsoft.com/office/drawing/2014/main" id="{142ADEA5-6A19-49F1-B3AD-555F2348FE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994" r="27006"/>
          <a:stretch/>
        </p:blipFill>
        <p:spPr bwMode="auto">
          <a:xfrm>
            <a:off x="4572001" y="2381"/>
            <a:ext cx="4567771" cy="5132794"/>
          </a:xfrm>
          <a:prstGeom prst="rect">
            <a:avLst/>
          </a:prstGeom>
          <a:noFill/>
          <a:scene3d>
            <a:camera prst="orthographicFront">
              <a:rot lat="0" lon="10500000" rev="0"/>
            </a:camera>
            <a:lightRig rig="threePt" dir="t"/>
          </a:scene3d>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14094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5" name="Rectangle"/>
          <p:cNvSpPr/>
          <p:nvPr/>
        </p:nvSpPr>
        <p:spPr>
          <a:xfrm>
            <a:off x="0" y="-10510"/>
            <a:ext cx="2309590" cy="5143501"/>
          </a:xfrm>
          <a:prstGeom prst="rect">
            <a:avLst/>
          </a:prstGeom>
          <a:solidFill>
            <a:schemeClr val="accent2">
              <a:lumMod val="60000"/>
              <a:lumOff val="40000"/>
            </a:schemeClr>
          </a:solidFill>
          <a:ln w="12700">
            <a:miter lim="400000"/>
          </a:ln>
        </p:spPr>
        <p:txBody>
          <a:bodyPr lIns="19050" tIns="19050" rIns="19050" bIns="19050" anchor="ctr"/>
          <a:lstStyle/>
          <a:p>
            <a:pPr marL="0" marR="0" lvl="0" indent="0" algn="l" defTabSz="685800" rtl="0" eaLnBrk="1" fontAlgn="auto" latinLnBrk="0" hangingPunct="0">
              <a:lnSpc>
                <a:spcPct val="100000"/>
              </a:lnSpc>
              <a:spcBef>
                <a:spcPts val="0"/>
              </a:spcBef>
              <a:spcAft>
                <a:spcPts val="0"/>
              </a:spcAft>
              <a:buClrTx/>
              <a:buSzTx/>
              <a:buFontTx/>
              <a:buNone/>
              <a:tabLst/>
              <a:defRPr sz="2200" spc="-44">
                <a:solidFill>
                  <a:srgbClr val="FFFFFF"/>
                </a:solidFill>
                <a:latin typeface="Graphik-SemiboldItalic"/>
                <a:ea typeface="Graphik-SemiboldItalic"/>
                <a:cs typeface="Graphik-SemiboldItalic"/>
                <a:sym typeface="Graphik Semibold"/>
              </a:defRPr>
            </a:pPr>
            <a:endParaRPr kumimoji="0" sz="825" b="0" i="0" u="none" strike="noStrike" kern="0" cap="none" spc="-33" normalizeH="0" baseline="0" noProof="0">
              <a:ln>
                <a:noFill/>
              </a:ln>
              <a:solidFill>
                <a:srgbClr val="FCF4D6">
                  <a:lumMod val="10000"/>
                </a:srgbClr>
              </a:solidFill>
              <a:effectLst/>
              <a:uLnTx/>
              <a:uFillTx/>
              <a:latin typeface="Graphik-SemiboldItalic"/>
              <a:sym typeface="Graphik Semibold"/>
            </a:endParaRPr>
          </a:p>
        </p:txBody>
      </p:sp>
      <p:sp>
        <p:nvSpPr>
          <p:cNvPr id="697" name="Title"/>
          <p:cNvSpPr txBox="1"/>
          <p:nvPr/>
        </p:nvSpPr>
        <p:spPr>
          <a:xfrm>
            <a:off x="140918" y="186062"/>
            <a:ext cx="2008773" cy="734377"/>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rmAutofit/>
          </a:bodyPr>
          <a:lstStyle>
            <a:lvl1pPr algn="l" defTabSz="2438400">
              <a:lnSpc>
                <a:spcPct val="90000"/>
              </a:lnSpc>
              <a:spcBef>
                <a:spcPts val="0"/>
              </a:spcBef>
              <a:tabLst/>
              <a:defRPr sz="6400" spc="0">
                <a:solidFill>
                  <a:srgbClr val="FDFFFF"/>
                </a:solidFill>
                <a:latin typeface="IBM Plex Sans Light"/>
                <a:ea typeface="IBM Plex Sans Light"/>
                <a:cs typeface="IBM Plex Sans Light"/>
                <a:sym typeface="IBM Plex Sans Light"/>
              </a:defRPr>
            </a:lvl1pPr>
          </a:lstStyle>
          <a:p>
            <a:pPr marL="0" marR="0" lvl="0" indent="0" algn="l" defTabSz="1828800" rtl="0" eaLnBrk="1" fontAlgn="auto" latinLnBrk="0" hangingPunct="0">
              <a:lnSpc>
                <a:spcPct val="90000"/>
              </a:lnSpc>
              <a:spcBef>
                <a:spcPts val="0"/>
              </a:spcBef>
              <a:spcAft>
                <a:spcPts val="0"/>
              </a:spcAft>
              <a:buClrTx/>
              <a:buSzTx/>
              <a:buFontTx/>
              <a:buNone/>
              <a:tabLst/>
              <a:defRPr/>
            </a:pPr>
            <a:r>
              <a:rPr kumimoji="0" lang="en-US" sz="2400" b="0" i="0" u="none" strike="noStrike" kern="0" cap="none" spc="0" normalizeH="0" baseline="0" noProof="0" dirty="0">
                <a:ln>
                  <a:noFill/>
                </a:ln>
                <a:solidFill>
                  <a:srgbClr val="FFFFFF"/>
                </a:solidFill>
                <a:effectLst/>
                <a:uLnTx/>
                <a:uFillTx/>
                <a:latin typeface="IBM Plex Sans Light"/>
                <a:sym typeface="IBM Plex Sans Light"/>
              </a:rPr>
              <a:t>Looking Back…</a:t>
            </a:r>
            <a:endParaRPr kumimoji="0" lang="en-US" sz="2400" b="1" i="0" u="none" strike="noStrike" kern="0" cap="none" spc="0" normalizeH="0" baseline="0" noProof="0" dirty="0">
              <a:ln>
                <a:noFill/>
              </a:ln>
              <a:solidFill>
                <a:srgbClr val="FFFFFF"/>
              </a:solidFill>
              <a:effectLst/>
              <a:uLnTx/>
              <a:uFillTx/>
              <a:latin typeface="IBM Plex Sans Light"/>
              <a:sym typeface="IBM Plex Sans Light"/>
            </a:endParaRPr>
          </a:p>
        </p:txBody>
      </p:sp>
      <p:pic>
        <p:nvPicPr>
          <p:cNvPr id="1026" name="Picture 2">
            <a:extLst>
              <a:ext uri="{FF2B5EF4-FFF2-40B4-BE49-F238E27FC236}">
                <a16:creationId xmlns:a16="http://schemas.microsoft.com/office/drawing/2014/main" id="{BC872822-9D11-826A-9603-4B81715224C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50508" y="405057"/>
            <a:ext cx="6649875" cy="433338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47633013"/>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9A6C0-FDF8-4E45-B327-6F3D7FEF6A83}"/>
              </a:ext>
            </a:extLst>
          </p:cNvPr>
          <p:cNvSpPr>
            <a:spLocks noGrp="1"/>
          </p:cNvSpPr>
          <p:nvPr>
            <p:ph type="title"/>
          </p:nvPr>
        </p:nvSpPr>
        <p:spPr>
          <a:xfrm>
            <a:off x="550800" y="1939051"/>
            <a:ext cx="7341652" cy="632699"/>
          </a:xfrm>
        </p:spPr>
        <p:txBody>
          <a:bodyPr/>
          <a:lstStyle/>
          <a:p>
            <a:pPr defTabSz="685983" fontAlgn="auto">
              <a:lnSpc>
                <a:spcPct val="100000"/>
              </a:lnSpc>
              <a:spcBef>
                <a:spcPts val="0"/>
              </a:spcBef>
              <a:spcAft>
                <a:spcPts val="0"/>
              </a:spcAft>
              <a:defRPr/>
            </a:pPr>
            <a:r>
              <a:rPr lang="es-ES" sz="3600" b="1" kern="1200" dirty="0">
                <a:gradFill>
                  <a:gsLst>
                    <a:gs pos="0">
                      <a:srgbClr val="4589FF"/>
                    </a:gs>
                    <a:gs pos="100000">
                      <a:srgbClr val="BE95FF"/>
                    </a:gs>
                  </a:gsLst>
                  <a:lin ang="0" scaled="0"/>
                </a:gradFill>
                <a:latin typeface="Arial" panose="020B0604020202020204" pitchFamily="34" charset="0"/>
                <a:cs typeface="Arial" panose="020B0604020202020204" pitchFamily="34" charset="0"/>
              </a:rPr>
              <a:t>¿Que estamos haciendo en CLARO?</a:t>
            </a:r>
            <a:endParaRPr lang="en-US" sz="3600" b="1" kern="1200" dirty="0">
              <a:gradFill>
                <a:gsLst>
                  <a:gs pos="0">
                    <a:srgbClr val="4589FF"/>
                  </a:gs>
                  <a:gs pos="100000">
                    <a:srgbClr val="BE95FF"/>
                  </a:gs>
                </a:gsLst>
                <a:lin ang="0" scaled="0"/>
              </a:gra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01864FF9-1077-944A-876E-088145A2E5DE}"/>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685983" rtl="0" eaLnBrk="1" fontAlgn="auto" latinLnBrk="0" hangingPunct="1">
                <a:lnSpc>
                  <a:spcPct val="100000"/>
                </a:lnSpc>
                <a:spcBef>
                  <a:spcPts val="0"/>
                </a:spcBef>
                <a:spcAft>
                  <a:spcPts val="0"/>
                </a:spcAft>
                <a:buClrTx/>
                <a:buSzTx/>
                <a:buFontTx/>
                <a:buNone/>
                <a:tabLst/>
                <a:defRPr/>
              </a:pPr>
              <a:t>23</a:t>
            </a:fld>
            <a:endPar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00" name="Picture 99">
            <a:extLst>
              <a:ext uri="{FF2B5EF4-FFF2-40B4-BE49-F238E27FC236}">
                <a16:creationId xmlns:a16="http://schemas.microsoft.com/office/drawing/2014/main" id="{4949E8D3-7BEF-F540-9CA6-890C4120C594}"/>
              </a:ext>
            </a:extLst>
          </p:cNvPr>
          <p:cNvPicPr>
            <a:picLocks noChangeAspect="1"/>
          </p:cNvPicPr>
          <p:nvPr/>
        </p:nvPicPr>
        <p:blipFill>
          <a:blip r:embed="rId3"/>
          <a:stretch>
            <a:fillRect/>
          </a:stretch>
        </p:blipFill>
        <p:spPr>
          <a:xfrm>
            <a:off x="8102208" y="188913"/>
            <a:ext cx="631114" cy="723024"/>
          </a:xfrm>
          <a:prstGeom prst="rect">
            <a:avLst/>
          </a:prstGeom>
          <a:effectLst>
            <a:glow rad="63500">
              <a:schemeClr val="accent1">
                <a:satMod val="175000"/>
                <a:alpha val="40000"/>
              </a:schemeClr>
            </a:glow>
          </a:effectLst>
        </p:spPr>
      </p:pic>
      <p:sp>
        <p:nvSpPr>
          <p:cNvPr id="49" name="Text Placeholder 2">
            <a:extLst>
              <a:ext uri="{FF2B5EF4-FFF2-40B4-BE49-F238E27FC236}">
                <a16:creationId xmlns:a16="http://schemas.microsoft.com/office/drawing/2014/main" id="{7A2782E3-B1B4-824F-9B52-DE8920303483}"/>
              </a:ext>
            </a:extLst>
          </p:cNvPr>
          <p:cNvSpPr>
            <a:spLocks noGrp="1"/>
          </p:cNvSpPr>
          <p:nvPr>
            <p:ph type="body" sz="quarter" idx="12"/>
          </p:nvPr>
        </p:nvSpPr>
        <p:spPr>
          <a:xfrm>
            <a:off x="1202457" y="1321028"/>
            <a:ext cx="3430268" cy="356173"/>
          </a:xfrm>
        </p:spPr>
        <p:txBody>
          <a:bodyPr/>
          <a:lstStyle/>
          <a:p>
            <a:pPr marL="0" lvl="1" indent="0">
              <a:lnSpc>
                <a:spcPct val="90000"/>
              </a:lnSpc>
              <a:spcBef>
                <a:spcPct val="0"/>
              </a:spcBef>
              <a:buNone/>
            </a:pPr>
            <a:r>
              <a:rPr lang="en-US" sz="1200" kern="1200" dirty="0">
                <a:ea typeface="+mn-ea"/>
                <a:cs typeface="+mn-cs"/>
              </a:rPr>
              <a:t>Introducción  General</a:t>
            </a:r>
          </a:p>
        </p:txBody>
      </p:sp>
      <p:pic>
        <p:nvPicPr>
          <p:cNvPr id="18" name="Picture 17" descr="Logo, company name&#10;&#10;Description automatically generated">
            <a:extLst>
              <a:ext uri="{FF2B5EF4-FFF2-40B4-BE49-F238E27FC236}">
                <a16:creationId xmlns:a16="http://schemas.microsoft.com/office/drawing/2014/main" id="{566A1C56-602D-A61B-680A-2AB61D00007F}"/>
              </a:ext>
            </a:extLst>
          </p:cNvPr>
          <p:cNvPicPr>
            <a:picLocks noChangeAspect="1"/>
          </p:cNvPicPr>
          <p:nvPr/>
        </p:nvPicPr>
        <p:blipFill rotWithShape="1">
          <a:blip r:embed="rId4">
            <a:extLst>
              <a:ext uri="{28A0092B-C50C-407E-A947-70E740481C1C}">
                <a14:useLocalDpi xmlns:a14="http://schemas.microsoft.com/office/drawing/2010/main" val="0"/>
              </a:ext>
            </a:extLst>
          </a:blip>
          <a:srcRect l="21369" t="5151" r="20041" b="27608"/>
          <a:stretch/>
        </p:blipFill>
        <p:spPr>
          <a:xfrm>
            <a:off x="331574" y="1062735"/>
            <a:ext cx="630808" cy="578821"/>
          </a:xfrm>
          <a:prstGeom prst="rect">
            <a:avLst/>
          </a:prstGeom>
        </p:spPr>
      </p:pic>
    </p:spTree>
    <p:extLst>
      <p:ext uri="{BB962C8B-B14F-4D97-AF65-F5344CB8AC3E}">
        <p14:creationId xmlns:p14="http://schemas.microsoft.com/office/powerpoint/2010/main" val="2695240298"/>
      </p:ext>
    </p:extLst>
  </p:cSld>
  <p:clrMapOvr>
    <a:masterClrMapping/>
  </p:clrMapOvr>
  <mc:AlternateContent xmlns:mc="http://schemas.openxmlformats.org/markup-compatibility/2006" xmlns:p14="http://schemas.microsoft.com/office/powerpoint/2010/main">
    <mc:Choice Requires="p14">
      <p:transition spd="slow" p14:dur="2000">
        <p:wipe dir="r"/>
      </p:transition>
    </mc:Choice>
    <mc:Fallback xmlns="">
      <p:transition spd="slow">
        <p:wipe dir="r"/>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4601D5-4204-9F4B-F03A-62D1F62A9877}"/>
              </a:ext>
            </a:extLst>
          </p:cNvPr>
          <p:cNvSpPr>
            <a:spLocks noGrp="1"/>
          </p:cNvSpPr>
          <p:nvPr>
            <p:ph type="title"/>
          </p:nvPr>
        </p:nvSpPr>
        <p:spPr/>
        <p:txBody>
          <a:bodyPr/>
          <a:lstStyle/>
          <a:p>
            <a:endParaRPr lang="en-CO"/>
          </a:p>
        </p:txBody>
      </p:sp>
      <p:sp>
        <p:nvSpPr>
          <p:cNvPr id="3" name="Text Placeholder 2">
            <a:extLst>
              <a:ext uri="{FF2B5EF4-FFF2-40B4-BE49-F238E27FC236}">
                <a16:creationId xmlns:a16="http://schemas.microsoft.com/office/drawing/2014/main" id="{2EC8CEA3-F263-0B91-C885-4498D39707A6}"/>
              </a:ext>
            </a:extLst>
          </p:cNvPr>
          <p:cNvSpPr>
            <a:spLocks noGrp="1"/>
          </p:cNvSpPr>
          <p:nvPr>
            <p:ph type="body" sz="quarter" idx="12"/>
          </p:nvPr>
        </p:nvSpPr>
        <p:spPr/>
        <p:txBody>
          <a:bodyPr/>
          <a:lstStyle/>
          <a:p>
            <a:endParaRPr lang="en-CO"/>
          </a:p>
        </p:txBody>
      </p:sp>
      <p:sp>
        <p:nvSpPr>
          <p:cNvPr id="4" name="Text Placeholder 3">
            <a:extLst>
              <a:ext uri="{FF2B5EF4-FFF2-40B4-BE49-F238E27FC236}">
                <a16:creationId xmlns:a16="http://schemas.microsoft.com/office/drawing/2014/main" id="{0191F755-3D77-3469-A7EF-B4B87DC2B493}"/>
              </a:ext>
            </a:extLst>
          </p:cNvPr>
          <p:cNvSpPr>
            <a:spLocks noGrp="1"/>
          </p:cNvSpPr>
          <p:nvPr>
            <p:ph type="body" sz="quarter" idx="13"/>
          </p:nvPr>
        </p:nvSpPr>
        <p:spPr/>
        <p:txBody>
          <a:bodyPr/>
          <a:lstStyle/>
          <a:p>
            <a:endParaRPr lang="en-CO"/>
          </a:p>
        </p:txBody>
      </p:sp>
      <p:sp>
        <p:nvSpPr>
          <p:cNvPr id="5" name="Text Placeholder 4">
            <a:extLst>
              <a:ext uri="{FF2B5EF4-FFF2-40B4-BE49-F238E27FC236}">
                <a16:creationId xmlns:a16="http://schemas.microsoft.com/office/drawing/2014/main" id="{8AFD8FBA-F11B-AD79-429E-84FF1E0B592B}"/>
              </a:ext>
            </a:extLst>
          </p:cNvPr>
          <p:cNvSpPr>
            <a:spLocks noGrp="1"/>
          </p:cNvSpPr>
          <p:nvPr>
            <p:ph type="body" sz="quarter" idx="14"/>
          </p:nvPr>
        </p:nvSpPr>
        <p:spPr/>
        <p:txBody>
          <a:bodyPr/>
          <a:lstStyle/>
          <a:p>
            <a:endParaRPr lang="en-CO"/>
          </a:p>
        </p:txBody>
      </p:sp>
      <p:sp>
        <p:nvSpPr>
          <p:cNvPr id="6" name="Text Placeholder 5">
            <a:extLst>
              <a:ext uri="{FF2B5EF4-FFF2-40B4-BE49-F238E27FC236}">
                <a16:creationId xmlns:a16="http://schemas.microsoft.com/office/drawing/2014/main" id="{983A53E3-F21E-0BD1-3B9B-085BCB8D031F}"/>
              </a:ext>
            </a:extLst>
          </p:cNvPr>
          <p:cNvSpPr>
            <a:spLocks noGrp="1"/>
          </p:cNvSpPr>
          <p:nvPr>
            <p:ph type="body" sz="quarter" idx="15"/>
          </p:nvPr>
        </p:nvSpPr>
        <p:spPr/>
        <p:txBody>
          <a:bodyPr/>
          <a:lstStyle/>
          <a:p>
            <a:endParaRPr lang="en-CO" dirty="0"/>
          </a:p>
        </p:txBody>
      </p:sp>
      <p:sp>
        <p:nvSpPr>
          <p:cNvPr id="7" name="Footer Placeholder 6">
            <a:extLst>
              <a:ext uri="{FF2B5EF4-FFF2-40B4-BE49-F238E27FC236}">
                <a16:creationId xmlns:a16="http://schemas.microsoft.com/office/drawing/2014/main" id="{A8645C3F-E350-305C-70C3-EA81A0E718E4}"/>
              </a:ext>
            </a:extLst>
          </p:cNvPr>
          <p:cNvSpPr>
            <a:spLocks noGrp="1"/>
          </p:cNvSpPr>
          <p:nvPr>
            <p:ph type="ftr" sz="quarter" idx="10"/>
          </p:nvPr>
        </p:nvSpPr>
        <p:spPr/>
        <p:txBody>
          <a:bodyPr/>
          <a:lstStyle/>
          <a:p>
            <a:r>
              <a:rPr lang="en-US" dirty="0"/>
              <a:t>CSM/ / May, 2023 / © 2023 IBM Corporation</a:t>
            </a:r>
          </a:p>
        </p:txBody>
      </p:sp>
      <p:sp>
        <p:nvSpPr>
          <p:cNvPr id="8" name="Slide Number Placeholder 7">
            <a:extLst>
              <a:ext uri="{FF2B5EF4-FFF2-40B4-BE49-F238E27FC236}">
                <a16:creationId xmlns:a16="http://schemas.microsoft.com/office/drawing/2014/main" id="{79D30BA2-BBC6-3FD0-07C7-5923D3A3B4CD}"/>
              </a:ext>
            </a:extLst>
          </p:cNvPr>
          <p:cNvSpPr>
            <a:spLocks noGrp="1"/>
          </p:cNvSpPr>
          <p:nvPr>
            <p:ph type="sldNum" sz="quarter" idx="11"/>
          </p:nvPr>
        </p:nvSpPr>
        <p:spPr/>
        <p:txBody>
          <a:bodyPr/>
          <a:lstStyle/>
          <a:p>
            <a:fld id="{59395FB3-9C97-154F-86B2-7E381B951268}" type="slidenum">
              <a:rPr lang="en-US" smtClean="0"/>
              <a:pPr/>
              <a:t>24</a:t>
            </a:fld>
            <a:endParaRPr lang="en-US" dirty="0"/>
          </a:p>
        </p:txBody>
      </p:sp>
      <p:pic>
        <p:nvPicPr>
          <p:cNvPr id="9" name="Picture 8">
            <a:extLst>
              <a:ext uri="{FF2B5EF4-FFF2-40B4-BE49-F238E27FC236}">
                <a16:creationId xmlns:a16="http://schemas.microsoft.com/office/drawing/2014/main" id="{D009B518-5F8A-547E-639C-5E848AF19045}"/>
              </a:ext>
            </a:extLst>
          </p:cNvPr>
          <p:cNvPicPr>
            <a:picLocks noChangeAspect="1"/>
          </p:cNvPicPr>
          <p:nvPr/>
        </p:nvPicPr>
        <p:blipFill>
          <a:blip r:embed="rId2"/>
          <a:stretch>
            <a:fillRect/>
          </a:stretch>
        </p:blipFill>
        <p:spPr>
          <a:xfrm>
            <a:off x="219456" y="650527"/>
            <a:ext cx="8790023" cy="3991323"/>
          </a:xfrm>
          <a:prstGeom prst="rect">
            <a:avLst/>
          </a:prstGeom>
        </p:spPr>
      </p:pic>
    </p:spTree>
    <p:extLst>
      <p:ext uri="{BB962C8B-B14F-4D97-AF65-F5344CB8AC3E}">
        <p14:creationId xmlns:p14="http://schemas.microsoft.com/office/powerpoint/2010/main" val="40701644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157CC1C-4926-D14A-B6E8-72B0E4DA54B2}"/>
              </a:ext>
            </a:extLst>
          </p:cNvPr>
          <p:cNvSpPr>
            <a:spLocks noGrp="1"/>
          </p:cNvSpPr>
          <p:nvPr>
            <p:ph type="title"/>
          </p:nvPr>
        </p:nvSpPr>
        <p:spPr>
          <a:xfrm>
            <a:off x="366164" y="519059"/>
            <a:ext cx="8570595" cy="776521"/>
          </a:xfrm>
        </p:spPr>
        <p:txBody>
          <a:bodyPr/>
          <a:lstStyle/>
          <a:p>
            <a:r>
              <a:rPr lang="es-419" sz="2700" kern="1200" dirty="0">
                <a:solidFill>
                  <a:prstClr val="black"/>
                </a:solidFill>
                <a:latin typeface="IBM Plex Sans" panose="020B0503050203000203" pitchFamily="34" charset="0"/>
                <a:ea typeface="ＭＳ Ｐゴシック"/>
              </a:rPr>
              <a:t>Arquitectura: AI MANAGER</a:t>
            </a:r>
            <a:br>
              <a:rPr lang="en-US" sz="2700" kern="1200" dirty="0">
                <a:solidFill>
                  <a:prstClr val="black"/>
                </a:solidFill>
                <a:latin typeface="IBM Plex Sans" panose="020B0503050203000203" pitchFamily="34" charset="0"/>
                <a:ea typeface="ＭＳ Ｐゴシック"/>
              </a:rPr>
            </a:br>
            <a:endParaRPr lang="es-ES_tradnl" b="1" dirty="0">
              <a:latin typeface="IBM Plex Sans" panose="020B0503050203000203" pitchFamily="34" charset="0"/>
            </a:endParaRPr>
          </a:p>
        </p:txBody>
      </p:sp>
      <p:sp>
        <p:nvSpPr>
          <p:cNvPr id="33" name="Rectángulo redondeado 32">
            <a:extLst>
              <a:ext uri="{FF2B5EF4-FFF2-40B4-BE49-F238E27FC236}">
                <a16:creationId xmlns:a16="http://schemas.microsoft.com/office/drawing/2014/main" id="{7DE2258C-98B1-5240-991B-05DF9D699405}"/>
              </a:ext>
            </a:extLst>
          </p:cNvPr>
          <p:cNvSpPr/>
          <p:nvPr/>
        </p:nvSpPr>
        <p:spPr>
          <a:xfrm>
            <a:off x="880593" y="1662535"/>
            <a:ext cx="5898581" cy="2490182"/>
          </a:xfrm>
          <a:prstGeom prst="roundRect">
            <a:avLst>
              <a:gd name="adj" fmla="val 3937"/>
            </a:avLst>
          </a:prstGeom>
          <a:solidFill>
            <a:schemeClr val="accent6">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t"/>
          <a:lstStyle/>
          <a:p>
            <a:pPr defTabSz="685097">
              <a:defRPr/>
            </a:pPr>
            <a:r>
              <a:rPr lang="es-CO" sz="999" i="1" dirty="0">
                <a:solidFill>
                  <a:srgbClr val="000000"/>
                </a:solidFill>
                <a:latin typeface="IBM Plex Sans" panose="020B0503050203000203" pitchFamily="34" charset="0"/>
                <a:ea typeface="ＭＳ Ｐゴシック"/>
              </a:rPr>
              <a:t>Watson </a:t>
            </a:r>
            <a:r>
              <a:rPr lang="es-CO" sz="999" i="1" dirty="0" err="1">
                <a:solidFill>
                  <a:srgbClr val="000000"/>
                </a:solidFill>
                <a:latin typeface="IBM Plex Sans" panose="020B0503050203000203" pitchFamily="34" charset="0"/>
                <a:ea typeface="ＭＳ Ｐゴシック"/>
              </a:rPr>
              <a:t>AIOps</a:t>
            </a:r>
            <a:r>
              <a:rPr lang="es-CO" sz="999" i="1" dirty="0">
                <a:solidFill>
                  <a:srgbClr val="000000"/>
                </a:solidFill>
                <a:latin typeface="IBM Plex Sans" panose="020B0503050203000203" pitchFamily="34" charset="0"/>
                <a:ea typeface="ＭＳ Ｐゴシック"/>
              </a:rPr>
              <a:t> </a:t>
            </a:r>
            <a:r>
              <a:rPr lang="es-CO" sz="999" i="1" dirty="0" err="1">
                <a:solidFill>
                  <a:srgbClr val="000000"/>
                </a:solidFill>
                <a:latin typeface="IBM Plex Sans" panose="020B0503050203000203" pitchFamily="34" charset="0"/>
                <a:ea typeface="ＭＳ Ｐゴシック"/>
              </a:rPr>
              <a:t>Event</a:t>
            </a:r>
            <a:r>
              <a:rPr lang="es-CO" sz="999" i="1" dirty="0">
                <a:solidFill>
                  <a:srgbClr val="000000"/>
                </a:solidFill>
                <a:latin typeface="IBM Plex Sans" panose="020B0503050203000203" pitchFamily="34" charset="0"/>
                <a:ea typeface="ＭＳ Ｐゴシック"/>
              </a:rPr>
              <a:t> Manager</a:t>
            </a:r>
          </a:p>
        </p:txBody>
      </p:sp>
      <p:sp>
        <p:nvSpPr>
          <p:cNvPr id="60" name="Rectángulo 59">
            <a:extLst>
              <a:ext uri="{FF2B5EF4-FFF2-40B4-BE49-F238E27FC236}">
                <a16:creationId xmlns:a16="http://schemas.microsoft.com/office/drawing/2014/main" id="{4D9E3110-01DD-7846-97D2-D54CFE7FF069}"/>
              </a:ext>
            </a:extLst>
          </p:cNvPr>
          <p:cNvSpPr/>
          <p:nvPr/>
        </p:nvSpPr>
        <p:spPr>
          <a:xfrm>
            <a:off x="1821026" y="1093266"/>
            <a:ext cx="1053125" cy="399741"/>
          </a:xfrm>
          <a:prstGeom prst="rect">
            <a:avLst/>
          </a:prstGeom>
          <a:solidFill>
            <a:schemeClr val="bg1">
              <a:lumMod val="85000"/>
            </a:schemeClr>
          </a:solidFill>
          <a:ln>
            <a:noFill/>
          </a:ln>
        </p:spPr>
        <p:txBody>
          <a:bodyPr wrap="square" lIns="0" tIns="0" rIns="0" bIns="0" rtlCol="0" anchor="ctr">
            <a:noAutofit/>
          </a:bodyPr>
          <a:lstStyle/>
          <a:p>
            <a:pPr algn="ctr" defTabSz="685097">
              <a:defRPr/>
            </a:pPr>
            <a:r>
              <a:rPr lang="es-ES_tradnl" sz="999" b="1" dirty="0">
                <a:solidFill>
                  <a:srgbClr val="000000"/>
                </a:solidFill>
                <a:latin typeface="IBM Plex Sans" panose="020B0503050203000203" pitchFamily="34" charset="0"/>
                <a:ea typeface="ＭＳ Ｐゴシック"/>
                <a:cs typeface="Arial"/>
              </a:rPr>
              <a:t>LOAD BALANCER</a:t>
            </a:r>
            <a:endParaRPr lang="es-ES_tradnl" sz="599" dirty="0">
              <a:solidFill>
                <a:srgbClr val="000000"/>
              </a:solidFill>
              <a:latin typeface="IBM Plex Sans" panose="020B0503050203000203" pitchFamily="34" charset="0"/>
              <a:ea typeface="ＭＳ Ｐゴシック"/>
              <a:cs typeface="Arial"/>
            </a:endParaRPr>
          </a:p>
        </p:txBody>
      </p:sp>
      <p:sp>
        <p:nvSpPr>
          <p:cNvPr id="65" name="Rectángulo 64">
            <a:extLst>
              <a:ext uri="{FF2B5EF4-FFF2-40B4-BE49-F238E27FC236}">
                <a16:creationId xmlns:a16="http://schemas.microsoft.com/office/drawing/2014/main" id="{DE511833-B7B6-9A4D-9C5B-C54BA927F21C}"/>
              </a:ext>
            </a:extLst>
          </p:cNvPr>
          <p:cNvSpPr/>
          <p:nvPr/>
        </p:nvSpPr>
        <p:spPr>
          <a:xfrm>
            <a:off x="3035974" y="1090058"/>
            <a:ext cx="1053125" cy="399741"/>
          </a:xfrm>
          <a:prstGeom prst="rect">
            <a:avLst/>
          </a:prstGeom>
          <a:solidFill>
            <a:schemeClr val="bg1">
              <a:lumMod val="85000"/>
            </a:schemeClr>
          </a:solidFill>
          <a:ln>
            <a:noFill/>
          </a:ln>
        </p:spPr>
        <p:txBody>
          <a:bodyPr wrap="square" lIns="0" tIns="0" rIns="0" bIns="0" rtlCol="0" anchor="ctr">
            <a:noAutofit/>
          </a:bodyPr>
          <a:lstStyle/>
          <a:p>
            <a:pPr algn="ctr" defTabSz="685097">
              <a:defRPr/>
            </a:pPr>
            <a:r>
              <a:rPr lang="es-ES_tradnl" sz="999" b="1" dirty="0">
                <a:solidFill>
                  <a:srgbClr val="000000"/>
                </a:solidFill>
                <a:latin typeface="IBM Plex Sans" panose="020B0503050203000203" pitchFamily="34" charset="0"/>
                <a:ea typeface="ＭＳ Ｐゴシック"/>
                <a:cs typeface="Arial"/>
              </a:rPr>
              <a:t>DNS</a:t>
            </a:r>
            <a:endParaRPr lang="es-ES_tradnl" sz="599" dirty="0">
              <a:solidFill>
                <a:srgbClr val="000000"/>
              </a:solidFill>
              <a:latin typeface="IBM Plex Sans" panose="020B0503050203000203" pitchFamily="34" charset="0"/>
              <a:ea typeface="ＭＳ Ｐゴシック"/>
              <a:cs typeface="Arial"/>
            </a:endParaRPr>
          </a:p>
        </p:txBody>
      </p:sp>
      <p:sp>
        <p:nvSpPr>
          <p:cNvPr id="66" name="Rectángulo 65">
            <a:extLst>
              <a:ext uri="{FF2B5EF4-FFF2-40B4-BE49-F238E27FC236}">
                <a16:creationId xmlns:a16="http://schemas.microsoft.com/office/drawing/2014/main" id="{4A529383-1C50-B044-9778-CEEA1917B557}"/>
              </a:ext>
            </a:extLst>
          </p:cNvPr>
          <p:cNvSpPr/>
          <p:nvPr/>
        </p:nvSpPr>
        <p:spPr>
          <a:xfrm>
            <a:off x="4250920" y="1090058"/>
            <a:ext cx="1053125" cy="399741"/>
          </a:xfrm>
          <a:prstGeom prst="rect">
            <a:avLst/>
          </a:prstGeom>
          <a:solidFill>
            <a:schemeClr val="bg1">
              <a:lumMod val="85000"/>
            </a:schemeClr>
          </a:solidFill>
          <a:ln>
            <a:noFill/>
          </a:ln>
        </p:spPr>
        <p:txBody>
          <a:bodyPr wrap="square" lIns="0" tIns="0" rIns="0" bIns="0" rtlCol="0" anchor="ctr">
            <a:noAutofit/>
          </a:bodyPr>
          <a:lstStyle/>
          <a:p>
            <a:pPr algn="ctr" defTabSz="685097">
              <a:defRPr/>
            </a:pPr>
            <a:r>
              <a:rPr lang="es-ES_tradnl" sz="999" b="1" dirty="0">
                <a:solidFill>
                  <a:srgbClr val="000000"/>
                </a:solidFill>
                <a:latin typeface="IBM Plex Sans" panose="020B0503050203000203" pitchFamily="34" charset="0"/>
                <a:ea typeface="ＭＳ Ｐゴシック"/>
                <a:cs typeface="Arial"/>
              </a:rPr>
              <a:t>DHCP</a:t>
            </a:r>
            <a:endParaRPr lang="es-ES_tradnl" sz="599" dirty="0">
              <a:solidFill>
                <a:srgbClr val="000000"/>
              </a:solidFill>
              <a:latin typeface="IBM Plex Sans" panose="020B0503050203000203" pitchFamily="34" charset="0"/>
              <a:ea typeface="ＭＳ Ｐゴシック"/>
              <a:cs typeface="Arial"/>
            </a:endParaRPr>
          </a:p>
        </p:txBody>
      </p:sp>
      <p:sp>
        <p:nvSpPr>
          <p:cNvPr id="69" name="Rectángulo 68">
            <a:extLst>
              <a:ext uri="{FF2B5EF4-FFF2-40B4-BE49-F238E27FC236}">
                <a16:creationId xmlns:a16="http://schemas.microsoft.com/office/drawing/2014/main" id="{AE3A405A-EDE8-4046-B9A6-D5E374AA3AE8}"/>
              </a:ext>
            </a:extLst>
          </p:cNvPr>
          <p:cNvSpPr/>
          <p:nvPr/>
        </p:nvSpPr>
        <p:spPr>
          <a:xfrm>
            <a:off x="5482966" y="1090058"/>
            <a:ext cx="1053125" cy="399741"/>
          </a:xfrm>
          <a:prstGeom prst="rect">
            <a:avLst/>
          </a:prstGeom>
          <a:solidFill>
            <a:schemeClr val="bg1">
              <a:lumMod val="85000"/>
            </a:schemeClr>
          </a:solidFill>
          <a:ln>
            <a:noFill/>
          </a:ln>
        </p:spPr>
        <p:txBody>
          <a:bodyPr wrap="square" lIns="0" tIns="0" rIns="0" bIns="0" rtlCol="0" anchor="ctr">
            <a:noAutofit/>
          </a:bodyPr>
          <a:lstStyle/>
          <a:p>
            <a:pPr algn="ctr" defTabSz="685097">
              <a:defRPr/>
            </a:pPr>
            <a:r>
              <a:rPr lang="es-ES_tradnl" sz="999" b="1" dirty="0">
                <a:solidFill>
                  <a:srgbClr val="000000"/>
                </a:solidFill>
                <a:latin typeface="IBM Plex Sans" panose="020B0503050203000203" pitchFamily="34" charset="0"/>
                <a:ea typeface="ＭＳ Ｐゴシック"/>
                <a:cs typeface="Arial"/>
              </a:rPr>
              <a:t>Firewall</a:t>
            </a:r>
            <a:endParaRPr lang="es-ES_tradnl" sz="599" dirty="0">
              <a:solidFill>
                <a:srgbClr val="000000"/>
              </a:solidFill>
              <a:latin typeface="IBM Plex Sans" panose="020B0503050203000203" pitchFamily="34" charset="0"/>
              <a:ea typeface="ＭＳ Ｐゴシック"/>
              <a:cs typeface="Arial"/>
            </a:endParaRPr>
          </a:p>
        </p:txBody>
      </p:sp>
      <p:sp>
        <p:nvSpPr>
          <p:cNvPr id="4" name="CuadroTexto 3">
            <a:extLst>
              <a:ext uri="{FF2B5EF4-FFF2-40B4-BE49-F238E27FC236}">
                <a16:creationId xmlns:a16="http://schemas.microsoft.com/office/drawing/2014/main" id="{563D6F7D-771B-F545-8198-8967ADB78CAE}"/>
              </a:ext>
            </a:extLst>
          </p:cNvPr>
          <p:cNvSpPr txBox="1"/>
          <p:nvPr/>
        </p:nvSpPr>
        <p:spPr>
          <a:xfrm>
            <a:off x="6671440" y="1062454"/>
            <a:ext cx="389850" cy="399981"/>
          </a:xfrm>
          <a:prstGeom prst="rect">
            <a:avLst/>
          </a:prstGeom>
          <a:noFill/>
          <a:ln>
            <a:noFill/>
          </a:ln>
        </p:spPr>
        <p:txBody>
          <a:bodyPr wrap="none" rtlCol="0">
            <a:spAutoFit/>
          </a:bodyPr>
          <a:lstStyle/>
          <a:p>
            <a:pPr defTabSz="685097">
              <a:defRPr/>
            </a:pPr>
            <a:r>
              <a:rPr lang="es-ES_tradnl" sz="1999" dirty="0">
                <a:solidFill>
                  <a:srgbClr val="000000"/>
                </a:solidFill>
                <a:latin typeface="IBM Plex Sans" panose="020B0503050203000203" pitchFamily="34" charset="0"/>
                <a:ea typeface="ＭＳ Ｐゴシック"/>
              </a:rPr>
              <a:t>…</a:t>
            </a:r>
          </a:p>
        </p:txBody>
      </p:sp>
      <p:pic>
        <p:nvPicPr>
          <p:cNvPr id="80" name="Picture 264">
            <a:extLst>
              <a:ext uri="{FF2B5EF4-FFF2-40B4-BE49-F238E27FC236}">
                <a16:creationId xmlns:a16="http://schemas.microsoft.com/office/drawing/2014/main" id="{58287BFC-FF94-0E44-99B4-6D84AC523157}"/>
              </a:ext>
            </a:extLst>
          </p:cNvPr>
          <p:cNvPicPr>
            <a:picLocks noChangeAspect="1"/>
          </p:cNvPicPr>
          <p:nvPr/>
        </p:nvPicPr>
        <p:blipFill rotWithShape="1">
          <a:blip r:embed="rId3"/>
          <a:srcRect r="72379"/>
          <a:stretch/>
        </p:blipFill>
        <p:spPr>
          <a:xfrm>
            <a:off x="5762283" y="3017659"/>
            <a:ext cx="469213" cy="825714"/>
          </a:xfrm>
          <a:prstGeom prst="rect">
            <a:avLst/>
          </a:prstGeom>
        </p:spPr>
      </p:pic>
      <p:sp>
        <p:nvSpPr>
          <p:cNvPr id="32" name="Rectángulo redondeado 31">
            <a:extLst>
              <a:ext uri="{FF2B5EF4-FFF2-40B4-BE49-F238E27FC236}">
                <a16:creationId xmlns:a16="http://schemas.microsoft.com/office/drawing/2014/main" id="{1B820F62-9076-6C40-AA7E-65B73A3A5F03}"/>
              </a:ext>
            </a:extLst>
          </p:cNvPr>
          <p:cNvSpPr/>
          <p:nvPr/>
        </p:nvSpPr>
        <p:spPr>
          <a:xfrm>
            <a:off x="1562971" y="4521559"/>
            <a:ext cx="4668524" cy="237428"/>
          </a:xfrm>
          <a:prstGeom prst="roundRect">
            <a:avLst>
              <a:gd name="adj" fmla="val 3937"/>
            </a:avLst>
          </a:prstGeom>
          <a:solidFill>
            <a:schemeClr val="bg1">
              <a:lumMod val="85000"/>
            </a:schemeClr>
          </a:solidFill>
          <a:ln>
            <a:noFill/>
          </a:ln>
        </p:spPr>
        <p:txBody>
          <a:bodyPr wrap="square" lIns="0" tIns="0" rIns="0" bIns="0" rtlCol="0" anchor="ctr">
            <a:noAutofit/>
          </a:bodyPr>
          <a:lstStyle/>
          <a:p>
            <a:pPr algn="ctr" defTabSz="685097">
              <a:defRPr/>
            </a:pPr>
            <a:r>
              <a:rPr lang="es-CO" sz="1199" b="1" dirty="0">
                <a:solidFill>
                  <a:srgbClr val="000000"/>
                </a:solidFill>
                <a:latin typeface="IBM Plex Sans" panose="020B0503050203000203" pitchFamily="34" charset="0"/>
                <a:ea typeface="ＭＳ Ｐゴシック"/>
                <a:cs typeface="Arial"/>
              </a:rPr>
              <a:t>Intel x86 </a:t>
            </a:r>
            <a:r>
              <a:rPr lang="es-CO" sz="1199" b="1" dirty="0" err="1">
                <a:solidFill>
                  <a:srgbClr val="000000"/>
                </a:solidFill>
                <a:latin typeface="IBM Plex Sans" panose="020B0503050203000203" pitchFamily="34" charset="0"/>
                <a:ea typeface="ＭＳ Ｐゴシック"/>
                <a:cs typeface="Arial"/>
              </a:rPr>
              <a:t>farm</a:t>
            </a:r>
            <a:endParaRPr lang="es-CO" sz="1199" b="1" dirty="0">
              <a:solidFill>
                <a:srgbClr val="000000"/>
              </a:solidFill>
              <a:latin typeface="IBM Plex Sans" panose="020B0503050203000203" pitchFamily="34" charset="0"/>
              <a:ea typeface="ＭＳ Ｐゴシック"/>
              <a:cs typeface="Arial"/>
            </a:endParaRPr>
          </a:p>
        </p:txBody>
      </p:sp>
      <p:sp>
        <p:nvSpPr>
          <p:cNvPr id="37" name="Rectángulo redondeado 36">
            <a:extLst>
              <a:ext uri="{FF2B5EF4-FFF2-40B4-BE49-F238E27FC236}">
                <a16:creationId xmlns:a16="http://schemas.microsoft.com/office/drawing/2014/main" id="{334B464E-7523-6A4B-A248-49BCBB3C2B63}"/>
              </a:ext>
            </a:extLst>
          </p:cNvPr>
          <p:cNvSpPr/>
          <p:nvPr/>
        </p:nvSpPr>
        <p:spPr>
          <a:xfrm>
            <a:off x="1302629" y="4830949"/>
            <a:ext cx="260343" cy="176489"/>
          </a:xfrm>
          <a:prstGeom prst="roundRect">
            <a:avLst>
              <a:gd name="adj" fmla="val 3937"/>
            </a:avLst>
          </a:prstGeom>
          <a:solidFill>
            <a:schemeClr val="bg1">
              <a:lumMod val="85000"/>
            </a:schemeClr>
          </a:solidFill>
          <a:ln>
            <a:noFill/>
          </a:ln>
        </p:spPr>
        <p:txBody>
          <a:bodyPr wrap="square" lIns="0" tIns="0" rIns="0" bIns="0" rtlCol="0" anchor="ctr">
            <a:noAutofit/>
          </a:bodyPr>
          <a:lstStyle/>
          <a:p>
            <a:pPr algn="ctr" defTabSz="685097">
              <a:defRPr/>
            </a:pPr>
            <a:endParaRPr lang="es-CO" sz="1199" b="1" dirty="0">
              <a:solidFill>
                <a:srgbClr val="000000"/>
              </a:solidFill>
              <a:latin typeface="IBM Plex Sans" panose="020B0503050203000203" pitchFamily="34" charset="0"/>
              <a:ea typeface="ＭＳ Ｐゴシック"/>
              <a:cs typeface="Arial"/>
            </a:endParaRPr>
          </a:p>
        </p:txBody>
      </p:sp>
      <p:sp>
        <p:nvSpPr>
          <p:cNvPr id="3" name="CuadroTexto 2">
            <a:extLst>
              <a:ext uri="{FF2B5EF4-FFF2-40B4-BE49-F238E27FC236}">
                <a16:creationId xmlns:a16="http://schemas.microsoft.com/office/drawing/2014/main" id="{AB4C802C-DF26-7B48-BA52-4F3C750D4773}"/>
              </a:ext>
            </a:extLst>
          </p:cNvPr>
          <p:cNvSpPr txBox="1"/>
          <p:nvPr/>
        </p:nvSpPr>
        <p:spPr>
          <a:xfrm>
            <a:off x="1553591" y="4796863"/>
            <a:ext cx="1914307" cy="276871"/>
          </a:xfrm>
          <a:prstGeom prst="rect">
            <a:avLst/>
          </a:prstGeom>
          <a:noFill/>
        </p:spPr>
        <p:txBody>
          <a:bodyPr wrap="none" rtlCol="0">
            <a:spAutoFit/>
          </a:bodyPr>
          <a:lstStyle/>
          <a:p>
            <a:pPr defTabSz="685097">
              <a:defRPr/>
            </a:pPr>
            <a:r>
              <a:rPr lang="es-CO" sz="1199" i="1" dirty="0">
                <a:solidFill>
                  <a:srgbClr val="000000"/>
                </a:solidFill>
                <a:latin typeface="IBM Plex Sans" panose="020B0503050203000203" pitchFamily="34" charset="0"/>
                <a:ea typeface="ＭＳ Ｐゴシック"/>
              </a:rPr>
              <a:t>= entregado por el cliente</a:t>
            </a:r>
          </a:p>
        </p:txBody>
      </p:sp>
      <p:sp>
        <p:nvSpPr>
          <p:cNvPr id="77" name="Rectángulo 76">
            <a:extLst>
              <a:ext uri="{FF2B5EF4-FFF2-40B4-BE49-F238E27FC236}">
                <a16:creationId xmlns:a16="http://schemas.microsoft.com/office/drawing/2014/main" id="{FFC72161-AD47-AB4C-BE4C-5171D1A45BB7}"/>
              </a:ext>
            </a:extLst>
          </p:cNvPr>
          <p:cNvSpPr/>
          <p:nvPr/>
        </p:nvSpPr>
        <p:spPr>
          <a:xfrm>
            <a:off x="1358618" y="2157905"/>
            <a:ext cx="926244" cy="412368"/>
          </a:xfrm>
          <a:prstGeom prst="rect">
            <a:avLst/>
          </a:prstGeom>
          <a:solidFill>
            <a:srgbClr val="92D050"/>
          </a:solidFill>
          <a:ln>
            <a:solidFill>
              <a:srgbClr val="00B050"/>
            </a:solidFill>
          </a:ln>
        </p:spPr>
        <p:txBody>
          <a:bodyPr wrap="square" lIns="0" tIns="0" rIns="0" bIns="0" rtlCol="0" anchor="ctr">
            <a:noAutofit/>
          </a:bodyPr>
          <a:lstStyle/>
          <a:p>
            <a:pPr algn="ctr" defTabSz="685097">
              <a:defRPr/>
            </a:pPr>
            <a:r>
              <a:rPr lang="es-ES_tradnl" sz="1199" b="1" dirty="0">
                <a:solidFill>
                  <a:srgbClr val="000000"/>
                </a:solidFill>
                <a:latin typeface="IBM Plex Sans" panose="020B0503050203000203" pitchFamily="34" charset="0"/>
                <a:ea typeface="ＭＳ Ｐゴシック"/>
                <a:cs typeface="Arial"/>
              </a:rPr>
              <a:t>Master</a:t>
            </a:r>
          </a:p>
          <a:p>
            <a:pPr algn="ctr" defTabSz="685097">
              <a:defRPr/>
            </a:pPr>
            <a:r>
              <a:rPr lang="es-ES_tradnl" sz="899" dirty="0">
                <a:solidFill>
                  <a:srgbClr val="000000"/>
                </a:solidFill>
                <a:latin typeface="IBM Plex Sans" panose="020B0503050203000203" pitchFamily="34" charset="0"/>
                <a:ea typeface="ＭＳ Ｐゴシック"/>
                <a:cs typeface="Arial"/>
              </a:rPr>
              <a:t>16 </a:t>
            </a:r>
            <a:r>
              <a:rPr lang="es-ES_tradnl" sz="899" dirty="0" err="1">
                <a:solidFill>
                  <a:srgbClr val="000000"/>
                </a:solidFill>
                <a:latin typeface="IBM Plex Sans" panose="020B0503050203000203" pitchFamily="34" charset="0"/>
                <a:ea typeface="ＭＳ Ｐゴシック"/>
                <a:cs typeface="Arial"/>
              </a:rPr>
              <a:t>vCPU</a:t>
            </a:r>
            <a:r>
              <a:rPr lang="es-ES_tradnl" sz="899" dirty="0">
                <a:solidFill>
                  <a:srgbClr val="000000"/>
                </a:solidFill>
                <a:latin typeface="IBM Plex Sans" panose="020B0503050203000203" pitchFamily="34" charset="0"/>
                <a:ea typeface="ＭＳ Ｐゴシック"/>
                <a:cs typeface="Arial"/>
              </a:rPr>
              <a:t> 32 RAM</a:t>
            </a:r>
          </a:p>
        </p:txBody>
      </p:sp>
      <p:sp>
        <p:nvSpPr>
          <p:cNvPr id="78" name="Rectángulo 77">
            <a:extLst>
              <a:ext uri="{FF2B5EF4-FFF2-40B4-BE49-F238E27FC236}">
                <a16:creationId xmlns:a16="http://schemas.microsoft.com/office/drawing/2014/main" id="{1EA4A1DF-3186-6745-BECC-97EF79F65FC4}"/>
              </a:ext>
            </a:extLst>
          </p:cNvPr>
          <p:cNvSpPr/>
          <p:nvPr/>
        </p:nvSpPr>
        <p:spPr>
          <a:xfrm>
            <a:off x="3489321" y="2156768"/>
            <a:ext cx="926244" cy="412368"/>
          </a:xfrm>
          <a:prstGeom prst="rect">
            <a:avLst/>
          </a:prstGeom>
          <a:solidFill>
            <a:schemeClr val="bg1">
              <a:lumMod val="10000"/>
              <a:lumOff val="90000"/>
            </a:schemeClr>
          </a:solidFill>
          <a:ln>
            <a:solidFill>
              <a:schemeClr val="bg1">
                <a:lumMod val="50000"/>
                <a:lumOff val="50000"/>
              </a:schemeClr>
            </a:solidFill>
          </a:ln>
        </p:spPr>
        <p:txBody>
          <a:bodyPr wrap="square" lIns="0" tIns="0" rIns="0" bIns="0" rtlCol="0" anchor="ctr">
            <a:noAutofit/>
          </a:bodyPr>
          <a:lstStyle/>
          <a:p>
            <a:pPr algn="ctr" defTabSz="685097">
              <a:defRPr/>
            </a:pPr>
            <a:r>
              <a:rPr lang="es-ES_tradnl" sz="1199" b="1" dirty="0" err="1">
                <a:solidFill>
                  <a:srgbClr val="000000"/>
                </a:solidFill>
                <a:latin typeface="IBM Plex Sans" panose="020B0503050203000203" pitchFamily="34" charset="0"/>
                <a:ea typeface="ＭＳ Ｐゴシック"/>
                <a:cs typeface="Arial"/>
              </a:rPr>
              <a:t>Worker</a:t>
            </a:r>
            <a:endParaRPr lang="es-ES_tradnl" sz="1199" b="1" dirty="0">
              <a:solidFill>
                <a:srgbClr val="000000"/>
              </a:solidFill>
              <a:latin typeface="IBM Plex Sans" panose="020B0503050203000203" pitchFamily="34" charset="0"/>
              <a:ea typeface="ＭＳ Ｐゴシック"/>
              <a:cs typeface="Arial"/>
            </a:endParaRPr>
          </a:p>
          <a:p>
            <a:pPr algn="ctr" defTabSz="685097">
              <a:defRPr/>
            </a:pPr>
            <a:r>
              <a:rPr lang="es-ES_tradnl" sz="899" dirty="0">
                <a:solidFill>
                  <a:srgbClr val="000000"/>
                </a:solidFill>
                <a:latin typeface="IBM Plex Sans" panose="020B0503050203000203" pitchFamily="34" charset="0"/>
                <a:ea typeface="ＭＳ Ｐゴシック"/>
                <a:cs typeface="Arial"/>
              </a:rPr>
              <a:t>16 </a:t>
            </a:r>
            <a:r>
              <a:rPr lang="es-ES_tradnl" sz="899" dirty="0" err="1">
                <a:solidFill>
                  <a:srgbClr val="000000"/>
                </a:solidFill>
                <a:latin typeface="IBM Plex Sans" panose="020B0503050203000203" pitchFamily="34" charset="0"/>
                <a:ea typeface="ＭＳ Ｐゴシック"/>
                <a:cs typeface="Arial"/>
              </a:rPr>
              <a:t>vCPU</a:t>
            </a:r>
            <a:r>
              <a:rPr lang="es-ES_tradnl" sz="899" dirty="0">
                <a:solidFill>
                  <a:srgbClr val="000000"/>
                </a:solidFill>
                <a:latin typeface="IBM Plex Sans" panose="020B0503050203000203" pitchFamily="34" charset="0"/>
                <a:ea typeface="ＭＳ Ｐゴシック"/>
                <a:cs typeface="Arial"/>
              </a:rPr>
              <a:t> 36 RAM</a:t>
            </a:r>
          </a:p>
        </p:txBody>
      </p:sp>
      <p:sp>
        <p:nvSpPr>
          <p:cNvPr id="79" name="Rectángulo 78">
            <a:extLst>
              <a:ext uri="{FF2B5EF4-FFF2-40B4-BE49-F238E27FC236}">
                <a16:creationId xmlns:a16="http://schemas.microsoft.com/office/drawing/2014/main" id="{63CB51E8-4454-1748-913E-1CDB0C3E6971}"/>
              </a:ext>
            </a:extLst>
          </p:cNvPr>
          <p:cNvSpPr/>
          <p:nvPr/>
        </p:nvSpPr>
        <p:spPr>
          <a:xfrm>
            <a:off x="5745197" y="1754783"/>
            <a:ext cx="926244" cy="412368"/>
          </a:xfrm>
          <a:prstGeom prst="rect">
            <a:avLst/>
          </a:prstGeom>
          <a:solidFill>
            <a:srgbClr val="FFC000"/>
          </a:solidFill>
          <a:ln>
            <a:solidFill>
              <a:srgbClr val="00B050"/>
            </a:solidFill>
          </a:ln>
        </p:spPr>
        <p:txBody>
          <a:bodyPr wrap="square" lIns="0" tIns="0" rIns="0" bIns="0" rtlCol="0" anchor="ctr">
            <a:noAutofit/>
          </a:bodyPr>
          <a:lstStyle/>
          <a:p>
            <a:pPr algn="ctr" defTabSz="685097">
              <a:defRPr/>
            </a:pPr>
            <a:r>
              <a:rPr lang="es-ES_tradnl" sz="1199" b="1" dirty="0">
                <a:solidFill>
                  <a:srgbClr val="000000"/>
                </a:solidFill>
                <a:latin typeface="IBM Plex Sans" panose="020B0503050203000203" pitchFamily="34" charset="0"/>
                <a:ea typeface="ＭＳ Ｐゴシック"/>
                <a:cs typeface="Arial"/>
              </a:rPr>
              <a:t>Bootstrap</a:t>
            </a:r>
          </a:p>
          <a:p>
            <a:pPr algn="ctr" defTabSz="685097">
              <a:defRPr/>
            </a:pPr>
            <a:r>
              <a:rPr lang="es-ES_tradnl" sz="899" dirty="0">
                <a:solidFill>
                  <a:srgbClr val="000000"/>
                </a:solidFill>
                <a:latin typeface="IBM Plex Sans" panose="020B0503050203000203" pitchFamily="34" charset="0"/>
                <a:ea typeface="ＭＳ Ｐゴシック"/>
                <a:cs typeface="Arial"/>
              </a:rPr>
              <a:t>4 vCPU 16 RAM</a:t>
            </a:r>
          </a:p>
        </p:txBody>
      </p:sp>
      <p:sp>
        <p:nvSpPr>
          <p:cNvPr id="81" name="Rectángulo 80">
            <a:extLst>
              <a:ext uri="{FF2B5EF4-FFF2-40B4-BE49-F238E27FC236}">
                <a16:creationId xmlns:a16="http://schemas.microsoft.com/office/drawing/2014/main" id="{02DD840F-8AFF-694C-8DF1-5E884C99522F}"/>
              </a:ext>
            </a:extLst>
          </p:cNvPr>
          <p:cNvSpPr/>
          <p:nvPr/>
        </p:nvSpPr>
        <p:spPr>
          <a:xfrm>
            <a:off x="1358618" y="2667998"/>
            <a:ext cx="926244" cy="412368"/>
          </a:xfrm>
          <a:prstGeom prst="rect">
            <a:avLst/>
          </a:prstGeom>
          <a:solidFill>
            <a:srgbClr val="92D050"/>
          </a:solidFill>
          <a:ln>
            <a:solidFill>
              <a:srgbClr val="00B050"/>
            </a:solidFill>
          </a:ln>
        </p:spPr>
        <p:txBody>
          <a:bodyPr wrap="square" lIns="0" tIns="0" rIns="0" bIns="0" rtlCol="0" anchor="ctr">
            <a:noAutofit/>
          </a:bodyPr>
          <a:lstStyle/>
          <a:p>
            <a:pPr algn="ctr" defTabSz="685097">
              <a:defRPr/>
            </a:pPr>
            <a:r>
              <a:rPr lang="es-ES_tradnl" sz="1199" b="1" dirty="0">
                <a:solidFill>
                  <a:srgbClr val="000000"/>
                </a:solidFill>
                <a:latin typeface="IBM Plex Sans" panose="020B0503050203000203" pitchFamily="34" charset="0"/>
                <a:ea typeface="ＭＳ Ｐゴシック"/>
                <a:cs typeface="Arial"/>
              </a:rPr>
              <a:t>Master</a:t>
            </a:r>
          </a:p>
          <a:p>
            <a:pPr algn="ctr" defTabSz="685097">
              <a:defRPr/>
            </a:pPr>
            <a:r>
              <a:rPr lang="es-ES_tradnl" sz="899" dirty="0">
                <a:solidFill>
                  <a:srgbClr val="000000"/>
                </a:solidFill>
                <a:latin typeface="IBM Plex Sans" panose="020B0503050203000203" pitchFamily="34" charset="0"/>
                <a:ea typeface="ＭＳ Ｐゴシック"/>
                <a:cs typeface="Arial"/>
              </a:rPr>
              <a:t>16 </a:t>
            </a:r>
            <a:r>
              <a:rPr lang="es-ES_tradnl" sz="899" dirty="0" err="1">
                <a:solidFill>
                  <a:srgbClr val="000000"/>
                </a:solidFill>
                <a:latin typeface="IBM Plex Sans" panose="020B0503050203000203" pitchFamily="34" charset="0"/>
                <a:ea typeface="ＭＳ Ｐゴシック"/>
                <a:cs typeface="Arial"/>
              </a:rPr>
              <a:t>vCPU</a:t>
            </a:r>
            <a:r>
              <a:rPr lang="es-ES_tradnl" sz="899" dirty="0">
                <a:solidFill>
                  <a:srgbClr val="000000"/>
                </a:solidFill>
                <a:latin typeface="IBM Plex Sans" panose="020B0503050203000203" pitchFamily="34" charset="0"/>
                <a:ea typeface="ＭＳ Ｐゴシック"/>
                <a:cs typeface="Arial"/>
              </a:rPr>
              <a:t> 32 RAM</a:t>
            </a:r>
          </a:p>
        </p:txBody>
      </p:sp>
      <p:sp>
        <p:nvSpPr>
          <p:cNvPr id="82" name="Rectángulo 81">
            <a:extLst>
              <a:ext uri="{FF2B5EF4-FFF2-40B4-BE49-F238E27FC236}">
                <a16:creationId xmlns:a16="http://schemas.microsoft.com/office/drawing/2014/main" id="{ADE3CC51-CF69-DE43-A8DD-040AA9002526}"/>
              </a:ext>
            </a:extLst>
          </p:cNvPr>
          <p:cNvSpPr/>
          <p:nvPr/>
        </p:nvSpPr>
        <p:spPr>
          <a:xfrm>
            <a:off x="1355654" y="3178091"/>
            <a:ext cx="926244" cy="412368"/>
          </a:xfrm>
          <a:prstGeom prst="rect">
            <a:avLst/>
          </a:prstGeom>
          <a:solidFill>
            <a:srgbClr val="92D050"/>
          </a:solidFill>
          <a:ln>
            <a:solidFill>
              <a:srgbClr val="00B050"/>
            </a:solidFill>
          </a:ln>
        </p:spPr>
        <p:txBody>
          <a:bodyPr wrap="square" lIns="0" tIns="0" rIns="0" bIns="0" rtlCol="0" anchor="ctr">
            <a:noAutofit/>
          </a:bodyPr>
          <a:lstStyle/>
          <a:p>
            <a:pPr algn="ctr" defTabSz="685097">
              <a:defRPr/>
            </a:pPr>
            <a:r>
              <a:rPr lang="es-ES_tradnl" sz="1199" b="1" dirty="0">
                <a:solidFill>
                  <a:srgbClr val="000000"/>
                </a:solidFill>
                <a:latin typeface="IBM Plex Sans" panose="020B0503050203000203" pitchFamily="34" charset="0"/>
                <a:ea typeface="ＭＳ Ｐゴシック"/>
                <a:cs typeface="Arial"/>
              </a:rPr>
              <a:t>Master</a:t>
            </a:r>
          </a:p>
          <a:p>
            <a:pPr algn="ctr" defTabSz="685097">
              <a:defRPr/>
            </a:pPr>
            <a:r>
              <a:rPr lang="es-ES_tradnl" sz="899" dirty="0">
                <a:solidFill>
                  <a:srgbClr val="000000"/>
                </a:solidFill>
                <a:latin typeface="IBM Plex Sans" panose="020B0503050203000203" pitchFamily="34" charset="0"/>
                <a:ea typeface="ＭＳ Ｐゴシック"/>
                <a:cs typeface="Arial"/>
              </a:rPr>
              <a:t>16 </a:t>
            </a:r>
            <a:r>
              <a:rPr lang="es-ES_tradnl" sz="899" dirty="0" err="1">
                <a:solidFill>
                  <a:srgbClr val="000000"/>
                </a:solidFill>
                <a:latin typeface="IBM Plex Sans" panose="020B0503050203000203" pitchFamily="34" charset="0"/>
                <a:ea typeface="ＭＳ Ｐゴシック"/>
                <a:cs typeface="Arial"/>
              </a:rPr>
              <a:t>vCPU</a:t>
            </a:r>
            <a:r>
              <a:rPr lang="es-ES_tradnl" sz="899" dirty="0">
                <a:solidFill>
                  <a:srgbClr val="000000"/>
                </a:solidFill>
                <a:latin typeface="IBM Plex Sans" panose="020B0503050203000203" pitchFamily="34" charset="0"/>
                <a:ea typeface="ＭＳ Ｐゴシック"/>
                <a:cs typeface="Arial"/>
              </a:rPr>
              <a:t> 32 RAM</a:t>
            </a:r>
          </a:p>
        </p:txBody>
      </p:sp>
      <p:sp>
        <p:nvSpPr>
          <p:cNvPr id="85" name="CuadroTexto 84">
            <a:extLst>
              <a:ext uri="{FF2B5EF4-FFF2-40B4-BE49-F238E27FC236}">
                <a16:creationId xmlns:a16="http://schemas.microsoft.com/office/drawing/2014/main" id="{F905EB6F-F9C4-1646-9273-49A5608626E2}"/>
              </a:ext>
            </a:extLst>
          </p:cNvPr>
          <p:cNvSpPr txBox="1"/>
          <p:nvPr/>
        </p:nvSpPr>
        <p:spPr>
          <a:xfrm>
            <a:off x="5745197" y="3052906"/>
            <a:ext cx="476917" cy="199927"/>
          </a:xfrm>
          <a:prstGeom prst="rect">
            <a:avLst/>
          </a:prstGeom>
          <a:noFill/>
        </p:spPr>
        <p:txBody>
          <a:bodyPr wrap="square" rtlCol="0">
            <a:spAutoFit/>
          </a:bodyPr>
          <a:lstStyle/>
          <a:p>
            <a:pPr defTabSz="685097">
              <a:defRPr/>
            </a:pPr>
            <a:r>
              <a:rPr lang="es-ES_tradnl" sz="699" dirty="0">
                <a:solidFill>
                  <a:srgbClr val="000000"/>
                </a:solidFill>
                <a:latin typeface="IBM Plex Sans" panose="020B0503050203000203" pitchFamily="34" charset="0"/>
                <a:ea typeface="ＭＳ Ｐゴシック"/>
              </a:rPr>
              <a:t>v.4,8</a:t>
            </a:r>
          </a:p>
        </p:txBody>
      </p:sp>
      <p:sp>
        <p:nvSpPr>
          <p:cNvPr id="25" name="Rectángulo 24">
            <a:extLst>
              <a:ext uri="{FF2B5EF4-FFF2-40B4-BE49-F238E27FC236}">
                <a16:creationId xmlns:a16="http://schemas.microsoft.com/office/drawing/2014/main" id="{F3786C6A-FE52-7743-9A57-4225424C46BB}"/>
              </a:ext>
            </a:extLst>
          </p:cNvPr>
          <p:cNvSpPr/>
          <p:nvPr/>
        </p:nvSpPr>
        <p:spPr>
          <a:xfrm>
            <a:off x="3489321" y="2663819"/>
            <a:ext cx="926244" cy="412368"/>
          </a:xfrm>
          <a:prstGeom prst="rect">
            <a:avLst/>
          </a:prstGeom>
          <a:solidFill>
            <a:schemeClr val="bg1">
              <a:lumMod val="10000"/>
              <a:lumOff val="90000"/>
            </a:schemeClr>
          </a:solidFill>
          <a:ln>
            <a:solidFill>
              <a:schemeClr val="bg1">
                <a:lumMod val="50000"/>
                <a:lumOff val="50000"/>
              </a:schemeClr>
            </a:solidFill>
          </a:ln>
        </p:spPr>
        <p:txBody>
          <a:bodyPr wrap="square" lIns="0" tIns="0" rIns="0" bIns="0" rtlCol="0" anchor="ctr">
            <a:noAutofit/>
          </a:bodyPr>
          <a:lstStyle/>
          <a:p>
            <a:pPr algn="ctr" defTabSz="685097">
              <a:defRPr/>
            </a:pPr>
            <a:r>
              <a:rPr lang="es-ES_tradnl" sz="1199" b="1" dirty="0" err="1">
                <a:solidFill>
                  <a:srgbClr val="000000"/>
                </a:solidFill>
                <a:latin typeface="IBM Plex Sans" panose="020B0503050203000203" pitchFamily="34" charset="0"/>
                <a:ea typeface="ＭＳ Ｐゴシック"/>
                <a:cs typeface="Arial"/>
              </a:rPr>
              <a:t>Worker</a:t>
            </a:r>
            <a:endParaRPr lang="es-ES_tradnl" sz="1199" b="1" dirty="0">
              <a:solidFill>
                <a:srgbClr val="000000"/>
              </a:solidFill>
              <a:latin typeface="IBM Plex Sans" panose="020B0503050203000203" pitchFamily="34" charset="0"/>
              <a:ea typeface="ＭＳ Ｐゴシック"/>
              <a:cs typeface="Arial"/>
            </a:endParaRPr>
          </a:p>
          <a:p>
            <a:pPr algn="ctr" defTabSz="685097">
              <a:defRPr/>
            </a:pPr>
            <a:r>
              <a:rPr lang="es-ES_tradnl" sz="899" dirty="0">
                <a:solidFill>
                  <a:srgbClr val="000000"/>
                </a:solidFill>
                <a:latin typeface="IBM Plex Sans" panose="020B0503050203000203" pitchFamily="34" charset="0"/>
                <a:ea typeface="ＭＳ Ｐゴシック"/>
                <a:cs typeface="Arial"/>
              </a:rPr>
              <a:t>16 </a:t>
            </a:r>
            <a:r>
              <a:rPr lang="es-ES_tradnl" sz="899" dirty="0" err="1">
                <a:solidFill>
                  <a:srgbClr val="000000"/>
                </a:solidFill>
                <a:latin typeface="IBM Plex Sans" panose="020B0503050203000203" pitchFamily="34" charset="0"/>
                <a:ea typeface="ＭＳ Ｐゴシック"/>
                <a:cs typeface="Arial"/>
              </a:rPr>
              <a:t>vCPU</a:t>
            </a:r>
            <a:r>
              <a:rPr lang="es-ES_tradnl" sz="899" dirty="0">
                <a:solidFill>
                  <a:srgbClr val="000000"/>
                </a:solidFill>
                <a:latin typeface="IBM Plex Sans" panose="020B0503050203000203" pitchFamily="34" charset="0"/>
                <a:ea typeface="ＭＳ Ｐゴシック"/>
                <a:cs typeface="Arial"/>
              </a:rPr>
              <a:t> 36 RAM</a:t>
            </a:r>
          </a:p>
        </p:txBody>
      </p:sp>
      <p:sp>
        <p:nvSpPr>
          <p:cNvPr id="26" name="Rectángulo 25">
            <a:extLst>
              <a:ext uri="{FF2B5EF4-FFF2-40B4-BE49-F238E27FC236}">
                <a16:creationId xmlns:a16="http://schemas.microsoft.com/office/drawing/2014/main" id="{F283B0F1-DA34-5542-AE4B-53F481A5058F}"/>
              </a:ext>
            </a:extLst>
          </p:cNvPr>
          <p:cNvSpPr/>
          <p:nvPr/>
        </p:nvSpPr>
        <p:spPr>
          <a:xfrm>
            <a:off x="3489321" y="3176097"/>
            <a:ext cx="926244" cy="412368"/>
          </a:xfrm>
          <a:prstGeom prst="rect">
            <a:avLst/>
          </a:prstGeom>
          <a:solidFill>
            <a:schemeClr val="bg1">
              <a:lumMod val="10000"/>
              <a:lumOff val="90000"/>
            </a:schemeClr>
          </a:solidFill>
          <a:ln>
            <a:solidFill>
              <a:schemeClr val="bg1">
                <a:lumMod val="50000"/>
                <a:lumOff val="50000"/>
              </a:schemeClr>
            </a:solidFill>
          </a:ln>
        </p:spPr>
        <p:txBody>
          <a:bodyPr wrap="square" lIns="0" tIns="0" rIns="0" bIns="0" rtlCol="0" anchor="ctr">
            <a:noAutofit/>
          </a:bodyPr>
          <a:lstStyle/>
          <a:p>
            <a:pPr algn="ctr" defTabSz="685097">
              <a:defRPr/>
            </a:pPr>
            <a:r>
              <a:rPr lang="es-ES_tradnl" sz="1199" b="1" dirty="0" err="1">
                <a:solidFill>
                  <a:srgbClr val="000000"/>
                </a:solidFill>
                <a:latin typeface="IBM Plex Sans" panose="020B0503050203000203" pitchFamily="34" charset="0"/>
                <a:ea typeface="ＭＳ Ｐゴシック"/>
                <a:cs typeface="Arial"/>
              </a:rPr>
              <a:t>Worker</a:t>
            </a:r>
            <a:endParaRPr lang="es-ES_tradnl" sz="1199" b="1" dirty="0">
              <a:solidFill>
                <a:srgbClr val="000000"/>
              </a:solidFill>
              <a:latin typeface="IBM Plex Sans" panose="020B0503050203000203" pitchFamily="34" charset="0"/>
              <a:ea typeface="ＭＳ Ｐゴシック"/>
              <a:cs typeface="Arial"/>
            </a:endParaRPr>
          </a:p>
          <a:p>
            <a:pPr algn="ctr" defTabSz="685097">
              <a:defRPr/>
            </a:pPr>
            <a:r>
              <a:rPr lang="es-ES_tradnl" sz="899" dirty="0">
                <a:solidFill>
                  <a:srgbClr val="000000"/>
                </a:solidFill>
                <a:latin typeface="IBM Plex Sans" panose="020B0503050203000203" pitchFamily="34" charset="0"/>
                <a:ea typeface="ＭＳ Ｐゴシック"/>
                <a:cs typeface="Arial"/>
              </a:rPr>
              <a:t>16 </a:t>
            </a:r>
            <a:r>
              <a:rPr lang="es-ES_tradnl" sz="899" dirty="0" err="1">
                <a:solidFill>
                  <a:srgbClr val="000000"/>
                </a:solidFill>
                <a:latin typeface="IBM Plex Sans" panose="020B0503050203000203" pitchFamily="34" charset="0"/>
                <a:ea typeface="ＭＳ Ｐゴシック"/>
                <a:cs typeface="Arial"/>
              </a:rPr>
              <a:t>vCPU</a:t>
            </a:r>
            <a:r>
              <a:rPr lang="es-ES_tradnl" sz="899" dirty="0">
                <a:solidFill>
                  <a:srgbClr val="000000"/>
                </a:solidFill>
                <a:latin typeface="IBM Plex Sans" panose="020B0503050203000203" pitchFamily="34" charset="0"/>
                <a:ea typeface="ＭＳ Ｐゴシック"/>
                <a:cs typeface="Arial"/>
              </a:rPr>
              <a:t> 36 RAM</a:t>
            </a:r>
          </a:p>
        </p:txBody>
      </p:sp>
      <p:sp>
        <p:nvSpPr>
          <p:cNvPr id="30" name="Rectángulo 29">
            <a:extLst>
              <a:ext uri="{FF2B5EF4-FFF2-40B4-BE49-F238E27FC236}">
                <a16:creationId xmlns:a16="http://schemas.microsoft.com/office/drawing/2014/main" id="{A4F23F4A-9C08-3243-93FE-B47D7D289588}"/>
              </a:ext>
            </a:extLst>
          </p:cNvPr>
          <p:cNvSpPr/>
          <p:nvPr/>
        </p:nvSpPr>
        <p:spPr>
          <a:xfrm>
            <a:off x="4556722" y="2156768"/>
            <a:ext cx="926244" cy="412368"/>
          </a:xfrm>
          <a:prstGeom prst="rect">
            <a:avLst/>
          </a:prstGeom>
          <a:solidFill>
            <a:schemeClr val="bg1">
              <a:lumMod val="10000"/>
              <a:lumOff val="90000"/>
            </a:schemeClr>
          </a:solidFill>
          <a:ln>
            <a:solidFill>
              <a:schemeClr val="bg1">
                <a:lumMod val="50000"/>
                <a:lumOff val="50000"/>
              </a:schemeClr>
            </a:solidFill>
          </a:ln>
        </p:spPr>
        <p:txBody>
          <a:bodyPr wrap="square" lIns="0" tIns="0" rIns="0" bIns="0" rtlCol="0" anchor="ctr">
            <a:noAutofit/>
          </a:bodyPr>
          <a:lstStyle/>
          <a:p>
            <a:pPr algn="ctr" defTabSz="685097">
              <a:defRPr/>
            </a:pPr>
            <a:r>
              <a:rPr lang="es-ES_tradnl" sz="1199" b="1" dirty="0" err="1">
                <a:solidFill>
                  <a:srgbClr val="000000"/>
                </a:solidFill>
                <a:latin typeface="IBM Plex Sans" panose="020B0503050203000203" pitchFamily="34" charset="0"/>
                <a:ea typeface="ＭＳ Ｐゴシック"/>
                <a:cs typeface="Arial"/>
              </a:rPr>
              <a:t>Worker</a:t>
            </a:r>
            <a:endParaRPr lang="es-ES_tradnl" sz="1199" b="1" dirty="0">
              <a:solidFill>
                <a:srgbClr val="000000"/>
              </a:solidFill>
              <a:latin typeface="IBM Plex Sans" panose="020B0503050203000203" pitchFamily="34" charset="0"/>
              <a:ea typeface="ＭＳ Ｐゴシック"/>
              <a:cs typeface="Arial"/>
            </a:endParaRPr>
          </a:p>
          <a:p>
            <a:pPr algn="ctr" defTabSz="685097">
              <a:defRPr/>
            </a:pPr>
            <a:r>
              <a:rPr lang="es-ES_tradnl" sz="899" dirty="0">
                <a:solidFill>
                  <a:srgbClr val="000000"/>
                </a:solidFill>
                <a:latin typeface="IBM Plex Sans" panose="020B0503050203000203" pitchFamily="34" charset="0"/>
                <a:ea typeface="ＭＳ Ｐゴシック"/>
                <a:cs typeface="Arial"/>
              </a:rPr>
              <a:t>16 </a:t>
            </a:r>
            <a:r>
              <a:rPr lang="es-ES_tradnl" sz="899" dirty="0" err="1">
                <a:solidFill>
                  <a:srgbClr val="000000"/>
                </a:solidFill>
                <a:latin typeface="IBM Plex Sans" panose="020B0503050203000203" pitchFamily="34" charset="0"/>
                <a:ea typeface="ＭＳ Ｐゴシック"/>
                <a:cs typeface="Arial"/>
              </a:rPr>
              <a:t>vCPU</a:t>
            </a:r>
            <a:r>
              <a:rPr lang="es-ES_tradnl" sz="899" dirty="0">
                <a:solidFill>
                  <a:srgbClr val="000000"/>
                </a:solidFill>
                <a:latin typeface="IBM Plex Sans" panose="020B0503050203000203" pitchFamily="34" charset="0"/>
                <a:ea typeface="ＭＳ Ｐゴシック"/>
                <a:cs typeface="Arial"/>
              </a:rPr>
              <a:t> 36 RAM</a:t>
            </a:r>
          </a:p>
        </p:txBody>
      </p:sp>
      <p:sp>
        <p:nvSpPr>
          <p:cNvPr id="27" name="Rectángulo 26">
            <a:extLst>
              <a:ext uri="{FF2B5EF4-FFF2-40B4-BE49-F238E27FC236}">
                <a16:creationId xmlns:a16="http://schemas.microsoft.com/office/drawing/2014/main" id="{8E5D88AE-F2AA-E84D-89DA-9E611F439A53}"/>
              </a:ext>
            </a:extLst>
          </p:cNvPr>
          <p:cNvSpPr/>
          <p:nvPr/>
        </p:nvSpPr>
        <p:spPr>
          <a:xfrm>
            <a:off x="4573220" y="2663819"/>
            <a:ext cx="926244" cy="412368"/>
          </a:xfrm>
          <a:prstGeom prst="rect">
            <a:avLst/>
          </a:prstGeom>
          <a:solidFill>
            <a:schemeClr val="bg1">
              <a:lumMod val="10000"/>
              <a:lumOff val="90000"/>
            </a:schemeClr>
          </a:solidFill>
          <a:ln>
            <a:solidFill>
              <a:schemeClr val="bg1">
                <a:lumMod val="50000"/>
                <a:lumOff val="50000"/>
              </a:schemeClr>
            </a:solidFill>
          </a:ln>
        </p:spPr>
        <p:txBody>
          <a:bodyPr wrap="square" lIns="0" tIns="0" rIns="0" bIns="0" rtlCol="0" anchor="ctr">
            <a:noAutofit/>
          </a:bodyPr>
          <a:lstStyle/>
          <a:p>
            <a:pPr algn="ctr" defTabSz="685097">
              <a:defRPr/>
            </a:pPr>
            <a:r>
              <a:rPr lang="es-ES_tradnl" sz="1199" b="1" dirty="0" err="1">
                <a:solidFill>
                  <a:srgbClr val="000000"/>
                </a:solidFill>
                <a:latin typeface="IBM Plex Sans" panose="020B0503050203000203" pitchFamily="34" charset="0"/>
                <a:ea typeface="ＭＳ Ｐゴシック"/>
                <a:cs typeface="Arial"/>
              </a:rPr>
              <a:t>Worker</a:t>
            </a:r>
            <a:endParaRPr lang="es-ES_tradnl" sz="1199" b="1" dirty="0">
              <a:solidFill>
                <a:srgbClr val="000000"/>
              </a:solidFill>
              <a:latin typeface="IBM Plex Sans" panose="020B0503050203000203" pitchFamily="34" charset="0"/>
              <a:ea typeface="ＭＳ Ｐゴシック"/>
              <a:cs typeface="Arial"/>
            </a:endParaRPr>
          </a:p>
          <a:p>
            <a:pPr algn="ctr" defTabSz="685097">
              <a:defRPr/>
            </a:pPr>
            <a:r>
              <a:rPr lang="es-ES_tradnl" sz="899" dirty="0">
                <a:solidFill>
                  <a:srgbClr val="000000"/>
                </a:solidFill>
                <a:latin typeface="IBM Plex Sans" panose="020B0503050203000203" pitchFamily="34" charset="0"/>
                <a:ea typeface="ＭＳ Ｐゴシック"/>
                <a:cs typeface="Arial"/>
              </a:rPr>
              <a:t>16 </a:t>
            </a:r>
            <a:r>
              <a:rPr lang="es-ES_tradnl" sz="899" dirty="0" err="1">
                <a:solidFill>
                  <a:srgbClr val="000000"/>
                </a:solidFill>
                <a:latin typeface="IBM Plex Sans" panose="020B0503050203000203" pitchFamily="34" charset="0"/>
                <a:ea typeface="ＭＳ Ｐゴシック"/>
                <a:cs typeface="Arial"/>
              </a:rPr>
              <a:t>vCPU</a:t>
            </a:r>
            <a:r>
              <a:rPr lang="es-ES_tradnl" sz="899" dirty="0">
                <a:solidFill>
                  <a:srgbClr val="000000"/>
                </a:solidFill>
                <a:latin typeface="IBM Plex Sans" panose="020B0503050203000203" pitchFamily="34" charset="0"/>
                <a:ea typeface="ＭＳ Ｐゴシック"/>
                <a:cs typeface="Arial"/>
              </a:rPr>
              <a:t> 36 RAM</a:t>
            </a:r>
          </a:p>
        </p:txBody>
      </p:sp>
      <p:sp>
        <p:nvSpPr>
          <p:cNvPr id="28" name="Rectángulo 27">
            <a:extLst>
              <a:ext uri="{FF2B5EF4-FFF2-40B4-BE49-F238E27FC236}">
                <a16:creationId xmlns:a16="http://schemas.microsoft.com/office/drawing/2014/main" id="{1DEAB395-E6F2-274F-B139-156639A859D7}"/>
              </a:ext>
            </a:extLst>
          </p:cNvPr>
          <p:cNvSpPr/>
          <p:nvPr/>
        </p:nvSpPr>
        <p:spPr>
          <a:xfrm>
            <a:off x="4573220" y="3189135"/>
            <a:ext cx="926244" cy="412368"/>
          </a:xfrm>
          <a:prstGeom prst="rect">
            <a:avLst/>
          </a:prstGeom>
          <a:solidFill>
            <a:schemeClr val="bg1">
              <a:lumMod val="10000"/>
              <a:lumOff val="90000"/>
            </a:schemeClr>
          </a:solidFill>
          <a:ln>
            <a:solidFill>
              <a:schemeClr val="bg1">
                <a:lumMod val="50000"/>
                <a:lumOff val="50000"/>
              </a:schemeClr>
            </a:solidFill>
          </a:ln>
        </p:spPr>
        <p:txBody>
          <a:bodyPr wrap="square" lIns="0" tIns="0" rIns="0" bIns="0" rtlCol="0" anchor="ctr">
            <a:noAutofit/>
          </a:bodyPr>
          <a:lstStyle/>
          <a:p>
            <a:pPr algn="ctr" defTabSz="685097">
              <a:defRPr/>
            </a:pPr>
            <a:r>
              <a:rPr lang="es-ES_tradnl" sz="1199" b="1" dirty="0" err="1">
                <a:solidFill>
                  <a:srgbClr val="000000"/>
                </a:solidFill>
                <a:latin typeface="IBM Plex Sans" panose="020B0503050203000203" pitchFamily="34" charset="0"/>
                <a:ea typeface="ＭＳ Ｐゴシック"/>
                <a:cs typeface="Arial"/>
              </a:rPr>
              <a:t>Worker</a:t>
            </a:r>
            <a:endParaRPr lang="es-ES_tradnl" sz="1199" b="1" dirty="0">
              <a:solidFill>
                <a:srgbClr val="000000"/>
              </a:solidFill>
              <a:latin typeface="IBM Plex Sans" panose="020B0503050203000203" pitchFamily="34" charset="0"/>
              <a:ea typeface="ＭＳ Ｐゴシック"/>
              <a:cs typeface="Arial"/>
            </a:endParaRPr>
          </a:p>
          <a:p>
            <a:pPr algn="ctr" defTabSz="685097">
              <a:defRPr/>
            </a:pPr>
            <a:r>
              <a:rPr lang="es-ES_tradnl" sz="899" dirty="0">
                <a:solidFill>
                  <a:srgbClr val="000000"/>
                </a:solidFill>
                <a:latin typeface="IBM Plex Sans" panose="020B0503050203000203" pitchFamily="34" charset="0"/>
                <a:ea typeface="ＭＳ Ｐゴシック"/>
                <a:cs typeface="Arial"/>
              </a:rPr>
              <a:t>16 </a:t>
            </a:r>
            <a:r>
              <a:rPr lang="es-ES_tradnl" sz="899" dirty="0" err="1">
                <a:solidFill>
                  <a:srgbClr val="000000"/>
                </a:solidFill>
                <a:latin typeface="IBM Plex Sans" panose="020B0503050203000203" pitchFamily="34" charset="0"/>
                <a:ea typeface="ＭＳ Ｐゴシック"/>
                <a:cs typeface="Arial"/>
              </a:rPr>
              <a:t>vCPU</a:t>
            </a:r>
            <a:r>
              <a:rPr lang="es-ES_tradnl" sz="899" dirty="0">
                <a:solidFill>
                  <a:srgbClr val="000000"/>
                </a:solidFill>
                <a:latin typeface="IBM Plex Sans" panose="020B0503050203000203" pitchFamily="34" charset="0"/>
                <a:ea typeface="ＭＳ Ｐゴシック"/>
                <a:cs typeface="Arial"/>
              </a:rPr>
              <a:t> 36 RAM</a:t>
            </a:r>
          </a:p>
        </p:txBody>
      </p:sp>
      <p:sp>
        <p:nvSpPr>
          <p:cNvPr id="29" name="Rectángulo redondeado 28">
            <a:extLst>
              <a:ext uri="{FF2B5EF4-FFF2-40B4-BE49-F238E27FC236}">
                <a16:creationId xmlns:a16="http://schemas.microsoft.com/office/drawing/2014/main" id="{082904DF-6EC1-0245-AF1B-F6DDE4161EF1}"/>
              </a:ext>
            </a:extLst>
          </p:cNvPr>
          <p:cNvSpPr/>
          <p:nvPr/>
        </p:nvSpPr>
        <p:spPr>
          <a:xfrm>
            <a:off x="1560422" y="4232611"/>
            <a:ext cx="4668523" cy="237428"/>
          </a:xfrm>
          <a:prstGeom prst="roundRect">
            <a:avLst>
              <a:gd name="adj" fmla="val 3937"/>
            </a:avLst>
          </a:prstGeom>
          <a:solidFill>
            <a:schemeClr val="bg1">
              <a:lumMod val="85000"/>
            </a:schemeClr>
          </a:solidFill>
          <a:ln>
            <a:noFill/>
          </a:ln>
        </p:spPr>
        <p:txBody>
          <a:bodyPr wrap="square" lIns="0" tIns="0" rIns="0" bIns="0" rtlCol="0" anchor="ctr">
            <a:noAutofit/>
          </a:bodyPr>
          <a:lstStyle/>
          <a:p>
            <a:pPr algn="ctr" defTabSz="685097">
              <a:defRPr/>
            </a:pPr>
            <a:r>
              <a:rPr lang="es-419" sz="1199" b="1" dirty="0">
                <a:solidFill>
                  <a:srgbClr val="000000"/>
                </a:solidFill>
                <a:latin typeface="IBM Plex Sans" panose="020B0503050203000203" pitchFamily="34" charset="0"/>
                <a:ea typeface="ＭＳ Ｐゴシック"/>
                <a:cs typeface="Arial"/>
              </a:rPr>
              <a:t>Red </a:t>
            </a:r>
            <a:r>
              <a:rPr lang="es-419" sz="1199" b="1" dirty="0" err="1">
                <a:solidFill>
                  <a:srgbClr val="000000"/>
                </a:solidFill>
                <a:latin typeface="IBM Plex Sans" panose="020B0503050203000203" pitchFamily="34" charset="0"/>
                <a:ea typeface="ＭＳ Ｐゴシック"/>
                <a:cs typeface="Arial"/>
              </a:rPr>
              <a:t>Hat</a:t>
            </a:r>
            <a:r>
              <a:rPr lang="es-419" sz="1199" b="1" dirty="0">
                <a:solidFill>
                  <a:srgbClr val="000000"/>
                </a:solidFill>
                <a:latin typeface="IBM Plex Sans" panose="020B0503050203000203" pitchFamily="34" charset="0"/>
                <a:ea typeface="ＭＳ Ｐゴシック"/>
                <a:cs typeface="Arial"/>
              </a:rPr>
              <a:t> Openshift Data </a:t>
            </a:r>
            <a:r>
              <a:rPr lang="es-419" sz="1199" b="1" dirty="0" err="1">
                <a:solidFill>
                  <a:srgbClr val="000000"/>
                </a:solidFill>
                <a:latin typeface="IBM Plex Sans" panose="020B0503050203000203" pitchFamily="34" charset="0"/>
                <a:ea typeface="ＭＳ Ｐゴシック"/>
                <a:cs typeface="Arial"/>
              </a:rPr>
              <a:t>Foundation</a:t>
            </a:r>
            <a:endParaRPr lang="es-419" sz="1199" b="1" dirty="0">
              <a:solidFill>
                <a:srgbClr val="000000"/>
              </a:solidFill>
              <a:latin typeface="IBM Plex Sans" panose="020B0503050203000203" pitchFamily="34" charset="0"/>
              <a:ea typeface="ＭＳ Ｐゴシック"/>
              <a:cs typeface="Arial"/>
            </a:endParaRPr>
          </a:p>
        </p:txBody>
      </p:sp>
      <p:sp>
        <p:nvSpPr>
          <p:cNvPr id="31" name="Rectángulo redondeado 30">
            <a:extLst>
              <a:ext uri="{FF2B5EF4-FFF2-40B4-BE49-F238E27FC236}">
                <a16:creationId xmlns:a16="http://schemas.microsoft.com/office/drawing/2014/main" id="{202F3CCA-3BDE-E345-A155-4207C6A89491}"/>
              </a:ext>
            </a:extLst>
          </p:cNvPr>
          <p:cNvSpPr/>
          <p:nvPr/>
        </p:nvSpPr>
        <p:spPr>
          <a:xfrm>
            <a:off x="6796259" y="1653926"/>
            <a:ext cx="2163540" cy="2490182"/>
          </a:xfrm>
          <a:prstGeom prst="roundRect">
            <a:avLst>
              <a:gd name="adj" fmla="val 3937"/>
            </a:avLst>
          </a:prstGeom>
          <a:solidFill>
            <a:schemeClr val="accent6">
              <a:lumMod val="20000"/>
              <a:lumOff val="80000"/>
            </a:schemeClr>
          </a:solidFill>
        </p:spPr>
        <p:style>
          <a:lnRef idx="1">
            <a:schemeClr val="accent4"/>
          </a:lnRef>
          <a:fillRef idx="2">
            <a:schemeClr val="accent4"/>
          </a:fillRef>
          <a:effectRef idx="1">
            <a:schemeClr val="accent4"/>
          </a:effectRef>
          <a:fontRef idx="minor">
            <a:schemeClr val="dk1"/>
          </a:fontRef>
        </p:style>
        <p:txBody>
          <a:bodyPr rtlCol="0" anchor="t"/>
          <a:lstStyle/>
          <a:p>
            <a:pPr defTabSz="685097">
              <a:defRPr/>
            </a:pPr>
            <a:r>
              <a:rPr lang="es-CO" sz="999" i="1" dirty="0">
                <a:solidFill>
                  <a:srgbClr val="000000"/>
                </a:solidFill>
                <a:latin typeface="IBM Plex Sans" panose="020B0503050203000203" pitchFamily="34" charset="0"/>
                <a:ea typeface="ＭＳ Ｐゴシック"/>
              </a:rPr>
              <a:t>Storage: Red </a:t>
            </a:r>
            <a:r>
              <a:rPr lang="es-CO" sz="999" i="1" dirty="0" err="1">
                <a:solidFill>
                  <a:srgbClr val="000000"/>
                </a:solidFill>
                <a:latin typeface="IBM Plex Sans" panose="020B0503050203000203" pitchFamily="34" charset="0"/>
                <a:ea typeface="ＭＳ Ｐゴシック"/>
              </a:rPr>
              <a:t>Hat</a:t>
            </a:r>
            <a:r>
              <a:rPr lang="es-CO" sz="999" i="1" dirty="0">
                <a:solidFill>
                  <a:srgbClr val="000000"/>
                </a:solidFill>
                <a:latin typeface="IBM Plex Sans" panose="020B0503050203000203" pitchFamily="34" charset="0"/>
                <a:ea typeface="ＭＳ Ｐゴシック"/>
              </a:rPr>
              <a:t> Openshift Data </a:t>
            </a:r>
            <a:r>
              <a:rPr lang="es-CO" sz="999" i="1" dirty="0" err="1">
                <a:solidFill>
                  <a:srgbClr val="000000"/>
                </a:solidFill>
                <a:latin typeface="IBM Plex Sans" panose="020B0503050203000203" pitchFamily="34" charset="0"/>
                <a:ea typeface="ＭＳ Ｐゴシック"/>
              </a:rPr>
              <a:t>Foundation</a:t>
            </a:r>
            <a:endParaRPr lang="es-CO" sz="999" i="1" dirty="0">
              <a:solidFill>
                <a:srgbClr val="000000"/>
              </a:solidFill>
              <a:latin typeface="IBM Plex Sans" panose="020B0503050203000203" pitchFamily="34" charset="0"/>
              <a:ea typeface="ＭＳ Ｐゴシック"/>
            </a:endParaRPr>
          </a:p>
        </p:txBody>
      </p:sp>
      <p:sp>
        <p:nvSpPr>
          <p:cNvPr id="34" name="Rectángulo 33">
            <a:extLst>
              <a:ext uri="{FF2B5EF4-FFF2-40B4-BE49-F238E27FC236}">
                <a16:creationId xmlns:a16="http://schemas.microsoft.com/office/drawing/2014/main" id="{0C464F0C-5BD7-814D-823A-5DBE4EE7D58F}"/>
              </a:ext>
            </a:extLst>
          </p:cNvPr>
          <p:cNvSpPr/>
          <p:nvPr/>
        </p:nvSpPr>
        <p:spPr>
          <a:xfrm>
            <a:off x="6885433" y="2156768"/>
            <a:ext cx="926244" cy="412368"/>
          </a:xfrm>
          <a:prstGeom prst="rect">
            <a:avLst/>
          </a:prstGeom>
          <a:solidFill>
            <a:srgbClr val="00B0F0"/>
          </a:solidFill>
          <a:ln>
            <a:solidFill>
              <a:schemeClr val="bg1">
                <a:lumMod val="50000"/>
                <a:lumOff val="50000"/>
              </a:schemeClr>
            </a:solidFill>
          </a:ln>
        </p:spPr>
        <p:txBody>
          <a:bodyPr wrap="square" lIns="0" tIns="0" rIns="0" bIns="0" rtlCol="0" anchor="ctr">
            <a:noAutofit/>
          </a:bodyPr>
          <a:lstStyle/>
          <a:p>
            <a:pPr algn="ctr" defTabSz="685097">
              <a:defRPr/>
            </a:pPr>
            <a:r>
              <a:rPr lang="es-ES_tradnl" sz="1199" b="1" dirty="0" err="1">
                <a:solidFill>
                  <a:srgbClr val="000000"/>
                </a:solidFill>
                <a:latin typeface="IBM Plex Sans" panose="020B0503050203000203" pitchFamily="34" charset="0"/>
                <a:ea typeface="ＭＳ Ｐゴシック"/>
                <a:cs typeface="Arial"/>
              </a:rPr>
              <a:t>Worker</a:t>
            </a:r>
            <a:endParaRPr lang="es-ES_tradnl" sz="1199" b="1" dirty="0">
              <a:solidFill>
                <a:srgbClr val="000000"/>
              </a:solidFill>
              <a:latin typeface="IBM Plex Sans" panose="020B0503050203000203" pitchFamily="34" charset="0"/>
              <a:ea typeface="ＭＳ Ｐゴシック"/>
              <a:cs typeface="Arial"/>
            </a:endParaRPr>
          </a:p>
          <a:p>
            <a:pPr algn="ctr" defTabSz="685097">
              <a:defRPr/>
            </a:pPr>
            <a:r>
              <a:rPr lang="es-ES_tradnl" sz="899" dirty="0">
                <a:solidFill>
                  <a:srgbClr val="000000"/>
                </a:solidFill>
                <a:latin typeface="IBM Plex Sans" panose="020B0503050203000203" pitchFamily="34" charset="0"/>
                <a:ea typeface="ＭＳ Ｐゴシック"/>
                <a:cs typeface="Arial"/>
              </a:rPr>
              <a:t>16 </a:t>
            </a:r>
            <a:r>
              <a:rPr lang="es-ES_tradnl" sz="899" dirty="0" err="1">
                <a:solidFill>
                  <a:srgbClr val="000000"/>
                </a:solidFill>
                <a:latin typeface="IBM Plex Sans" panose="020B0503050203000203" pitchFamily="34" charset="0"/>
                <a:ea typeface="ＭＳ Ｐゴシック"/>
                <a:cs typeface="Arial"/>
              </a:rPr>
              <a:t>vCPU</a:t>
            </a:r>
            <a:r>
              <a:rPr lang="es-ES_tradnl" sz="899" dirty="0">
                <a:solidFill>
                  <a:srgbClr val="000000"/>
                </a:solidFill>
                <a:latin typeface="IBM Plex Sans" panose="020B0503050203000203" pitchFamily="34" charset="0"/>
                <a:ea typeface="ＭＳ Ｐゴシック"/>
                <a:cs typeface="Arial"/>
              </a:rPr>
              <a:t> 24 RAM</a:t>
            </a:r>
          </a:p>
        </p:txBody>
      </p:sp>
      <p:sp>
        <p:nvSpPr>
          <p:cNvPr id="35" name="Rectángulo 34">
            <a:extLst>
              <a:ext uri="{FF2B5EF4-FFF2-40B4-BE49-F238E27FC236}">
                <a16:creationId xmlns:a16="http://schemas.microsoft.com/office/drawing/2014/main" id="{CF1D717E-8B9A-1B41-877D-8039C60A3101}"/>
              </a:ext>
            </a:extLst>
          </p:cNvPr>
          <p:cNvSpPr/>
          <p:nvPr/>
        </p:nvSpPr>
        <p:spPr>
          <a:xfrm>
            <a:off x="6885433" y="2663819"/>
            <a:ext cx="926244" cy="412368"/>
          </a:xfrm>
          <a:prstGeom prst="rect">
            <a:avLst/>
          </a:prstGeom>
          <a:solidFill>
            <a:srgbClr val="00B0F0"/>
          </a:solidFill>
          <a:ln>
            <a:solidFill>
              <a:schemeClr val="bg1">
                <a:lumMod val="50000"/>
                <a:lumOff val="50000"/>
              </a:schemeClr>
            </a:solidFill>
          </a:ln>
        </p:spPr>
        <p:txBody>
          <a:bodyPr wrap="square" lIns="0" tIns="0" rIns="0" bIns="0" rtlCol="0" anchor="ctr">
            <a:noAutofit/>
          </a:bodyPr>
          <a:lstStyle/>
          <a:p>
            <a:pPr algn="ctr" defTabSz="685097">
              <a:defRPr/>
            </a:pPr>
            <a:r>
              <a:rPr lang="es-ES_tradnl" sz="1199" b="1" dirty="0" err="1">
                <a:solidFill>
                  <a:srgbClr val="000000"/>
                </a:solidFill>
                <a:latin typeface="IBM Plex Sans" panose="020B0503050203000203" pitchFamily="34" charset="0"/>
                <a:ea typeface="ＭＳ Ｐゴシック"/>
                <a:cs typeface="Arial"/>
              </a:rPr>
              <a:t>Worker</a:t>
            </a:r>
            <a:endParaRPr lang="es-ES_tradnl" sz="1199" b="1" dirty="0">
              <a:solidFill>
                <a:srgbClr val="000000"/>
              </a:solidFill>
              <a:latin typeface="IBM Plex Sans" panose="020B0503050203000203" pitchFamily="34" charset="0"/>
              <a:ea typeface="ＭＳ Ｐゴシック"/>
              <a:cs typeface="Arial"/>
            </a:endParaRPr>
          </a:p>
          <a:p>
            <a:pPr algn="ctr" defTabSz="685097">
              <a:defRPr/>
            </a:pPr>
            <a:r>
              <a:rPr lang="es-ES_tradnl" sz="899" dirty="0">
                <a:solidFill>
                  <a:srgbClr val="000000"/>
                </a:solidFill>
                <a:latin typeface="IBM Plex Sans" panose="020B0503050203000203" pitchFamily="34" charset="0"/>
                <a:ea typeface="ＭＳ Ｐゴシック"/>
                <a:cs typeface="Arial"/>
              </a:rPr>
              <a:t>16 </a:t>
            </a:r>
            <a:r>
              <a:rPr lang="es-ES_tradnl" sz="899" dirty="0" err="1">
                <a:solidFill>
                  <a:srgbClr val="000000"/>
                </a:solidFill>
                <a:latin typeface="IBM Plex Sans" panose="020B0503050203000203" pitchFamily="34" charset="0"/>
                <a:ea typeface="ＭＳ Ｐゴシック"/>
                <a:cs typeface="Arial"/>
              </a:rPr>
              <a:t>vCPU</a:t>
            </a:r>
            <a:r>
              <a:rPr lang="es-ES_tradnl" sz="899" dirty="0">
                <a:solidFill>
                  <a:srgbClr val="000000"/>
                </a:solidFill>
                <a:latin typeface="IBM Plex Sans" panose="020B0503050203000203" pitchFamily="34" charset="0"/>
                <a:ea typeface="ＭＳ Ｐゴシック"/>
                <a:cs typeface="Arial"/>
              </a:rPr>
              <a:t> 24 RAM</a:t>
            </a:r>
          </a:p>
        </p:txBody>
      </p:sp>
      <p:sp>
        <p:nvSpPr>
          <p:cNvPr id="38" name="Rectángulo 37">
            <a:extLst>
              <a:ext uri="{FF2B5EF4-FFF2-40B4-BE49-F238E27FC236}">
                <a16:creationId xmlns:a16="http://schemas.microsoft.com/office/drawing/2014/main" id="{75DFDFF1-FBC2-9641-A2BE-27936C5801FA}"/>
              </a:ext>
            </a:extLst>
          </p:cNvPr>
          <p:cNvSpPr/>
          <p:nvPr/>
        </p:nvSpPr>
        <p:spPr>
          <a:xfrm>
            <a:off x="7952834" y="2156768"/>
            <a:ext cx="926244" cy="412368"/>
          </a:xfrm>
          <a:prstGeom prst="rect">
            <a:avLst/>
          </a:prstGeom>
          <a:solidFill>
            <a:srgbClr val="00B0F0"/>
          </a:solidFill>
          <a:ln>
            <a:solidFill>
              <a:schemeClr val="bg1">
                <a:lumMod val="50000"/>
                <a:lumOff val="50000"/>
              </a:schemeClr>
            </a:solidFill>
          </a:ln>
        </p:spPr>
        <p:txBody>
          <a:bodyPr wrap="square" lIns="0" tIns="0" rIns="0" bIns="0" rtlCol="0" anchor="ctr">
            <a:noAutofit/>
          </a:bodyPr>
          <a:lstStyle/>
          <a:p>
            <a:pPr algn="ctr" defTabSz="685097">
              <a:defRPr/>
            </a:pPr>
            <a:r>
              <a:rPr lang="es-ES_tradnl" sz="1199" b="1" dirty="0" err="1">
                <a:solidFill>
                  <a:srgbClr val="000000"/>
                </a:solidFill>
                <a:latin typeface="IBM Plex Sans" panose="020B0503050203000203" pitchFamily="34" charset="0"/>
                <a:ea typeface="ＭＳ Ｐゴシック"/>
                <a:cs typeface="Arial"/>
              </a:rPr>
              <a:t>Worker</a:t>
            </a:r>
            <a:endParaRPr lang="es-ES_tradnl" sz="1199" b="1" dirty="0">
              <a:solidFill>
                <a:srgbClr val="000000"/>
              </a:solidFill>
              <a:latin typeface="IBM Plex Sans" panose="020B0503050203000203" pitchFamily="34" charset="0"/>
              <a:ea typeface="ＭＳ Ｐゴシック"/>
              <a:cs typeface="Arial"/>
            </a:endParaRPr>
          </a:p>
          <a:p>
            <a:pPr algn="ctr" defTabSz="685097">
              <a:defRPr/>
            </a:pPr>
            <a:r>
              <a:rPr lang="es-ES_tradnl" sz="899" dirty="0">
                <a:solidFill>
                  <a:srgbClr val="000000"/>
                </a:solidFill>
                <a:latin typeface="IBM Plex Sans" panose="020B0503050203000203" pitchFamily="34" charset="0"/>
                <a:ea typeface="ＭＳ Ｐゴシック"/>
                <a:cs typeface="Arial"/>
              </a:rPr>
              <a:t>16 </a:t>
            </a:r>
            <a:r>
              <a:rPr lang="es-ES_tradnl" sz="899" dirty="0" err="1">
                <a:solidFill>
                  <a:srgbClr val="000000"/>
                </a:solidFill>
                <a:latin typeface="IBM Plex Sans" panose="020B0503050203000203" pitchFamily="34" charset="0"/>
                <a:ea typeface="ＭＳ Ｐゴシック"/>
                <a:cs typeface="Arial"/>
              </a:rPr>
              <a:t>vCPU</a:t>
            </a:r>
            <a:r>
              <a:rPr lang="es-ES_tradnl" sz="899" dirty="0">
                <a:solidFill>
                  <a:srgbClr val="000000"/>
                </a:solidFill>
                <a:latin typeface="IBM Plex Sans" panose="020B0503050203000203" pitchFamily="34" charset="0"/>
                <a:ea typeface="ＭＳ Ｐゴシック"/>
                <a:cs typeface="Arial"/>
              </a:rPr>
              <a:t> 24 RAM</a:t>
            </a:r>
          </a:p>
        </p:txBody>
      </p:sp>
      <p:cxnSp>
        <p:nvCxnSpPr>
          <p:cNvPr id="6" name="Conector recto 5">
            <a:extLst>
              <a:ext uri="{FF2B5EF4-FFF2-40B4-BE49-F238E27FC236}">
                <a16:creationId xmlns:a16="http://schemas.microsoft.com/office/drawing/2014/main" id="{6BB73D24-AEEF-2848-8000-2B381EECB9BD}"/>
              </a:ext>
            </a:extLst>
          </p:cNvPr>
          <p:cNvCxnSpPr>
            <a:stCxn id="29" idx="0"/>
          </p:cNvCxnSpPr>
          <p:nvPr/>
        </p:nvCxnSpPr>
        <p:spPr>
          <a:xfrm flipH="1" flipV="1">
            <a:off x="3894683" y="4152717"/>
            <a:ext cx="1" cy="79894"/>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8463216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1" name="Rectangle 67">
            <a:extLst>
              <a:ext uri="{FF2B5EF4-FFF2-40B4-BE49-F238E27FC236}">
                <a16:creationId xmlns:a16="http://schemas.microsoft.com/office/drawing/2014/main" id="{F553203D-6473-8A4A-9874-289BA24F5B9B}"/>
              </a:ext>
            </a:extLst>
          </p:cNvPr>
          <p:cNvSpPr>
            <a:spLocks noChangeArrowheads="1"/>
          </p:cNvSpPr>
          <p:nvPr/>
        </p:nvSpPr>
        <p:spPr bwMode="auto">
          <a:xfrm>
            <a:off x="931864" y="554931"/>
            <a:ext cx="9826625"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9pPr>
          </a:lstStyle>
          <a:p>
            <a:pPr defTabSz="685800">
              <a:spcBef>
                <a:spcPct val="0"/>
              </a:spcBef>
              <a:buNone/>
              <a:defRPr/>
            </a:pPr>
            <a:endParaRPr lang="es-ES" altLang="es-US" sz="1400">
              <a:solidFill>
                <a:srgbClr val="000000"/>
              </a:solidFill>
              <a:ea typeface="ＭＳ Ｐゴシック"/>
            </a:endParaRPr>
          </a:p>
        </p:txBody>
      </p:sp>
      <p:sp>
        <p:nvSpPr>
          <p:cNvPr id="48132" name="Rectangle 7">
            <a:extLst>
              <a:ext uri="{FF2B5EF4-FFF2-40B4-BE49-F238E27FC236}">
                <a16:creationId xmlns:a16="http://schemas.microsoft.com/office/drawing/2014/main" id="{E06390BC-60F6-F542-8968-955C03F0FA5F}"/>
              </a:ext>
            </a:extLst>
          </p:cNvPr>
          <p:cNvSpPr>
            <a:spLocks noChangeArrowheads="1"/>
          </p:cNvSpPr>
          <p:nvPr/>
        </p:nvSpPr>
        <p:spPr bwMode="auto">
          <a:xfrm>
            <a:off x="909639" y="816867"/>
            <a:ext cx="9958387"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a:spcBef>
                <a:spcPct val="20000"/>
              </a:spcBef>
              <a:buFont typeface="Arial" panose="020B0604020202020204" pitchFamily="34" charset="0"/>
              <a:buChar char="•"/>
              <a:defRPr sz="3200">
                <a:solidFill>
                  <a:schemeClr val="tx1"/>
                </a:solidFill>
                <a:latin typeface="Arial" panose="020B0604020202020204" pitchFamily="34" charset="0"/>
                <a:cs typeface="Arial" panose="020B0604020202020204" pitchFamily="34" charset="0"/>
              </a:defRPr>
            </a:lvl1pPr>
            <a:lvl2pPr marL="742950" indent="-285750">
              <a:spcBef>
                <a:spcPct val="20000"/>
              </a:spcBef>
              <a:buFont typeface="Arial" panose="020B0604020202020204" pitchFamily="34" charset="0"/>
              <a:buChar char="–"/>
              <a:defRPr sz="1600">
                <a:solidFill>
                  <a:schemeClr val="tx1"/>
                </a:solidFill>
                <a:latin typeface="Arial" panose="020B0604020202020204" pitchFamily="34" charset="0"/>
                <a:cs typeface="Arial" panose="020B0604020202020204" pitchFamily="34" charset="0"/>
              </a:defRPr>
            </a:lvl2pPr>
            <a:lvl3pPr marL="1143000" indent="-228600">
              <a:spcBef>
                <a:spcPct val="20000"/>
              </a:spcBef>
              <a:buFont typeface="Arial" panose="020B0604020202020204" pitchFamily="34" charset="0"/>
              <a:buChar char="•"/>
              <a:defRPr sz="1400">
                <a:solidFill>
                  <a:schemeClr val="tx1"/>
                </a:solidFill>
                <a:latin typeface="Arial" panose="020B0604020202020204" pitchFamily="34" charset="0"/>
                <a:cs typeface="Arial" panose="020B0604020202020204" pitchFamily="34" charset="0"/>
              </a:defRPr>
            </a:lvl3pPr>
            <a:lvl4pPr marL="1600200" indent="-228600">
              <a:spcBef>
                <a:spcPct val="20000"/>
              </a:spcBef>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4pPr>
            <a:lvl5pPr marL="2057400" indent="-228600">
              <a:spcBef>
                <a:spcPct val="20000"/>
              </a:spcBef>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5pPr>
            <a:lvl6pPr marL="2514600" indent="-228600" defTabSz="457200" eaLnBrk="0" fontAlgn="base" hangingPunct="0">
              <a:spcBef>
                <a:spcPct val="20000"/>
              </a:spcBef>
              <a:spcAft>
                <a:spcPct val="0"/>
              </a:spcAft>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6pPr>
            <a:lvl7pPr marL="2971800" indent="-228600" defTabSz="457200" eaLnBrk="0" fontAlgn="base" hangingPunct="0">
              <a:spcBef>
                <a:spcPct val="20000"/>
              </a:spcBef>
              <a:spcAft>
                <a:spcPct val="0"/>
              </a:spcAft>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7pPr>
            <a:lvl8pPr marL="3429000" indent="-228600" defTabSz="457200" eaLnBrk="0" fontAlgn="base" hangingPunct="0">
              <a:spcBef>
                <a:spcPct val="20000"/>
              </a:spcBef>
              <a:spcAft>
                <a:spcPct val="0"/>
              </a:spcAft>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8pPr>
            <a:lvl9pPr marL="3886200" indent="-228600" defTabSz="457200" eaLnBrk="0" fontAlgn="base" hangingPunct="0">
              <a:spcBef>
                <a:spcPct val="20000"/>
              </a:spcBef>
              <a:spcAft>
                <a:spcPct val="0"/>
              </a:spcAft>
              <a:buFont typeface="Arial" panose="020B0604020202020204" pitchFamily="34" charset="0"/>
              <a:buChar char="»"/>
              <a:defRPr sz="1200">
                <a:solidFill>
                  <a:schemeClr val="tx1"/>
                </a:solidFill>
                <a:latin typeface="Arial" panose="020B0604020202020204" pitchFamily="34" charset="0"/>
                <a:cs typeface="Arial" panose="020B0604020202020204" pitchFamily="34" charset="0"/>
              </a:defRPr>
            </a:lvl9pPr>
          </a:lstStyle>
          <a:p>
            <a:pPr defTabSz="685800">
              <a:spcBef>
                <a:spcPct val="0"/>
              </a:spcBef>
              <a:buNone/>
              <a:defRPr/>
            </a:pPr>
            <a:endParaRPr lang="es-ES" altLang="es-US" sz="1400">
              <a:solidFill>
                <a:srgbClr val="000000"/>
              </a:solidFill>
              <a:ea typeface="ＭＳ Ｐゴシック"/>
            </a:endParaRPr>
          </a:p>
        </p:txBody>
      </p:sp>
      <p:graphicFrame>
        <p:nvGraphicFramePr>
          <p:cNvPr id="7" name="Table 6">
            <a:extLst>
              <a:ext uri="{FF2B5EF4-FFF2-40B4-BE49-F238E27FC236}">
                <a16:creationId xmlns:a16="http://schemas.microsoft.com/office/drawing/2014/main" id="{A39E9816-D0EE-4A48-BA87-A7D0849F4241}"/>
              </a:ext>
            </a:extLst>
          </p:cNvPr>
          <p:cNvGraphicFramePr>
            <a:graphicFrameLocks noGrp="1"/>
          </p:cNvGraphicFramePr>
          <p:nvPr/>
        </p:nvGraphicFramePr>
        <p:xfrm>
          <a:off x="285750" y="956201"/>
          <a:ext cx="8280749" cy="1505046"/>
        </p:xfrm>
        <a:graphic>
          <a:graphicData uri="http://schemas.openxmlformats.org/drawingml/2006/table">
            <a:tbl>
              <a:tblPr/>
              <a:tblGrid>
                <a:gridCol w="1554272">
                  <a:extLst>
                    <a:ext uri="{9D8B030D-6E8A-4147-A177-3AD203B41FA5}">
                      <a16:colId xmlns:a16="http://schemas.microsoft.com/office/drawing/2014/main" val="1096672055"/>
                    </a:ext>
                  </a:extLst>
                </a:gridCol>
                <a:gridCol w="1893429">
                  <a:extLst>
                    <a:ext uri="{9D8B030D-6E8A-4147-A177-3AD203B41FA5}">
                      <a16:colId xmlns:a16="http://schemas.microsoft.com/office/drawing/2014/main" val="20000"/>
                    </a:ext>
                  </a:extLst>
                </a:gridCol>
                <a:gridCol w="1004026">
                  <a:extLst>
                    <a:ext uri="{9D8B030D-6E8A-4147-A177-3AD203B41FA5}">
                      <a16:colId xmlns:a16="http://schemas.microsoft.com/office/drawing/2014/main" val="20001"/>
                    </a:ext>
                  </a:extLst>
                </a:gridCol>
                <a:gridCol w="394694">
                  <a:extLst>
                    <a:ext uri="{9D8B030D-6E8A-4147-A177-3AD203B41FA5}">
                      <a16:colId xmlns:a16="http://schemas.microsoft.com/office/drawing/2014/main" val="20002"/>
                    </a:ext>
                  </a:extLst>
                </a:gridCol>
                <a:gridCol w="514518">
                  <a:extLst>
                    <a:ext uri="{9D8B030D-6E8A-4147-A177-3AD203B41FA5}">
                      <a16:colId xmlns:a16="http://schemas.microsoft.com/office/drawing/2014/main" val="20004"/>
                    </a:ext>
                  </a:extLst>
                </a:gridCol>
                <a:gridCol w="575594">
                  <a:extLst>
                    <a:ext uri="{9D8B030D-6E8A-4147-A177-3AD203B41FA5}">
                      <a16:colId xmlns:a16="http://schemas.microsoft.com/office/drawing/2014/main" val="20006"/>
                    </a:ext>
                  </a:extLst>
                </a:gridCol>
                <a:gridCol w="551580">
                  <a:extLst>
                    <a:ext uri="{9D8B030D-6E8A-4147-A177-3AD203B41FA5}">
                      <a16:colId xmlns:a16="http://schemas.microsoft.com/office/drawing/2014/main" val="20007"/>
                    </a:ext>
                  </a:extLst>
                </a:gridCol>
                <a:gridCol w="551580">
                  <a:extLst>
                    <a:ext uri="{9D8B030D-6E8A-4147-A177-3AD203B41FA5}">
                      <a16:colId xmlns:a16="http://schemas.microsoft.com/office/drawing/2014/main" val="20008"/>
                    </a:ext>
                  </a:extLst>
                </a:gridCol>
                <a:gridCol w="781406">
                  <a:extLst>
                    <a:ext uri="{9D8B030D-6E8A-4147-A177-3AD203B41FA5}">
                      <a16:colId xmlns:a16="http://schemas.microsoft.com/office/drawing/2014/main" val="20009"/>
                    </a:ext>
                  </a:extLst>
                </a:gridCol>
                <a:gridCol w="459650">
                  <a:extLst>
                    <a:ext uri="{9D8B030D-6E8A-4147-A177-3AD203B41FA5}">
                      <a16:colId xmlns:a16="http://schemas.microsoft.com/office/drawing/2014/main" val="20010"/>
                    </a:ext>
                  </a:extLst>
                </a:gridCol>
              </a:tblGrid>
              <a:tr h="555641">
                <a:tc>
                  <a:txBody>
                    <a:bodyPr/>
                    <a:lstStyle/>
                    <a:p>
                      <a:pPr algn="ctr" rtl="0" fontAlgn="ctr"/>
                      <a:r>
                        <a:rPr lang="es-419" sz="1200" b="1" i="0" u="none" strike="noStrike" dirty="0">
                          <a:solidFill>
                            <a:srgbClr val="FFFFFF"/>
                          </a:solidFill>
                          <a:effectLst/>
                          <a:latin typeface="Calibri" panose="020F0502020204030204" pitchFamily="34" charset="0"/>
                        </a:rPr>
                        <a:t>Proyecto</a:t>
                      </a:r>
                    </a:p>
                  </a:txBody>
                  <a:tcPr marL="7002" marR="7002" marT="700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tc>
                  <a:txBody>
                    <a:bodyPr/>
                    <a:lstStyle/>
                    <a:p>
                      <a:pPr algn="ctr" rtl="0" fontAlgn="ctr"/>
                      <a:r>
                        <a:rPr lang="es-419" sz="1200" b="1" i="0" u="none" strike="noStrike" dirty="0">
                          <a:solidFill>
                            <a:srgbClr val="FFFFFF"/>
                          </a:solidFill>
                          <a:effectLst/>
                          <a:latin typeface="Calibri" panose="020F0502020204030204" pitchFamily="34" charset="0"/>
                        </a:rPr>
                        <a:t>Description</a:t>
                      </a:r>
                    </a:p>
                  </a:txBody>
                  <a:tcPr marL="7002" marR="7002" marT="700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tc>
                  <a:txBody>
                    <a:bodyPr/>
                    <a:lstStyle/>
                    <a:p>
                      <a:pPr algn="ctr" rtl="0" fontAlgn="ctr"/>
                      <a:r>
                        <a:rPr lang="es-419" sz="1200" b="1" i="0" u="none" strike="noStrike">
                          <a:solidFill>
                            <a:srgbClr val="FFFFFF"/>
                          </a:solidFill>
                          <a:effectLst/>
                          <a:latin typeface="Calibri" panose="020F0502020204030204" pitchFamily="34" charset="0"/>
                        </a:rPr>
                        <a:t>Node</a:t>
                      </a:r>
                    </a:p>
                  </a:txBody>
                  <a:tcPr marL="7002" marR="7002" marT="700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tc>
                  <a:txBody>
                    <a:bodyPr/>
                    <a:lstStyle/>
                    <a:p>
                      <a:pPr algn="ctr" rtl="0" fontAlgn="ctr"/>
                      <a:r>
                        <a:rPr lang="es-419" sz="1200" b="1" i="0" u="none" strike="noStrike" dirty="0">
                          <a:solidFill>
                            <a:srgbClr val="FFFFFF"/>
                          </a:solidFill>
                          <a:effectLst/>
                          <a:latin typeface="Calibri" panose="020F0502020204030204" pitchFamily="34" charset="0"/>
                        </a:rPr>
                        <a:t>#VMs</a:t>
                      </a:r>
                    </a:p>
                  </a:txBody>
                  <a:tcPr marL="7002" marR="7002" marT="700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tc>
                  <a:txBody>
                    <a:bodyPr/>
                    <a:lstStyle/>
                    <a:p>
                      <a:pPr algn="ctr" rtl="0" fontAlgn="ctr"/>
                      <a:r>
                        <a:rPr lang="es-419" sz="1200" b="1" i="0" u="none" strike="noStrike" dirty="0">
                          <a:solidFill>
                            <a:srgbClr val="FFFFFF"/>
                          </a:solidFill>
                          <a:effectLst/>
                          <a:latin typeface="Calibri" panose="020F0502020204030204" pitchFamily="34" charset="0"/>
                        </a:rPr>
                        <a:t>#Cores Virtual</a:t>
                      </a:r>
                    </a:p>
                  </a:txBody>
                  <a:tcPr marL="7002" marR="7002" marT="700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tc>
                  <a:txBody>
                    <a:bodyPr/>
                    <a:lstStyle/>
                    <a:p>
                      <a:pPr algn="ctr" rtl="0" fontAlgn="ctr"/>
                      <a:r>
                        <a:rPr lang="es-419" sz="1200" b="1" i="0" u="none" strike="noStrike" dirty="0">
                          <a:solidFill>
                            <a:srgbClr val="FFFFFF"/>
                          </a:solidFill>
                          <a:effectLst/>
                          <a:latin typeface="Calibri" panose="020F0502020204030204" pitchFamily="34" charset="0"/>
                        </a:rPr>
                        <a:t>#Mem (GB)</a:t>
                      </a:r>
                    </a:p>
                  </a:txBody>
                  <a:tcPr marL="7002" marR="7002" marT="700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tc>
                  <a:txBody>
                    <a:bodyPr/>
                    <a:lstStyle/>
                    <a:p>
                      <a:pPr algn="ctr" rtl="0" fontAlgn="ctr"/>
                      <a:r>
                        <a:rPr lang="es-419" sz="1200" b="1" i="0" u="none" strike="noStrike">
                          <a:solidFill>
                            <a:srgbClr val="FFFFFF"/>
                          </a:solidFill>
                          <a:effectLst/>
                          <a:latin typeface="Calibri" panose="020F0502020204030204" pitchFamily="34" charset="0"/>
                        </a:rPr>
                        <a:t>Internal Disk 1 (GB) </a:t>
                      </a:r>
                    </a:p>
                  </a:txBody>
                  <a:tcPr marL="7002" marR="7002" marT="700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tc>
                  <a:txBody>
                    <a:bodyPr/>
                    <a:lstStyle/>
                    <a:p>
                      <a:pPr algn="ctr" rtl="0" fontAlgn="ctr"/>
                      <a:r>
                        <a:rPr lang="es-419" sz="1200" b="1" i="0" u="none" strike="noStrike">
                          <a:solidFill>
                            <a:srgbClr val="FFFFFF"/>
                          </a:solidFill>
                          <a:effectLst/>
                          <a:latin typeface="Calibri" panose="020F0502020204030204" pitchFamily="34" charset="0"/>
                        </a:rPr>
                        <a:t>Internal Disk 2 (GB)</a:t>
                      </a:r>
                    </a:p>
                  </a:txBody>
                  <a:tcPr marL="7002" marR="7002" marT="700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tc>
                  <a:txBody>
                    <a:bodyPr/>
                    <a:lstStyle/>
                    <a:p>
                      <a:pPr algn="ctr" rtl="0" fontAlgn="ctr"/>
                      <a:r>
                        <a:rPr lang="es-419" sz="1200" b="1" i="0" u="none" strike="noStrike">
                          <a:solidFill>
                            <a:srgbClr val="FFFFFF"/>
                          </a:solidFill>
                          <a:effectLst/>
                          <a:latin typeface="Calibri" panose="020F0502020204030204" pitchFamily="34" charset="0"/>
                        </a:rPr>
                        <a:t>Antiaffinity (yes/no)</a:t>
                      </a:r>
                    </a:p>
                  </a:txBody>
                  <a:tcPr marL="7002" marR="7002" marT="700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tc>
                  <a:txBody>
                    <a:bodyPr/>
                    <a:lstStyle/>
                    <a:p>
                      <a:pPr algn="ctr" rtl="0" fontAlgn="ctr"/>
                      <a:r>
                        <a:rPr lang="es-419" sz="1200" b="1" i="0" u="none" strike="noStrike">
                          <a:solidFill>
                            <a:srgbClr val="FFFFFF"/>
                          </a:solidFill>
                          <a:effectLst/>
                          <a:latin typeface="Calibri" panose="020F0502020204030204" pitchFamily="34" charset="0"/>
                        </a:rPr>
                        <a:t>PVs (GB)</a:t>
                      </a:r>
                    </a:p>
                  </a:txBody>
                  <a:tcPr marL="7002" marR="7002" marT="700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extLst>
                  <a:ext uri="{0D108BD9-81ED-4DB2-BD59-A6C34878D82A}">
                    <a16:rowId xmlns:a16="http://schemas.microsoft.com/office/drawing/2014/main" val="10000"/>
                  </a:ext>
                </a:extLst>
              </a:tr>
              <a:tr h="189881">
                <a:tc rowSpan="5">
                  <a:txBody>
                    <a:bodyPr/>
                    <a:lstStyle/>
                    <a:p>
                      <a:pPr algn="ctr" rtl="0" fontAlgn="ctr"/>
                      <a:r>
                        <a:rPr lang="es-419" sz="1200" b="0" i="0" u="none" strike="noStrike" dirty="0">
                          <a:solidFill>
                            <a:srgbClr val="FFFFFF"/>
                          </a:solidFill>
                          <a:effectLst/>
                          <a:latin typeface="Calibri" panose="020F0502020204030204" pitchFamily="34" charset="0"/>
                        </a:rPr>
                        <a:t>Event Analytics, Automation &amp; Topology Management</a:t>
                      </a:r>
                    </a:p>
                  </a:txBody>
                  <a:tcPr marL="7002" marR="7002" marT="700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tc>
                  <a:txBody>
                    <a:bodyPr/>
                    <a:lstStyle/>
                    <a:p>
                      <a:pPr algn="ctr" rtl="0" fontAlgn="ctr"/>
                      <a:r>
                        <a:rPr lang="es-419" sz="1200" b="0" i="0" u="none" strike="noStrike" dirty="0">
                          <a:solidFill>
                            <a:srgbClr val="FFFFFF"/>
                          </a:solidFill>
                          <a:effectLst/>
                          <a:latin typeface="Calibri" panose="020F0502020204030204" pitchFamily="34" charset="0"/>
                        </a:rPr>
                        <a:t>Red Hat OpenShift</a:t>
                      </a:r>
                    </a:p>
                  </a:txBody>
                  <a:tcPr marL="7002" marR="7002" marT="700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tc>
                  <a:txBody>
                    <a:bodyPr/>
                    <a:lstStyle/>
                    <a:p>
                      <a:pPr algn="ctr" rtl="0" fontAlgn="ctr"/>
                      <a:r>
                        <a:rPr lang="es-419" sz="1200" b="0" i="0" u="none" strike="noStrike" dirty="0">
                          <a:solidFill>
                            <a:srgbClr val="000000"/>
                          </a:solidFill>
                          <a:effectLst/>
                          <a:latin typeface="Calibri" panose="020F0502020204030204" pitchFamily="34" charset="0"/>
                        </a:rPr>
                        <a:t>Masters</a:t>
                      </a:r>
                    </a:p>
                  </a:txBody>
                  <a:tcPr marL="7002" marR="7002" marT="700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9EDF4"/>
                    </a:solidFill>
                  </a:tcPr>
                </a:tc>
                <a:tc>
                  <a:txBody>
                    <a:bodyPr/>
                    <a:lstStyle/>
                    <a:p>
                      <a:pPr algn="ctr" rtl="0" fontAlgn="ctr"/>
                      <a:r>
                        <a:rPr lang="es-419" sz="1200" b="0" i="0" u="none" strike="noStrike" dirty="0">
                          <a:solidFill>
                            <a:srgbClr val="000000"/>
                          </a:solidFill>
                          <a:effectLst/>
                          <a:latin typeface="Calibri" panose="020F0502020204030204" pitchFamily="34" charset="0"/>
                        </a:rPr>
                        <a:t>3</a:t>
                      </a:r>
                    </a:p>
                  </a:txBody>
                  <a:tcPr marL="7002" marR="7002" marT="700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9EDF4"/>
                    </a:solidFill>
                  </a:tcPr>
                </a:tc>
                <a:tc>
                  <a:txBody>
                    <a:bodyPr/>
                    <a:lstStyle/>
                    <a:p>
                      <a:pPr algn="ctr" rtl="0" fontAlgn="ctr"/>
                      <a:r>
                        <a:rPr lang="es-419" sz="1200" b="0" i="0" u="none" strike="noStrike" dirty="0">
                          <a:solidFill>
                            <a:srgbClr val="000000"/>
                          </a:solidFill>
                          <a:effectLst/>
                          <a:latin typeface="Calibri" panose="020F0502020204030204" pitchFamily="34" charset="0"/>
                        </a:rPr>
                        <a:t>16</a:t>
                      </a:r>
                    </a:p>
                  </a:txBody>
                  <a:tcPr marL="7002" marR="7002" marT="700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9EDF4"/>
                    </a:solidFill>
                  </a:tcPr>
                </a:tc>
                <a:tc>
                  <a:txBody>
                    <a:bodyPr/>
                    <a:lstStyle/>
                    <a:p>
                      <a:pPr algn="ctr" rtl="0" fontAlgn="ctr"/>
                      <a:r>
                        <a:rPr lang="es-419" sz="1200" b="0" i="0" u="none" strike="noStrike" dirty="0">
                          <a:solidFill>
                            <a:srgbClr val="000000"/>
                          </a:solidFill>
                          <a:effectLst/>
                          <a:latin typeface="Calibri" panose="020F0502020204030204" pitchFamily="34" charset="0"/>
                        </a:rPr>
                        <a:t>32</a:t>
                      </a:r>
                    </a:p>
                  </a:txBody>
                  <a:tcPr marL="7002" marR="7002" marT="700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9EDF4"/>
                    </a:solidFill>
                  </a:tcPr>
                </a:tc>
                <a:tc>
                  <a:txBody>
                    <a:bodyPr/>
                    <a:lstStyle/>
                    <a:p>
                      <a:pPr algn="ctr" rtl="0" fontAlgn="ctr"/>
                      <a:r>
                        <a:rPr lang="es-419" sz="1200" b="0" i="0" u="none" strike="noStrike" dirty="0">
                          <a:solidFill>
                            <a:srgbClr val="000000"/>
                          </a:solidFill>
                          <a:effectLst/>
                          <a:latin typeface="Calibri" panose="020F0502020204030204" pitchFamily="34" charset="0"/>
                        </a:rPr>
                        <a:t>120</a:t>
                      </a:r>
                    </a:p>
                  </a:txBody>
                  <a:tcPr marL="7002" marR="7002" marT="700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9EDF4"/>
                    </a:solidFill>
                  </a:tcPr>
                </a:tc>
                <a:tc>
                  <a:txBody>
                    <a:bodyPr/>
                    <a:lstStyle/>
                    <a:p>
                      <a:pPr algn="ctr" rtl="0" fontAlgn="ctr"/>
                      <a:r>
                        <a:rPr lang="es-419" sz="1200" b="0" i="0" u="none" strike="noStrike" dirty="0">
                          <a:solidFill>
                            <a:srgbClr val="000000"/>
                          </a:solidFill>
                          <a:effectLst/>
                          <a:latin typeface="Calibri" panose="020F0502020204030204" pitchFamily="34" charset="0"/>
                        </a:rPr>
                        <a:t>0</a:t>
                      </a:r>
                    </a:p>
                  </a:txBody>
                  <a:tcPr marL="7002" marR="7002" marT="700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9EDF4"/>
                    </a:solidFill>
                  </a:tcPr>
                </a:tc>
                <a:tc>
                  <a:txBody>
                    <a:bodyPr/>
                    <a:lstStyle/>
                    <a:p>
                      <a:pPr algn="ctr" rtl="0" fontAlgn="ctr"/>
                      <a:r>
                        <a:rPr lang="es-419" sz="1200" b="0" i="0" u="none" strike="noStrike" dirty="0">
                          <a:solidFill>
                            <a:srgbClr val="000000"/>
                          </a:solidFill>
                          <a:effectLst/>
                          <a:latin typeface="Calibri" panose="020F0502020204030204" pitchFamily="34" charset="0"/>
                        </a:rPr>
                        <a:t>yes</a:t>
                      </a:r>
                    </a:p>
                  </a:txBody>
                  <a:tcPr marL="7002" marR="7002" marT="700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9EDF4"/>
                    </a:solidFill>
                  </a:tcPr>
                </a:tc>
                <a:tc>
                  <a:txBody>
                    <a:bodyPr/>
                    <a:lstStyle/>
                    <a:p>
                      <a:pPr algn="ctr" rtl="0" fontAlgn="ctr"/>
                      <a:r>
                        <a:rPr lang="es-419" sz="1200" b="0" i="0" u="none" strike="noStrike" dirty="0">
                          <a:solidFill>
                            <a:srgbClr val="000000"/>
                          </a:solidFill>
                          <a:effectLst/>
                          <a:latin typeface="Calibri" panose="020F0502020204030204" pitchFamily="34" charset="0"/>
                        </a:rPr>
                        <a:t>0</a:t>
                      </a:r>
                    </a:p>
                  </a:txBody>
                  <a:tcPr marL="7002" marR="7002" marT="700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1688559937"/>
                  </a:ext>
                </a:extLst>
              </a:tr>
              <a:tr h="189881">
                <a:tc vMerge="1">
                  <a:txBody>
                    <a:bodyPr/>
                    <a:lstStyle/>
                    <a:p>
                      <a:endParaRPr lang="es-CO"/>
                    </a:p>
                  </a:txBody>
                  <a:tcPr/>
                </a:tc>
                <a:tc>
                  <a:txBody>
                    <a:bodyPr/>
                    <a:lstStyle/>
                    <a:p>
                      <a:pPr algn="ctr" rtl="0" fontAlgn="ctr"/>
                      <a:r>
                        <a:rPr lang="es-419" sz="1200" b="0" i="0" u="none" strike="noStrike" dirty="0" err="1">
                          <a:solidFill>
                            <a:srgbClr val="FFFFFF"/>
                          </a:solidFill>
                          <a:effectLst/>
                          <a:latin typeface="Calibri" panose="020F0502020204030204" pitchFamily="34" charset="0"/>
                        </a:rPr>
                        <a:t>Event</a:t>
                      </a:r>
                      <a:r>
                        <a:rPr lang="es-419" sz="1200" b="0" i="0" u="none" strike="noStrike" dirty="0">
                          <a:solidFill>
                            <a:srgbClr val="FFFFFF"/>
                          </a:solidFill>
                          <a:effectLst/>
                          <a:latin typeface="Calibri" panose="020F0502020204030204" pitchFamily="34" charset="0"/>
                        </a:rPr>
                        <a:t> Manager </a:t>
                      </a:r>
                    </a:p>
                  </a:txBody>
                  <a:tcPr marL="7002" marR="7002" marT="700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4F81BD"/>
                    </a:solidFill>
                  </a:tcPr>
                </a:tc>
                <a:tc>
                  <a:txBody>
                    <a:bodyPr/>
                    <a:lstStyle/>
                    <a:p>
                      <a:pPr algn="ctr" rtl="0" fontAlgn="ctr"/>
                      <a:r>
                        <a:rPr lang="es-419" sz="1200" b="0" i="0" u="none" strike="noStrike" dirty="0" err="1">
                          <a:solidFill>
                            <a:srgbClr val="000000"/>
                          </a:solidFill>
                          <a:effectLst/>
                          <a:latin typeface="Calibri" panose="020F0502020204030204" pitchFamily="34" charset="0"/>
                        </a:rPr>
                        <a:t>Workers</a:t>
                      </a:r>
                      <a:endParaRPr lang="es-419" sz="1200" b="0" i="0" u="none" strike="noStrike" dirty="0">
                        <a:solidFill>
                          <a:srgbClr val="000000"/>
                        </a:solidFill>
                        <a:effectLst/>
                        <a:latin typeface="Calibri" panose="020F0502020204030204" pitchFamily="34" charset="0"/>
                      </a:endParaRPr>
                    </a:p>
                  </a:txBody>
                  <a:tcPr marL="7002" marR="7002" marT="700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9EDF4"/>
                    </a:solidFill>
                  </a:tcPr>
                </a:tc>
                <a:tc>
                  <a:txBody>
                    <a:bodyPr/>
                    <a:lstStyle/>
                    <a:p>
                      <a:pPr algn="ctr" rtl="0" fontAlgn="ctr"/>
                      <a:r>
                        <a:rPr lang="es-419" sz="1200" b="0" i="0" u="none" strike="noStrike" dirty="0">
                          <a:solidFill>
                            <a:srgbClr val="000000"/>
                          </a:solidFill>
                          <a:effectLst/>
                          <a:latin typeface="Calibri" panose="020F0502020204030204" pitchFamily="34" charset="0"/>
                        </a:rPr>
                        <a:t>6</a:t>
                      </a:r>
                    </a:p>
                  </a:txBody>
                  <a:tcPr marL="7002" marR="7002" marT="700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9EDF4"/>
                    </a:solidFill>
                  </a:tcPr>
                </a:tc>
                <a:tc>
                  <a:txBody>
                    <a:bodyPr/>
                    <a:lstStyle/>
                    <a:p>
                      <a:pPr algn="ctr" rtl="0" fontAlgn="ctr"/>
                      <a:r>
                        <a:rPr lang="es-419" sz="1200" b="0" i="0" u="none" strike="noStrike" dirty="0">
                          <a:solidFill>
                            <a:srgbClr val="000000"/>
                          </a:solidFill>
                          <a:effectLst/>
                          <a:latin typeface="Calibri" panose="020F0502020204030204" pitchFamily="34" charset="0"/>
                        </a:rPr>
                        <a:t>16</a:t>
                      </a:r>
                    </a:p>
                  </a:txBody>
                  <a:tcPr marL="7002" marR="7002" marT="700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9EDF4"/>
                    </a:solidFill>
                  </a:tcPr>
                </a:tc>
                <a:tc>
                  <a:txBody>
                    <a:bodyPr/>
                    <a:lstStyle/>
                    <a:p>
                      <a:pPr algn="ctr" rtl="0" fontAlgn="ctr"/>
                      <a:r>
                        <a:rPr lang="es-419" sz="1200" b="0" i="0" u="none" strike="noStrike" dirty="0">
                          <a:solidFill>
                            <a:srgbClr val="000000"/>
                          </a:solidFill>
                          <a:effectLst/>
                          <a:latin typeface="Calibri" panose="020F0502020204030204" pitchFamily="34" charset="0"/>
                        </a:rPr>
                        <a:t>36</a:t>
                      </a:r>
                    </a:p>
                  </a:txBody>
                  <a:tcPr marL="7002" marR="7002" marT="700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9EDF4"/>
                    </a:solidFill>
                  </a:tcPr>
                </a:tc>
                <a:tc>
                  <a:txBody>
                    <a:bodyPr/>
                    <a:lstStyle/>
                    <a:p>
                      <a:pPr algn="ctr" rtl="0" fontAlgn="ctr"/>
                      <a:r>
                        <a:rPr lang="es-419" sz="1200" b="0" i="0" u="none" strike="noStrike" dirty="0">
                          <a:solidFill>
                            <a:srgbClr val="000000"/>
                          </a:solidFill>
                          <a:effectLst/>
                          <a:latin typeface="Calibri" panose="020F0502020204030204" pitchFamily="34" charset="0"/>
                        </a:rPr>
                        <a:t>120</a:t>
                      </a:r>
                    </a:p>
                  </a:txBody>
                  <a:tcPr marL="7002" marR="7002" marT="700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9EDF4"/>
                    </a:solidFill>
                  </a:tcPr>
                </a:tc>
                <a:tc>
                  <a:txBody>
                    <a:bodyPr/>
                    <a:lstStyle/>
                    <a:p>
                      <a:pPr algn="ctr" rtl="0" fontAlgn="ctr"/>
                      <a:r>
                        <a:rPr lang="es-419" sz="1200" b="0" i="0" u="none" strike="noStrike" dirty="0">
                          <a:solidFill>
                            <a:srgbClr val="000000"/>
                          </a:solidFill>
                          <a:effectLst/>
                          <a:latin typeface="Calibri" panose="020F0502020204030204" pitchFamily="34" charset="0"/>
                        </a:rPr>
                        <a:t>0</a:t>
                      </a:r>
                    </a:p>
                  </a:txBody>
                  <a:tcPr marL="7002" marR="7002" marT="700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9EDF4"/>
                    </a:solidFill>
                  </a:tcPr>
                </a:tc>
                <a:tc>
                  <a:txBody>
                    <a:bodyPr/>
                    <a:lstStyle/>
                    <a:p>
                      <a:pPr algn="ctr" rtl="0" fontAlgn="ctr"/>
                      <a:r>
                        <a:rPr lang="es-419" sz="1200" b="0" i="0" u="none" strike="noStrike" dirty="0">
                          <a:solidFill>
                            <a:srgbClr val="000000"/>
                          </a:solidFill>
                          <a:effectLst/>
                          <a:latin typeface="Calibri" panose="020F0502020204030204" pitchFamily="34" charset="0"/>
                        </a:rPr>
                        <a:t>Yes</a:t>
                      </a:r>
                    </a:p>
                  </a:txBody>
                  <a:tcPr marL="7002" marR="7002" marT="700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9EDF4"/>
                    </a:solidFill>
                  </a:tcPr>
                </a:tc>
                <a:tc>
                  <a:txBody>
                    <a:bodyPr/>
                    <a:lstStyle/>
                    <a:p>
                      <a:pPr algn="ctr" rtl="0" fontAlgn="ctr"/>
                      <a:r>
                        <a:rPr lang="es-419" sz="1200" b="0" i="0" u="none" strike="noStrike" dirty="0">
                          <a:solidFill>
                            <a:schemeClr val="tx1"/>
                          </a:solidFill>
                          <a:effectLst/>
                          <a:latin typeface="Calibri" panose="020F0502020204030204" pitchFamily="34" charset="0"/>
                        </a:rPr>
                        <a:t>0</a:t>
                      </a:r>
                    </a:p>
                  </a:txBody>
                  <a:tcPr marL="7002" marR="7002" marT="700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9050"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2297709765"/>
                  </a:ext>
                </a:extLst>
              </a:tr>
              <a:tr h="189881">
                <a:tc vMerge="1">
                  <a:txBody>
                    <a:bodyPr/>
                    <a:lstStyle/>
                    <a:p>
                      <a:pPr algn="ctr" rtl="0" fontAlgn="ctr"/>
                      <a:endParaRPr lang="es-419" sz="1600" b="0" i="0" u="none" strike="noStrike" dirty="0">
                        <a:solidFill>
                          <a:srgbClr val="FFFFFF"/>
                        </a:solidFill>
                        <a:effectLst/>
                        <a:latin typeface="Calibri" panose="020F0502020204030204" pitchFamily="34" charset="0"/>
                      </a:endParaRPr>
                    </a:p>
                  </a:txBody>
                  <a:tcPr marL="9336" marR="9336" marT="933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a:txBody>
                    <a:bodyPr/>
                    <a:lstStyle/>
                    <a:p>
                      <a:pPr algn="ctr" rtl="0" fontAlgn="ctr"/>
                      <a:r>
                        <a:rPr lang="es-419" sz="1200" b="0" i="0" u="none" strike="noStrike" dirty="0">
                          <a:solidFill>
                            <a:srgbClr val="FFFFFF"/>
                          </a:solidFill>
                          <a:effectLst/>
                          <a:latin typeface="Calibri" panose="020F0502020204030204" pitchFamily="34" charset="0"/>
                        </a:rPr>
                        <a:t>Red </a:t>
                      </a:r>
                      <a:r>
                        <a:rPr lang="es-419" sz="1200" b="0" i="0" u="none" strike="noStrike" dirty="0" err="1">
                          <a:solidFill>
                            <a:srgbClr val="FFFFFF"/>
                          </a:solidFill>
                          <a:effectLst/>
                          <a:latin typeface="Calibri" panose="020F0502020204030204" pitchFamily="34" charset="0"/>
                        </a:rPr>
                        <a:t>Hat</a:t>
                      </a:r>
                      <a:r>
                        <a:rPr lang="es-419" sz="1200" b="0" i="0" u="none" strike="noStrike" dirty="0">
                          <a:solidFill>
                            <a:srgbClr val="FFFFFF"/>
                          </a:solidFill>
                          <a:effectLst/>
                          <a:latin typeface="Calibri" panose="020F0502020204030204" pitchFamily="34" charset="0"/>
                        </a:rPr>
                        <a:t> ODP</a:t>
                      </a:r>
                    </a:p>
                  </a:txBody>
                  <a:tcPr marL="7002" marR="7002" marT="700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a:txBody>
                    <a:bodyPr/>
                    <a:lstStyle/>
                    <a:p>
                      <a:pPr algn="ctr" rtl="0" fontAlgn="ctr"/>
                      <a:r>
                        <a:rPr lang="es-419" sz="1200" b="0" i="0" u="none" strike="noStrike" dirty="0">
                          <a:solidFill>
                            <a:srgbClr val="000000"/>
                          </a:solidFill>
                          <a:effectLst/>
                          <a:latin typeface="Calibri" panose="020F0502020204030204" pitchFamily="34" charset="0"/>
                        </a:rPr>
                        <a:t>Workers</a:t>
                      </a:r>
                    </a:p>
                  </a:txBody>
                  <a:tcPr marL="7002" marR="7002" marT="700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rtl="0" fontAlgn="ctr"/>
                      <a:r>
                        <a:rPr lang="es-419" sz="1200" b="0" i="0" u="none" strike="noStrike" dirty="0">
                          <a:solidFill>
                            <a:srgbClr val="000000"/>
                          </a:solidFill>
                          <a:effectLst/>
                          <a:latin typeface="Calibri" panose="020F0502020204030204" pitchFamily="34" charset="0"/>
                        </a:rPr>
                        <a:t>3</a:t>
                      </a:r>
                    </a:p>
                  </a:txBody>
                  <a:tcPr marL="7002" marR="7002" marT="700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rtl="0" fontAlgn="ctr"/>
                      <a:r>
                        <a:rPr lang="es-419" sz="1200" b="0" i="0" u="none" strike="noStrike" dirty="0">
                          <a:solidFill>
                            <a:srgbClr val="000000"/>
                          </a:solidFill>
                          <a:effectLst/>
                          <a:latin typeface="Calibri" panose="020F0502020204030204" pitchFamily="34" charset="0"/>
                        </a:rPr>
                        <a:t>16</a:t>
                      </a:r>
                    </a:p>
                  </a:txBody>
                  <a:tcPr marL="7002" marR="7002" marT="700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rtl="0" fontAlgn="ctr"/>
                      <a:r>
                        <a:rPr lang="es-419" sz="1200" b="0" i="0" u="none" strike="noStrike" dirty="0">
                          <a:solidFill>
                            <a:srgbClr val="000000"/>
                          </a:solidFill>
                          <a:effectLst/>
                          <a:latin typeface="Calibri" panose="020F0502020204030204" pitchFamily="34" charset="0"/>
                        </a:rPr>
                        <a:t>24</a:t>
                      </a:r>
                    </a:p>
                  </a:txBody>
                  <a:tcPr marL="7002" marR="7002" marT="700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rtl="0" fontAlgn="ctr"/>
                      <a:r>
                        <a:rPr lang="es-419" sz="1200" b="0" i="0" u="none" strike="noStrike" dirty="0">
                          <a:solidFill>
                            <a:srgbClr val="000000"/>
                          </a:solidFill>
                          <a:effectLst/>
                          <a:latin typeface="Calibri" panose="020F0502020204030204" pitchFamily="34" charset="0"/>
                        </a:rPr>
                        <a:t>120</a:t>
                      </a:r>
                    </a:p>
                  </a:txBody>
                  <a:tcPr marL="7002" marR="7002" marT="700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rtl="0" fontAlgn="ctr"/>
                      <a:r>
                        <a:rPr lang="es-419" sz="1200" b="0" i="0" u="none" strike="noStrike" dirty="0">
                          <a:solidFill>
                            <a:schemeClr val="tx1"/>
                          </a:solidFill>
                          <a:effectLst/>
                          <a:latin typeface="Calibri" panose="020F0502020204030204" pitchFamily="34" charset="0"/>
                        </a:rPr>
                        <a:t>0</a:t>
                      </a:r>
                    </a:p>
                  </a:txBody>
                  <a:tcPr marL="7002" marR="7002" marT="700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rtl="0" fontAlgn="ctr"/>
                      <a:r>
                        <a:rPr lang="es-419" sz="1200" b="0" i="0" u="none" strike="noStrike" dirty="0">
                          <a:solidFill>
                            <a:srgbClr val="000000"/>
                          </a:solidFill>
                          <a:effectLst/>
                          <a:latin typeface="Calibri" panose="020F0502020204030204" pitchFamily="34" charset="0"/>
                        </a:rPr>
                        <a:t>no</a:t>
                      </a:r>
                    </a:p>
                  </a:txBody>
                  <a:tcPr marL="7002" marR="7002" marT="700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rtl="0" fontAlgn="ctr"/>
                      <a:r>
                        <a:rPr lang="es-419" sz="1200" b="0" i="0" u="none" strike="noStrike" dirty="0">
                          <a:solidFill>
                            <a:srgbClr val="000000"/>
                          </a:solidFill>
                          <a:effectLst/>
                          <a:latin typeface="Calibri" panose="020F0502020204030204" pitchFamily="34" charset="0"/>
                        </a:rPr>
                        <a:t>3150</a:t>
                      </a:r>
                    </a:p>
                  </a:txBody>
                  <a:tcPr marL="7002" marR="7002" marT="700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905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10001"/>
                  </a:ext>
                </a:extLst>
              </a:tr>
              <a:tr h="189881">
                <a:tc vMerge="1">
                  <a:txBody>
                    <a:bodyPr/>
                    <a:lstStyle/>
                    <a:p>
                      <a:pPr algn="ctr" rtl="0" fontAlgn="ctr"/>
                      <a:r>
                        <a:rPr lang="es-419" sz="1600" b="0" i="0" u="none" strike="noStrike" dirty="0">
                          <a:solidFill>
                            <a:srgbClr val="FFFFFF"/>
                          </a:solidFill>
                          <a:effectLst/>
                          <a:latin typeface="Calibri" panose="020F0502020204030204" pitchFamily="34" charset="0"/>
                        </a:rPr>
                        <a:t>Event Management</a:t>
                      </a:r>
                    </a:p>
                  </a:txBody>
                  <a:tcPr marL="9336" marR="9336" marT="933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a:txBody>
                    <a:bodyPr/>
                    <a:lstStyle/>
                    <a:p>
                      <a:pPr algn="ctr" rtl="0" fontAlgn="ctr"/>
                      <a:r>
                        <a:rPr lang="es-419" sz="1200" b="0" i="0" u="none" strike="noStrike" dirty="0">
                          <a:solidFill>
                            <a:srgbClr val="FFFFFF"/>
                          </a:solidFill>
                          <a:effectLst/>
                          <a:latin typeface="Calibri" panose="020F0502020204030204" pitchFamily="34" charset="0"/>
                        </a:rPr>
                        <a:t>Event Manager (Gw)</a:t>
                      </a:r>
                    </a:p>
                  </a:txBody>
                  <a:tcPr marL="7002" marR="7002" marT="700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a:txBody>
                    <a:bodyPr/>
                    <a:lstStyle/>
                    <a:p>
                      <a:pPr algn="ctr" rtl="0" fontAlgn="ctr"/>
                      <a:r>
                        <a:rPr lang="es-419" sz="1200" b="0" i="0" u="none" strike="noStrike" dirty="0">
                          <a:solidFill>
                            <a:srgbClr val="000000"/>
                          </a:solidFill>
                          <a:effectLst/>
                          <a:latin typeface="Calibri" panose="020F0502020204030204" pitchFamily="34" charset="0"/>
                        </a:rPr>
                        <a:t>Virtual Machine</a:t>
                      </a:r>
                    </a:p>
                  </a:txBody>
                  <a:tcPr marL="7002" marR="7002" marT="700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rtl="0" fontAlgn="ctr"/>
                      <a:r>
                        <a:rPr lang="es-419" sz="1200" b="0" i="0" u="none" strike="noStrike" dirty="0">
                          <a:solidFill>
                            <a:srgbClr val="000000"/>
                          </a:solidFill>
                          <a:effectLst/>
                          <a:latin typeface="Calibri" panose="020F0502020204030204" pitchFamily="34" charset="0"/>
                        </a:rPr>
                        <a:t>1</a:t>
                      </a:r>
                    </a:p>
                  </a:txBody>
                  <a:tcPr marL="7002" marR="7002" marT="700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rtl="0" fontAlgn="ctr"/>
                      <a:r>
                        <a:rPr lang="es-419" sz="1200" b="0" i="0" u="none" strike="noStrike" dirty="0">
                          <a:solidFill>
                            <a:srgbClr val="000000"/>
                          </a:solidFill>
                          <a:effectLst/>
                          <a:latin typeface="Calibri" panose="020F0502020204030204" pitchFamily="34" charset="0"/>
                        </a:rPr>
                        <a:t>8</a:t>
                      </a:r>
                    </a:p>
                  </a:txBody>
                  <a:tcPr marL="7002" marR="7002" marT="700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rtl="0" fontAlgn="ctr"/>
                      <a:r>
                        <a:rPr lang="es-419" sz="1200" b="0" i="0" u="none" strike="noStrike" dirty="0">
                          <a:solidFill>
                            <a:srgbClr val="000000"/>
                          </a:solidFill>
                          <a:effectLst/>
                          <a:latin typeface="Calibri" panose="020F0502020204030204" pitchFamily="34" charset="0"/>
                        </a:rPr>
                        <a:t>32</a:t>
                      </a:r>
                    </a:p>
                  </a:txBody>
                  <a:tcPr marL="7002" marR="7002" marT="700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rtl="0" fontAlgn="ctr"/>
                      <a:r>
                        <a:rPr lang="es-419" sz="1200" b="0" i="0" u="none" strike="noStrike" dirty="0">
                          <a:solidFill>
                            <a:srgbClr val="000000"/>
                          </a:solidFill>
                          <a:effectLst/>
                          <a:latin typeface="Calibri" panose="020F0502020204030204" pitchFamily="34" charset="0"/>
                        </a:rPr>
                        <a:t>100</a:t>
                      </a:r>
                    </a:p>
                  </a:txBody>
                  <a:tcPr marL="7002" marR="7002" marT="700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rtl="0" fontAlgn="ctr"/>
                      <a:r>
                        <a:rPr lang="es-419" sz="1200" b="0" i="0" u="none" strike="noStrike" dirty="0">
                          <a:solidFill>
                            <a:srgbClr val="000000"/>
                          </a:solidFill>
                          <a:effectLst/>
                          <a:latin typeface="Calibri" panose="020F0502020204030204" pitchFamily="34" charset="0"/>
                        </a:rPr>
                        <a:t>0</a:t>
                      </a:r>
                    </a:p>
                  </a:txBody>
                  <a:tcPr marL="7002" marR="7002" marT="700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rtl="0" fontAlgn="ctr"/>
                      <a:r>
                        <a:rPr lang="es-419" sz="1200" b="0" i="0" u="none" strike="noStrike" dirty="0">
                          <a:solidFill>
                            <a:srgbClr val="000000"/>
                          </a:solidFill>
                          <a:effectLst/>
                          <a:latin typeface="Calibri" panose="020F0502020204030204" pitchFamily="34" charset="0"/>
                        </a:rPr>
                        <a:t>no</a:t>
                      </a:r>
                    </a:p>
                  </a:txBody>
                  <a:tcPr marL="7002" marR="7002" marT="700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rtl="0" fontAlgn="ctr"/>
                      <a:r>
                        <a:rPr lang="es-419" sz="1200" b="0" i="0" u="none" strike="noStrike" dirty="0">
                          <a:solidFill>
                            <a:srgbClr val="000000"/>
                          </a:solidFill>
                          <a:effectLst/>
                          <a:latin typeface="Calibri" panose="020F0502020204030204" pitchFamily="34" charset="0"/>
                        </a:rPr>
                        <a:t>0</a:t>
                      </a:r>
                    </a:p>
                  </a:txBody>
                  <a:tcPr marL="7002" marR="7002" marT="700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2122076593"/>
                  </a:ext>
                </a:extLst>
              </a:tr>
              <a:tr h="189881">
                <a:tc vMerge="1">
                  <a:txBody>
                    <a:bodyPr/>
                    <a:lstStyle/>
                    <a:p>
                      <a:pPr algn="ctr" rtl="0" fontAlgn="ctr"/>
                      <a:r>
                        <a:rPr lang="es-419" sz="1600" b="0" i="0" u="none" strike="noStrike" dirty="0">
                          <a:solidFill>
                            <a:srgbClr val="FFFFFF"/>
                          </a:solidFill>
                          <a:effectLst/>
                          <a:latin typeface="Calibri" panose="020F0502020204030204" pitchFamily="34" charset="0"/>
                        </a:rPr>
                        <a:t>Event Management</a:t>
                      </a:r>
                    </a:p>
                  </a:txBody>
                  <a:tcPr marL="9336" marR="9336" marT="9335"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a:txBody>
                    <a:bodyPr/>
                    <a:lstStyle/>
                    <a:p>
                      <a:pPr algn="ctr" rtl="0" fontAlgn="ctr"/>
                      <a:endParaRPr lang="es-419" sz="1200" b="0" i="0" u="none" strike="noStrike" dirty="0">
                        <a:solidFill>
                          <a:srgbClr val="FFFFFF"/>
                        </a:solidFill>
                        <a:effectLst/>
                        <a:latin typeface="Calibri" panose="020F0502020204030204" pitchFamily="34" charset="0"/>
                      </a:endParaRPr>
                    </a:p>
                  </a:txBody>
                  <a:tcPr marL="7002" marR="7002" marT="700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4F81BD"/>
                    </a:solidFill>
                  </a:tcPr>
                </a:tc>
                <a:tc>
                  <a:txBody>
                    <a:bodyPr/>
                    <a:lstStyle/>
                    <a:p>
                      <a:pPr algn="ctr" rtl="0" fontAlgn="ctr"/>
                      <a:endParaRPr lang="es-419" sz="1200" b="0" i="0" u="none" strike="noStrike" dirty="0">
                        <a:solidFill>
                          <a:srgbClr val="000000"/>
                        </a:solidFill>
                        <a:effectLst/>
                        <a:latin typeface="Calibri" panose="020F0502020204030204" pitchFamily="34" charset="0"/>
                      </a:endParaRPr>
                    </a:p>
                  </a:txBody>
                  <a:tcPr marL="7002" marR="7002" marT="700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rtl="0" fontAlgn="ctr"/>
                      <a:endParaRPr lang="es-419" sz="1200" b="0" i="0" u="none" strike="noStrike" dirty="0">
                        <a:solidFill>
                          <a:srgbClr val="000000"/>
                        </a:solidFill>
                        <a:effectLst/>
                        <a:latin typeface="Calibri" panose="020F0502020204030204" pitchFamily="34" charset="0"/>
                      </a:endParaRPr>
                    </a:p>
                  </a:txBody>
                  <a:tcPr marL="7002" marR="7002" marT="700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rtl="0" fontAlgn="ctr"/>
                      <a:endParaRPr lang="es-419" sz="1200" b="0" i="0" u="none" strike="noStrike" dirty="0">
                        <a:solidFill>
                          <a:srgbClr val="000000"/>
                        </a:solidFill>
                        <a:effectLst/>
                        <a:latin typeface="Calibri" panose="020F0502020204030204" pitchFamily="34" charset="0"/>
                      </a:endParaRPr>
                    </a:p>
                  </a:txBody>
                  <a:tcPr marL="7002" marR="7002" marT="700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rtl="0" fontAlgn="ctr"/>
                      <a:endParaRPr lang="es-419" sz="1200" b="0" i="0" u="none" strike="noStrike" dirty="0">
                        <a:solidFill>
                          <a:srgbClr val="000000"/>
                        </a:solidFill>
                        <a:effectLst/>
                        <a:latin typeface="Calibri" panose="020F0502020204030204" pitchFamily="34" charset="0"/>
                      </a:endParaRPr>
                    </a:p>
                  </a:txBody>
                  <a:tcPr marL="7002" marR="7002" marT="700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rtl="0" fontAlgn="ctr"/>
                      <a:endParaRPr lang="es-419" sz="1200" b="0" i="0" u="none" strike="noStrike" dirty="0">
                        <a:solidFill>
                          <a:srgbClr val="000000"/>
                        </a:solidFill>
                        <a:effectLst/>
                        <a:latin typeface="Calibri" panose="020F0502020204030204" pitchFamily="34" charset="0"/>
                      </a:endParaRPr>
                    </a:p>
                  </a:txBody>
                  <a:tcPr marL="7002" marR="7002" marT="700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rtl="0" fontAlgn="ctr"/>
                      <a:endParaRPr lang="es-419" sz="1200" b="0" i="0" u="none" strike="noStrike" dirty="0">
                        <a:solidFill>
                          <a:srgbClr val="000000"/>
                        </a:solidFill>
                        <a:effectLst/>
                        <a:latin typeface="Calibri" panose="020F0502020204030204" pitchFamily="34" charset="0"/>
                      </a:endParaRPr>
                    </a:p>
                  </a:txBody>
                  <a:tcPr marL="7002" marR="7002" marT="700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rtl="0" fontAlgn="ctr"/>
                      <a:endParaRPr lang="es-419" sz="1200" b="0" i="0" u="none" strike="noStrike" dirty="0">
                        <a:solidFill>
                          <a:srgbClr val="000000"/>
                        </a:solidFill>
                        <a:effectLst/>
                        <a:latin typeface="Calibri" panose="020F0502020204030204" pitchFamily="34" charset="0"/>
                      </a:endParaRPr>
                    </a:p>
                  </a:txBody>
                  <a:tcPr marL="7002" marR="7002" marT="700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tc>
                  <a:txBody>
                    <a:bodyPr/>
                    <a:lstStyle/>
                    <a:p>
                      <a:pPr algn="ctr" rtl="0" fontAlgn="ctr"/>
                      <a:endParaRPr lang="es-419" sz="1200" b="0" i="0" u="none" strike="noStrike" dirty="0">
                        <a:solidFill>
                          <a:srgbClr val="000000"/>
                        </a:solidFill>
                        <a:effectLst/>
                        <a:latin typeface="Calibri" panose="020F0502020204030204" pitchFamily="34" charset="0"/>
                      </a:endParaRPr>
                    </a:p>
                  </a:txBody>
                  <a:tcPr marL="7002" marR="7002" marT="7001" marB="0" anchor="ctr">
                    <a:lnL w="12700" cap="flat" cmpd="sng" algn="ctr">
                      <a:solidFill>
                        <a:srgbClr val="FFFFFF"/>
                      </a:solidFill>
                      <a:prstDash val="solid"/>
                      <a:round/>
                      <a:headEnd type="none" w="med" len="med"/>
                      <a:tailEnd type="none" w="med" len="med"/>
                    </a:lnL>
                    <a:lnR w="12700" cap="flat" cmpd="sng" algn="ctr">
                      <a:solidFill>
                        <a:srgbClr val="FFFFFF"/>
                      </a:solidFill>
                      <a:prstDash val="solid"/>
                      <a:round/>
                      <a:headEnd type="none" w="med" len="med"/>
                      <a:tailEnd type="none" w="med" len="med"/>
                    </a:lnR>
                    <a:lnT w="12700" cap="flat" cmpd="sng" algn="ctr">
                      <a:solidFill>
                        <a:srgbClr val="FFFFFF"/>
                      </a:solidFill>
                      <a:prstDash val="solid"/>
                      <a:round/>
                      <a:headEnd type="none" w="med" len="med"/>
                      <a:tailEnd type="none" w="med" len="med"/>
                    </a:lnT>
                    <a:lnB w="12700" cap="flat" cmpd="sng" algn="ctr">
                      <a:solidFill>
                        <a:srgbClr val="FFFFFF"/>
                      </a:solidFill>
                      <a:prstDash val="solid"/>
                      <a:round/>
                      <a:headEnd type="none" w="med" len="med"/>
                      <a:tailEnd type="none" w="med" len="med"/>
                    </a:lnB>
                    <a:solidFill>
                      <a:srgbClr val="E9EDF4"/>
                    </a:solidFill>
                  </a:tcPr>
                </a:tc>
                <a:extLst>
                  <a:ext uri="{0D108BD9-81ED-4DB2-BD59-A6C34878D82A}">
                    <a16:rowId xmlns:a16="http://schemas.microsoft.com/office/drawing/2014/main" val="3557638055"/>
                  </a:ext>
                </a:extLst>
              </a:tr>
            </a:tbl>
          </a:graphicData>
        </a:graphic>
      </p:graphicFrame>
      <p:sp>
        <p:nvSpPr>
          <p:cNvPr id="9" name="TextBox 8">
            <a:extLst>
              <a:ext uri="{FF2B5EF4-FFF2-40B4-BE49-F238E27FC236}">
                <a16:creationId xmlns:a16="http://schemas.microsoft.com/office/drawing/2014/main" id="{0CEF6949-0409-8B49-9ED5-A54C9A01805C}"/>
              </a:ext>
            </a:extLst>
          </p:cNvPr>
          <p:cNvSpPr txBox="1"/>
          <p:nvPr/>
        </p:nvSpPr>
        <p:spPr>
          <a:xfrm>
            <a:off x="285750" y="4684289"/>
            <a:ext cx="8858250" cy="456830"/>
          </a:xfrm>
          <a:prstGeom prst="rect">
            <a:avLst/>
          </a:prstGeom>
          <a:noFill/>
        </p:spPr>
        <p:txBody>
          <a:bodyPr>
            <a:normAutofit/>
          </a:bodyPr>
          <a:lstStyle/>
          <a:p>
            <a:pPr defTabSz="685783">
              <a:defRPr/>
            </a:pPr>
            <a:r>
              <a:rPr lang="en-US" sz="1200" dirty="0">
                <a:solidFill>
                  <a:srgbClr val="000000"/>
                </a:solidFill>
                <a:latin typeface="Arial"/>
                <a:ea typeface="ＭＳ Ｐゴシック"/>
              </a:rPr>
              <a:t>Estimation &amp; deployment assumptions</a:t>
            </a:r>
            <a:r>
              <a:rPr lang="en-PE" sz="1200" dirty="0">
                <a:solidFill>
                  <a:srgbClr val="000000"/>
                </a:solidFill>
                <a:latin typeface="Arial"/>
                <a:ea typeface="ＭＳ Ｐゴシック"/>
              </a:rPr>
              <a:t>: </a:t>
            </a:r>
          </a:p>
          <a:p>
            <a:pPr marL="171446" indent="-171446" defTabSz="685783">
              <a:buFont typeface="Arial" panose="020B0604020202020204" pitchFamily="34" charset="0"/>
              <a:buChar char="•"/>
              <a:defRPr/>
            </a:pPr>
            <a:r>
              <a:rPr lang="en-US" sz="788" dirty="0">
                <a:solidFill>
                  <a:srgbClr val="000000"/>
                </a:solidFill>
                <a:latin typeface="Arial"/>
                <a:ea typeface="ＭＳ Ｐゴシック"/>
              </a:rPr>
              <a:t>Red Hat ODP </a:t>
            </a:r>
            <a:r>
              <a:rPr lang="en-US" sz="788" dirty="0" err="1">
                <a:solidFill>
                  <a:srgbClr val="000000"/>
                </a:solidFill>
                <a:latin typeface="Arial"/>
                <a:ea typeface="ＭＳ Ｐゴシック"/>
              </a:rPr>
              <a:t>considera</a:t>
            </a:r>
            <a:r>
              <a:rPr lang="en-US" sz="788" dirty="0">
                <a:solidFill>
                  <a:srgbClr val="000000"/>
                </a:solidFill>
                <a:latin typeface="Arial"/>
                <a:ea typeface="ＭＳ Ｐゴシック"/>
              </a:rPr>
              <a:t> 3 nodos, los </a:t>
            </a:r>
            <a:r>
              <a:rPr lang="en-US" sz="788" dirty="0" err="1">
                <a:solidFill>
                  <a:srgbClr val="000000"/>
                </a:solidFill>
                <a:latin typeface="Arial"/>
                <a:ea typeface="ＭＳ Ｐゴシック"/>
              </a:rPr>
              <a:t>cuales</a:t>
            </a:r>
            <a:r>
              <a:rPr lang="en-US" sz="788" dirty="0">
                <a:solidFill>
                  <a:srgbClr val="000000"/>
                </a:solidFill>
                <a:latin typeface="Arial"/>
                <a:ea typeface="ＭＳ Ｐゴシック"/>
              </a:rPr>
              <a:t> </a:t>
            </a:r>
            <a:r>
              <a:rPr lang="en-US" sz="788" dirty="0" err="1">
                <a:solidFill>
                  <a:srgbClr val="000000"/>
                </a:solidFill>
                <a:latin typeface="Arial"/>
                <a:ea typeface="ＭＳ Ｐゴシック"/>
              </a:rPr>
              <a:t>estarán</a:t>
            </a:r>
            <a:r>
              <a:rPr lang="en-US" sz="788" dirty="0">
                <a:solidFill>
                  <a:srgbClr val="000000"/>
                </a:solidFill>
                <a:latin typeface="Arial"/>
                <a:ea typeface="ＭＳ Ｐゴシック"/>
              </a:rPr>
              <a:t> </a:t>
            </a:r>
            <a:r>
              <a:rPr lang="en-US" sz="788" dirty="0" err="1">
                <a:solidFill>
                  <a:srgbClr val="000000"/>
                </a:solidFill>
                <a:latin typeface="Arial"/>
                <a:ea typeface="ＭＳ Ｐゴシック"/>
              </a:rPr>
              <a:t>dedicados</a:t>
            </a:r>
            <a:r>
              <a:rPr lang="en-US" sz="788" dirty="0">
                <a:solidFill>
                  <a:srgbClr val="000000"/>
                </a:solidFill>
                <a:latin typeface="Arial"/>
                <a:ea typeface="ＭＳ Ｐゴシック"/>
              </a:rPr>
              <a:t> al almacenamiento por lo tanto 3150 = 12,5 TB totals de storage </a:t>
            </a:r>
            <a:r>
              <a:rPr lang="en-US" sz="788" dirty="0" err="1">
                <a:solidFill>
                  <a:srgbClr val="000000"/>
                </a:solidFill>
                <a:latin typeface="Arial"/>
                <a:ea typeface="ＭＳ Ｐゴシック"/>
              </a:rPr>
              <a:t>efectivo</a:t>
            </a:r>
            <a:r>
              <a:rPr lang="en-US" sz="788" dirty="0">
                <a:solidFill>
                  <a:srgbClr val="000000"/>
                </a:solidFill>
                <a:latin typeface="Arial"/>
                <a:ea typeface="ＭＳ Ｐゴシック"/>
              </a:rPr>
              <a:t> (ROW)</a:t>
            </a:r>
          </a:p>
        </p:txBody>
      </p:sp>
      <p:sp>
        <p:nvSpPr>
          <p:cNvPr id="8" name="TextBox 7">
            <a:extLst>
              <a:ext uri="{FF2B5EF4-FFF2-40B4-BE49-F238E27FC236}">
                <a16:creationId xmlns:a16="http://schemas.microsoft.com/office/drawing/2014/main" id="{6BC636E3-D100-D541-92F5-DB02A44272BC}"/>
              </a:ext>
            </a:extLst>
          </p:cNvPr>
          <p:cNvSpPr txBox="1"/>
          <p:nvPr/>
        </p:nvSpPr>
        <p:spPr>
          <a:xfrm>
            <a:off x="227943" y="459211"/>
            <a:ext cx="7871450" cy="346249"/>
          </a:xfrm>
          <a:prstGeom prst="rect">
            <a:avLst/>
          </a:prstGeom>
          <a:noFill/>
        </p:spPr>
        <p:txBody>
          <a:bodyPr wrap="square" rtlCol="0">
            <a:spAutoFit/>
          </a:bodyPr>
          <a:lstStyle/>
          <a:p>
            <a:pPr defTabSz="685800">
              <a:defRPr/>
            </a:pPr>
            <a:r>
              <a:rPr lang="es-419" sz="1650" dirty="0">
                <a:solidFill>
                  <a:prstClr val="black"/>
                </a:solidFill>
                <a:latin typeface="IBM Plex Sans" panose="020B0503050203000203" pitchFamily="34" charset="0"/>
                <a:ea typeface="ＭＳ Ｐゴシック"/>
                <a:sym typeface="Wingdings" panose="05000000000000000000" pitchFamily="2" charset="2"/>
              </a:rPr>
              <a:t>“</a:t>
            </a:r>
            <a:r>
              <a:rPr lang="es-419" sz="1650" dirty="0">
                <a:solidFill>
                  <a:prstClr val="black"/>
                </a:solidFill>
                <a:latin typeface="IBM Plex Sans" panose="020B0503050203000203" pitchFamily="34" charset="0"/>
                <a:ea typeface="ＭＳ Ｐゴシック"/>
              </a:rPr>
              <a:t>Automation &amp; Event Analytics</a:t>
            </a:r>
            <a:r>
              <a:rPr lang="es-419" sz="1650" dirty="0">
                <a:solidFill>
                  <a:prstClr val="black"/>
                </a:solidFill>
                <a:latin typeface="IBM Plex Sans" panose="020B0503050203000203" pitchFamily="34" charset="0"/>
                <a:ea typeface="ＭＳ Ｐゴシック"/>
                <a:sym typeface="Wingdings" panose="05000000000000000000" pitchFamily="2" charset="2"/>
              </a:rPr>
              <a:t>” – Estimación de Hardware Mínimo</a:t>
            </a:r>
            <a:endParaRPr lang="en-US" sz="1650" dirty="0">
              <a:solidFill>
                <a:prstClr val="black"/>
              </a:solidFill>
              <a:latin typeface="IBM Plex Sans" panose="020B0503050203000203" pitchFamily="34" charset="0"/>
              <a:ea typeface="ＭＳ Ｐゴシック"/>
            </a:endParaRPr>
          </a:p>
        </p:txBody>
      </p:sp>
      <p:graphicFrame>
        <p:nvGraphicFramePr>
          <p:cNvPr id="2" name="Tabla 2">
            <a:extLst>
              <a:ext uri="{FF2B5EF4-FFF2-40B4-BE49-F238E27FC236}">
                <a16:creationId xmlns:a16="http://schemas.microsoft.com/office/drawing/2014/main" id="{2FC60AB1-01C2-414B-9D1E-962967BA5D01}"/>
              </a:ext>
            </a:extLst>
          </p:cNvPr>
          <p:cNvGraphicFramePr>
            <a:graphicFrameLocks noGrp="1"/>
          </p:cNvGraphicFramePr>
          <p:nvPr/>
        </p:nvGraphicFramePr>
        <p:xfrm>
          <a:off x="3699224" y="2756031"/>
          <a:ext cx="4981575" cy="2011680"/>
        </p:xfrm>
        <a:graphic>
          <a:graphicData uri="http://schemas.openxmlformats.org/drawingml/2006/table">
            <a:tbl>
              <a:tblPr firstRow="1" bandRow="1">
                <a:tableStyleId>{5C22544A-7EE6-4342-B048-85BDC9FD1C3A}</a:tableStyleId>
              </a:tblPr>
              <a:tblGrid>
                <a:gridCol w="1660525">
                  <a:extLst>
                    <a:ext uri="{9D8B030D-6E8A-4147-A177-3AD203B41FA5}">
                      <a16:colId xmlns:a16="http://schemas.microsoft.com/office/drawing/2014/main" val="827047181"/>
                    </a:ext>
                  </a:extLst>
                </a:gridCol>
                <a:gridCol w="1660525">
                  <a:extLst>
                    <a:ext uri="{9D8B030D-6E8A-4147-A177-3AD203B41FA5}">
                      <a16:colId xmlns:a16="http://schemas.microsoft.com/office/drawing/2014/main" val="1518828178"/>
                    </a:ext>
                  </a:extLst>
                </a:gridCol>
                <a:gridCol w="1660525">
                  <a:extLst>
                    <a:ext uri="{9D8B030D-6E8A-4147-A177-3AD203B41FA5}">
                      <a16:colId xmlns:a16="http://schemas.microsoft.com/office/drawing/2014/main" val="1733418984"/>
                    </a:ext>
                  </a:extLst>
                </a:gridCol>
              </a:tblGrid>
              <a:tr h="278130">
                <a:tc>
                  <a:txBody>
                    <a:bodyPr/>
                    <a:lstStyle/>
                    <a:p>
                      <a:r>
                        <a:rPr lang="es-CL" sz="900" dirty="0"/>
                        <a:t>Categoría</a:t>
                      </a:r>
                    </a:p>
                  </a:txBody>
                  <a:tcPr marL="68580" marR="68580" marT="34290" marB="34290">
                    <a:solidFill>
                      <a:srgbClr val="002060"/>
                    </a:solidFill>
                  </a:tcPr>
                </a:tc>
                <a:tc>
                  <a:txBody>
                    <a:bodyPr/>
                    <a:lstStyle/>
                    <a:p>
                      <a:r>
                        <a:rPr lang="es-CL" sz="900" dirty="0"/>
                        <a:t>Recurso</a:t>
                      </a:r>
                    </a:p>
                  </a:txBody>
                  <a:tcPr marL="68580" marR="68580" marT="34290" marB="34290">
                    <a:solidFill>
                      <a:srgbClr val="002060"/>
                    </a:solidFill>
                  </a:tcPr>
                </a:tc>
                <a:tc>
                  <a:txBody>
                    <a:bodyPr/>
                    <a:lstStyle/>
                    <a:p>
                      <a:r>
                        <a:rPr lang="es-CL" sz="900" dirty="0"/>
                        <a:t>Capacidad</a:t>
                      </a:r>
                    </a:p>
                  </a:txBody>
                  <a:tcPr marL="68580" marR="68580" marT="34290" marB="34290">
                    <a:solidFill>
                      <a:srgbClr val="002060"/>
                    </a:solidFill>
                  </a:tcPr>
                </a:tc>
                <a:extLst>
                  <a:ext uri="{0D108BD9-81ED-4DB2-BD59-A6C34878D82A}">
                    <a16:rowId xmlns:a16="http://schemas.microsoft.com/office/drawing/2014/main" val="3900334450"/>
                  </a:ext>
                </a:extLst>
              </a:tr>
              <a:tr h="342900">
                <a:tc>
                  <a:txBody>
                    <a:bodyPr/>
                    <a:lstStyle/>
                    <a:p>
                      <a:r>
                        <a:rPr lang="es-CL" sz="900" b="1" dirty="0" err="1"/>
                        <a:t>Event</a:t>
                      </a:r>
                      <a:r>
                        <a:rPr lang="es-CL" sz="900" b="1" dirty="0"/>
                        <a:t> </a:t>
                      </a:r>
                      <a:r>
                        <a:rPr lang="es-CL" sz="900" b="1" dirty="0" err="1"/>
                        <a:t>rate</a:t>
                      </a:r>
                      <a:r>
                        <a:rPr lang="es-CL" sz="900" b="1" dirty="0"/>
                        <a:t> </a:t>
                      </a:r>
                      <a:r>
                        <a:rPr lang="es-CL" sz="900" b="1" dirty="0" err="1"/>
                        <a:t>throughput</a:t>
                      </a:r>
                      <a:endParaRPr lang="es-CL" sz="900" b="1" dirty="0"/>
                    </a:p>
                  </a:txBody>
                  <a:tcPr marL="68580" marR="68580" marT="34290" marB="34290"/>
                </a:tc>
                <a:tc>
                  <a:txBody>
                    <a:bodyPr/>
                    <a:lstStyle/>
                    <a:p>
                      <a:r>
                        <a:rPr lang="es-CL" sz="900" dirty="0" err="1"/>
                        <a:t>Steady</a:t>
                      </a:r>
                      <a:r>
                        <a:rPr lang="es-CL" sz="900" dirty="0"/>
                        <a:t> </a:t>
                      </a:r>
                      <a:r>
                        <a:rPr lang="es-CL" sz="900" dirty="0" err="1"/>
                        <a:t>state</a:t>
                      </a:r>
                      <a:r>
                        <a:rPr lang="es-CL" sz="900" dirty="0"/>
                        <a:t> </a:t>
                      </a:r>
                      <a:r>
                        <a:rPr lang="es-CL" sz="900" dirty="0" err="1"/>
                        <a:t>events</a:t>
                      </a:r>
                      <a:r>
                        <a:rPr lang="es-CL" sz="900" dirty="0"/>
                        <a:t> per </a:t>
                      </a:r>
                      <a:r>
                        <a:rPr lang="es-CL" sz="900" dirty="0" err="1"/>
                        <a:t>second</a:t>
                      </a:r>
                      <a:endParaRPr lang="es-CL" sz="900" dirty="0"/>
                    </a:p>
                  </a:txBody>
                  <a:tcPr marL="68580" marR="68580" marT="34290" marB="34290"/>
                </a:tc>
                <a:tc>
                  <a:txBody>
                    <a:bodyPr/>
                    <a:lstStyle/>
                    <a:p>
                      <a:r>
                        <a:rPr lang="es-CL" sz="900" dirty="0"/>
                        <a:t>50</a:t>
                      </a:r>
                    </a:p>
                  </a:txBody>
                  <a:tcPr marL="68580" marR="68580" marT="34290" marB="34290"/>
                </a:tc>
                <a:extLst>
                  <a:ext uri="{0D108BD9-81ED-4DB2-BD59-A6C34878D82A}">
                    <a16:rowId xmlns:a16="http://schemas.microsoft.com/office/drawing/2014/main" val="798165362"/>
                  </a:ext>
                </a:extLst>
              </a:tr>
              <a:tr h="278130">
                <a:tc>
                  <a:txBody>
                    <a:bodyPr/>
                    <a:lstStyle/>
                    <a:p>
                      <a:endParaRPr lang="es-CL" sz="900" b="1" dirty="0"/>
                    </a:p>
                  </a:txBody>
                  <a:tcPr marL="68580" marR="68580" marT="34290" marB="3429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L" sz="900" dirty="0" err="1"/>
                        <a:t>Burst</a:t>
                      </a:r>
                      <a:r>
                        <a:rPr lang="es-CL" sz="900" dirty="0"/>
                        <a:t> </a:t>
                      </a:r>
                      <a:r>
                        <a:rPr lang="es-CL" sz="900" dirty="0" err="1"/>
                        <a:t>rate</a:t>
                      </a:r>
                      <a:r>
                        <a:rPr lang="es-CL" sz="900" dirty="0"/>
                        <a:t> </a:t>
                      </a:r>
                      <a:r>
                        <a:rPr lang="es-CL" sz="900" dirty="0" err="1"/>
                        <a:t>events</a:t>
                      </a:r>
                      <a:r>
                        <a:rPr lang="es-CL" sz="900" dirty="0"/>
                        <a:t> per </a:t>
                      </a:r>
                      <a:r>
                        <a:rPr lang="es-CL" sz="900" dirty="0" err="1"/>
                        <a:t>second</a:t>
                      </a:r>
                      <a:endParaRPr lang="es-CL" sz="900" dirty="0"/>
                    </a:p>
                  </a:txBody>
                  <a:tcPr marL="68580" marR="68580" marT="34290" marB="34290"/>
                </a:tc>
                <a:tc>
                  <a:txBody>
                    <a:bodyPr/>
                    <a:lstStyle/>
                    <a:p>
                      <a:r>
                        <a:rPr lang="es-CL" sz="900" dirty="0"/>
                        <a:t>500</a:t>
                      </a:r>
                    </a:p>
                  </a:txBody>
                  <a:tcPr marL="68580" marR="68580" marT="34290" marB="34290"/>
                </a:tc>
                <a:extLst>
                  <a:ext uri="{0D108BD9-81ED-4DB2-BD59-A6C34878D82A}">
                    <a16:rowId xmlns:a16="http://schemas.microsoft.com/office/drawing/2014/main" val="4250192932"/>
                  </a:ext>
                </a:extLst>
              </a:tr>
              <a:tr h="278130">
                <a:tc>
                  <a:txBody>
                    <a:bodyPr/>
                    <a:lstStyle/>
                    <a:p>
                      <a:r>
                        <a:rPr lang="es-CL" sz="900" b="1" dirty="0" err="1"/>
                        <a:t>Topology</a:t>
                      </a:r>
                      <a:r>
                        <a:rPr lang="es-CL" sz="900" b="1" dirty="0"/>
                        <a:t> </a:t>
                      </a:r>
                      <a:r>
                        <a:rPr lang="es-CL" sz="900" b="1" dirty="0" err="1"/>
                        <a:t>sizing</a:t>
                      </a:r>
                      <a:endParaRPr lang="es-CL" sz="900" b="1" dirty="0"/>
                    </a:p>
                  </a:txBody>
                  <a:tcPr marL="68580" marR="68580" marT="34290" marB="3429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L" sz="900" dirty="0" err="1"/>
                        <a:t>Approximate</a:t>
                      </a:r>
                      <a:r>
                        <a:rPr lang="es-CL" sz="900" dirty="0"/>
                        <a:t> Resources</a:t>
                      </a:r>
                    </a:p>
                  </a:txBody>
                  <a:tcPr marL="68580" marR="68580" marT="34290" marB="34290"/>
                </a:tc>
                <a:tc>
                  <a:txBody>
                    <a:bodyPr/>
                    <a:lstStyle/>
                    <a:p>
                      <a:r>
                        <a:rPr lang="es-CL" sz="900" dirty="0"/>
                        <a:t>5000000</a:t>
                      </a:r>
                    </a:p>
                  </a:txBody>
                  <a:tcPr marL="68580" marR="68580" marT="34290" marB="34290"/>
                </a:tc>
                <a:extLst>
                  <a:ext uri="{0D108BD9-81ED-4DB2-BD59-A6C34878D82A}">
                    <a16:rowId xmlns:a16="http://schemas.microsoft.com/office/drawing/2014/main" val="1663368358"/>
                  </a:ext>
                </a:extLst>
              </a:tr>
              <a:tr h="278130">
                <a:tc>
                  <a:txBody>
                    <a:bodyPr/>
                    <a:lstStyle/>
                    <a:p>
                      <a:r>
                        <a:rPr lang="es-CL" sz="900" b="1" dirty="0" err="1"/>
                        <a:t>Metric</a:t>
                      </a:r>
                      <a:r>
                        <a:rPr lang="es-CL" sz="900" b="1" dirty="0"/>
                        <a:t> </a:t>
                      </a:r>
                      <a:r>
                        <a:rPr lang="es-CL" sz="900" b="1" dirty="0" err="1"/>
                        <a:t>Mgmnt</a:t>
                      </a:r>
                      <a:r>
                        <a:rPr lang="es-CL" sz="900" b="1" dirty="0"/>
                        <a:t> </a:t>
                      </a:r>
                      <a:r>
                        <a:rPr lang="es-CL" sz="900" b="1" dirty="0" err="1"/>
                        <a:t>System</a:t>
                      </a:r>
                      <a:r>
                        <a:rPr lang="es-CL" sz="900" b="1" dirty="0"/>
                        <a:t> </a:t>
                      </a:r>
                      <a:r>
                        <a:rPr lang="es-CL" sz="900" b="1" dirty="0" err="1"/>
                        <a:t>Size</a:t>
                      </a:r>
                      <a:endParaRPr lang="es-CL" sz="900" b="1" dirty="0"/>
                    </a:p>
                  </a:txBody>
                  <a:tcPr marL="68580" marR="68580" marT="34290" marB="3429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L" sz="900" dirty="0" err="1"/>
                        <a:t>Number</a:t>
                      </a:r>
                      <a:r>
                        <a:rPr lang="es-CL" sz="900" dirty="0"/>
                        <a:t> </a:t>
                      </a:r>
                      <a:r>
                        <a:rPr lang="es-CL" sz="900" dirty="0" err="1"/>
                        <a:t>of</a:t>
                      </a:r>
                      <a:r>
                        <a:rPr lang="es-CL" sz="900" dirty="0"/>
                        <a:t> </a:t>
                      </a:r>
                      <a:r>
                        <a:rPr lang="es-CL" sz="900" dirty="0" err="1"/>
                        <a:t>metrics</a:t>
                      </a:r>
                      <a:endParaRPr lang="es-CL" sz="900" dirty="0"/>
                    </a:p>
                  </a:txBody>
                  <a:tcPr marL="68580" marR="68580" marT="34290" marB="34290"/>
                </a:tc>
                <a:tc>
                  <a:txBody>
                    <a:bodyPr/>
                    <a:lstStyle/>
                    <a:p>
                      <a:r>
                        <a:rPr lang="es-CL" sz="900" dirty="0"/>
                        <a:t>100000</a:t>
                      </a:r>
                    </a:p>
                  </a:txBody>
                  <a:tcPr marL="68580" marR="68580" marT="34290" marB="34290"/>
                </a:tc>
                <a:extLst>
                  <a:ext uri="{0D108BD9-81ED-4DB2-BD59-A6C34878D82A}">
                    <a16:rowId xmlns:a16="http://schemas.microsoft.com/office/drawing/2014/main" val="2348477039"/>
                  </a:ext>
                </a:extLst>
              </a:tr>
              <a:tr h="278130">
                <a:tc>
                  <a:txBody>
                    <a:bodyPr/>
                    <a:lstStyle/>
                    <a:p>
                      <a:r>
                        <a:rPr lang="es-CL" sz="900" b="1" dirty="0" err="1"/>
                        <a:t>Environment</a:t>
                      </a:r>
                      <a:r>
                        <a:rPr lang="es-CL" sz="900" b="1" dirty="0"/>
                        <a:t> </a:t>
                      </a:r>
                      <a:r>
                        <a:rPr lang="es-CL" sz="900" b="1" dirty="0" err="1"/>
                        <a:t>options</a:t>
                      </a:r>
                      <a:r>
                        <a:rPr lang="es-CL" sz="900" b="1" dirty="0"/>
                        <a:t> </a:t>
                      </a:r>
                    </a:p>
                  </a:txBody>
                  <a:tcPr marL="68580" marR="68580" marT="34290" marB="3429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L" sz="900" dirty="0" err="1"/>
                        <a:t>Minimun</a:t>
                      </a:r>
                      <a:r>
                        <a:rPr lang="es-CL" sz="900" dirty="0"/>
                        <a:t> </a:t>
                      </a:r>
                      <a:r>
                        <a:rPr lang="es-CL" sz="900" dirty="0" err="1"/>
                        <a:t>metric</a:t>
                      </a:r>
                      <a:r>
                        <a:rPr lang="es-CL" sz="900" dirty="0"/>
                        <a:t> </a:t>
                      </a:r>
                      <a:r>
                        <a:rPr lang="es-CL" sz="900" dirty="0" err="1"/>
                        <a:t>granularity</a:t>
                      </a:r>
                      <a:endParaRPr lang="es-CL" sz="900" dirty="0"/>
                    </a:p>
                  </a:txBody>
                  <a:tcPr marL="68580" marR="68580" marT="34290" marB="34290"/>
                </a:tc>
                <a:tc>
                  <a:txBody>
                    <a:bodyPr/>
                    <a:lstStyle/>
                    <a:p>
                      <a:r>
                        <a:rPr lang="es-CL" sz="900" dirty="0"/>
                        <a:t>5 </a:t>
                      </a:r>
                      <a:r>
                        <a:rPr lang="es-CL" sz="900" dirty="0" err="1"/>
                        <a:t>mins</a:t>
                      </a:r>
                      <a:endParaRPr lang="es-CL" sz="900" dirty="0"/>
                    </a:p>
                  </a:txBody>
                  <a:tcPr marL="68580" marR="68580" marT="34290" marB="34290"/>
                </a:tc>
                <a:extLst>
                  <a:ext uri="{0D108BD9-81ED-4DB2-BD59-A6C34878D82A}">
                    <a16:rowId xmlns:a16="http://schemas.microsoft.com/office/drawing/2014/main" val="1235940718"/>
                  </a:ext>
                </a:extLst>
              </a:tr>
              <a:tr h="278130">
                <a:tc>
                  <a:txBody>
                    <a:bodyPr/>
                    <a:lstStyle/>
                    <a:p>
                      <a:endParaRPr lang="es-CL" sz="900" dirty="0"/>
                    </a:p>
                  </a:txBody>
                  <a:tcPr marL="68580" marR="68580" marT="34290" marB="34290"/>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s-CL" sz="900" dirty="0"/>
                        <a:t>High </a:t>
                      </a:r>
                      <a:r>
                        <a:rPr lang="es-CL" sz="900" dirty="0" err="1"/>
                        <a:t>availability</a:t>
                      </a:r>
                      <a:endParaRPr lang="es-CL" sz="900" dirty="0"/>
                    </a:p>
                  </a:txBody>
                  <a:tcPr marL="68580" marR="68580" marT="34290" marB="34290"/>
                </a:tc>
                <a:tc>
                  <a:txBody>
                    <a:bodyPr/>
                    <a:lstStyle/>
                    <a:p>
                      <a:r>
                        <a:rPr lang="es-CL" sz="900" dirty="0"/>
                        <a:t>Yes</a:t>
                      </a:r>
                    </a:p>
                  </a:txBody>
                  <a:tcPr marL="68580" marR="68580" marT="34290" marB="34290"/>
                </a:tc>
                <a:extLst>
                  <a:ext uri="{0D108BD9-81ED-4DB2-BD59-A6C34878D82A}">
                    <a16:rowId xmlns:a16="http://schemas.microsoft.com/office/drawing/2014/main" val="193688689"/>
                  </a:ext>
                </a:extLst>
              </a:tr>
            </a:tbl>
          </a:graphicData>
        </a:graphic>
      </p:graphicFrame>
      <p:sp>
        <p:nvSpPr>
          <p:cNvPr id="10" name="TextBox 8">
            <a:extLst>
              <a:ext uri="{FF2B5EF4-FFF2-40B4-BE49-F238E27FC236}">
                <a16:creationId xmlns:a16="http://schemas.microsoft.com/office/drawing/2014/main" id="{5EB257D8-2D5A-47AF-8B1A-997D2E531F10}"/>
              </a:ext>
            </a:extLst>
          </p:cNvPr>
          <p:cNvSpPr txBox="1"/>
          <p:nvPr/>
        </p:nvSpPr>
        <p:spPr>
          <a:xfrm>
            <a:off x="317849" y="2461249"/>
            <a:ext cx="8858250" cy="221003"/>
          </a:xfrm>
          <a:prstGeom prst="rect">
            <a:avLst/>
          </a:prstGeom>
          <a:noFill/>
        </p:spPr>
        <p:txBody>
          <a:bodyPr>
            <a:normAutofit fontScale="85000" lnSpcReduction="20000"/>
          </a:bodyPr>
          <a:lstStyle/>
          <a:p>
            <a:pPr defTabSz="685783">
              <a:defRPr/>
            </a:pPr>
            <a:r>
              <a:rPr lang="en-US" sz="975" dirty="0">
                <a:solidFill>
                  <a:srgbClr val="000000"/>
                </a:solidFill>
                <a:latin typeface="Arial"/>
                <a:ea typeface="ＭＳ Ｐゴシック"/>
              </a:rPr>
              <a:t>Fuente</a:t>
            </a:r>
            <a:r>
              <a:rPr lang="en-US" sz="1200" dirty="0">
                <a:solidFill>
                  <a:srgbClr val="000000"/>
                </a:solidFill>
                <a:latin typeface="Arial"/>
                <a:ea typeface="ＭＳ Ｐゴシック"/>
              </a:rPr>
              <a:t>: </a:t>
            </a:r>
            <a:r>
              <a:rPr lang="es-CL" sz="788" dirty="0">
                <a:solidFill>
                  <a:srgbClr val="000000"/>
                </a:solidFill>
                <a:latin typeface="Arial"/>
                <a:ea typeface="ＭＳ Ｐゴシック"/>
                <a:hlinkClick r:id="rId3"/>
              </a:rPr>
              <a:t>Hardware </a:t>
            </a:r>
            <a:r>
              <a:rPr lang="es-CL" sz="788" dirty="0" err="1">
                <a:solidFill>
                  <a:srgbClr val="000000"/>
                </a:solidFill>
                <a:latin typeface="Arial"/>
                <a:ea typeface="ＭＳ Ｐゴシック"/>
                <a:hlinkClick r:id="rId3"/>
              </a:rPr>
              <a:t>requirements</a:t>
            </a:r>
            <a:r>
              <a:rPr lang="es-CL" sz="788" dirty="0">
                <a:solidFill>
                  <a:srgbClr val="000000"/>
                </a:solidFill>
                <a:latin typeface="Arial"/>
                <a:ea typeface="ＭＳ Ｐゴシック"/>
                <a:hlinkClick r:id="rId3"/>
              </a:rPr>
              <a:t> </a:t>
            </a:r>
            <a:r>
              <a:rPr lang="es-CL" sz="788" dirty="0" err="1">
                <a:solidFill>
                  <a:srgbClr val="000000"/>
                </a:solidFill>
                <a:latin typeface="Arial"/>
                <a:ea typeface="ＭＳ Ｐゴシック"/>
                <a:hlinkClick r:id="rId3"/>
              </a:rPr>
              <a:t>for</a:t>
            </a:r>
            <a:r>
              <a:rPr lang="es-CL" sz="788" dirty="0">
                <a:solidFill>
                  <a:srgbClr val="000000"/>
                </a:solidFill>
                <a:latin typeface="Arial"/>
                <a:ea typeface="ＭＳ Ｐゴシック"/>
                <a:hlinkClick r:id="rId3"/>
              </a:rPr>
              <a:t> IBM Cloud Pak </a:t>
            </a:r>
            <a:r>
              <a:rPr lang="es-CL" sz="788" dirty="0" err="1">
                <a:solidFill>
                  <a:srgbClr val="000000"/>
                </a:solidFill>
                <a:latin typeface="Arial"/>
                <a:ea typeface="ＭＳ Ｐゴシック"/>
                <a:hlinkClick r:id="rId3"/>
              </a:rPr>
              <a:t>for</a:t>
            </a:r>
            <a:r>
              <a:rPr lang="es-CL" sz="788" dirty="0">
                <a:solidFill>
                  <a:srgbClr val="000000"/>
                </a:solidFill>
                <a:latin typeface="Arial"/>
                <a:ea typeface="ＭＳ Ｐゴシック"/>
                <a:hlinkClick r:id="rId3"/>
              </a:rPr>
              <a:t> Watson </a:t>
            </a:r>
            <a:r>
              <a:rPr lang="es-CL" sz="788" dirty="0" err="1">
                <a:solidFill>
                  <a:srgbClr val="000000"/>
                </a:solidFill>
                <a:latin typeface="Arial"/>
                <a:ea typeface="ＭＳ Ｐゴシック"/>
                <a:hlinkClick r:id="rId3"/>
              </a:rPr>
              <a:t>AIOps</a:t>
            </a:r>
            <a:r>
              <a:rPr lang="es-CL" sz="788" dirty="0">
                <a:solidFill>
                  <a:srgbClr val="000000"/>
                </a:solidFill>
                <a:latin typeface="Arial"/>
                <a:ea typeface="ＭＳ Ｐゴシック"/>
                <a:hlinkClick r:id="rId3"/>
              </a:rPr>
              <a:t> </a:t>
            </a:r>
            <a:r>
              <a:rPr lang="es-CL" sz="788" dirty="0" err="1">
                <a:solidFill>
                  <a:srgbClr val="000000"/>
                </a:solidFill>
                <a:latin typeface="Arial"/>
                <a:ea typeface="ＭＳ Ｐゴシック"/>
                <a:hlinkClick r:id="rId3"/>
              </a:rPr>
              <a:t>Event</a:t>
            </a:r>
            <a:r>
              <a:rPr lang="es-CL" sz="788" dirty="0">
                <a:solidFill>
                  <a:srgbClr val="000000"/>
                </a:solidFill>
                <a:latin typeface="Arial"/>
                <a:ea typeface="ＭＳ Ｐゴシック"/>
                <a:hlinkClick r:id="rId3"/>
              </a:rPr>
              <a:t> Manager - IBM </a:t>
            </a:r>
            <a:r>
              <a:rPr lang="es-CL" sz="788" dirty="0" err="1">
                <a:solidFill>
                  <a:srgbClr val="000000"/>
                </a:solidFill>
                <a:latin typeface="Arial"/>
                <a:ea typeface="ＭＳ Ｐゴシック"/>
                <a:hlinkClick r:id="rId3"/>
              </a:rPr>
              <a:t>Documentation</a:t>
            </a:r>
            <a:endParaRPr lang="en-US" sz="788" dirty="0">
              <a:solidFill>
                <a:srgbClr val="000000"/>
              </a:solidFill>
              <a:latin typeface="Arial"/>
              <a:ea typeface="ＭＳ Ｐゴシック"/>
            </a:endParaRPr>
          </a:p>
        </p:txBody>
      </p:sp>
    </p:spTree>
    <p:extLst>
      <p:ext uri="{BB962C8B-B14F-4D97-AF65-F5344CB8AC3E}">
        <p14:creationId xmlns:p14="http://schemas.microsoft.com/office/powerpoint/2010/main" val="237957969"/>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9A6C0-FDF8-4E45-B327-6F3D7FEF6A83}"/>
              </a:ext>
            </a:extLst>
          </p:cNvPr>
          <p:cNvSpPr>
            <a:spLocks noGrp="1"/>
          </p:cNvSpPr>
          <p:nvPr>
            <p:ph type="title"/>
          </p:nvPr>
        </p:nvSpPr>
        <p:spPr>
          <a:xfrm>
            <a:off x="550800" y="1939051"/>
            <a:ext cx="7341652" cy="632699"/>
          </a:xfrm>
        </p:spPr>
        <p:txBody>
          <a:bodyPr/>
          <a:lstStyle/>
          <a:p>
            <a:pPr defTabSz="685983" fontAlgn="auto">
              <a:lnSpc>
                <a:spcPct val="100000"/>
              </a:lnSpc>
              <a:spcBef>
                <a:spcPts val="0"/>
              </a:spcBef>
              <a:spcAft>
                <a:spcPts val="0"/>
              </a:spcAft>
              <a:defRPr/>
            </a:pPr>
            <a:r>
              <a:rPr lang="es-ES" sz="3600" b="1" kern="1200" dirty="0">
                <a:gradFill>
                  <a:gsLst>
                    <a:gs pos="0">
                      <a:srgbClr val="4589FF"/>
                    </a:gs>
                    <a:gs pos="100000">
                      <a:srgbClr val="BE95FF"/>
                    </a:gs>
                  </a:gsLst>
                  <a:lin ang="0" scaled="0"/>
                </a:gradFill>
                <a:latin typeface="Arial" panose="020B0604020202020204" pitchFamily="34" charset="0"/>
                <a:cs typeface="Arial" panose="020B0604020202020204" pitchFamily="34" charset="0"/>
              </a:rPr>
              <a:t>¿Dónde encuentro información?</a:t>
            </a:r>
            <a:endParaRPr lang="en-US" sz="3600" b="1" kern="1200" dirty="0">
              <a:gradFill>
                <a:gsLst>
                  <a:gs pos="0">
                    <a:srgbClr val="4589FF"/>
                  </a:gs>
                  <a:gs pos="100000">
                    <a:srgbClr val="BE95FF"/>
                  </a:gs>
                </a:gsLst>
                <a:lin ang="0" scaled="0"/>
              </a:gra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01864FF9-1077-944A-876E-088145A2E5DE}"/>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685983" rtl="0" eaLnBrk="1" fontAlgn="auto" latinLnBrk="0" hangingPunct="1">
                <a:lnSpc>
                  <a:spcPct val="100000"/>
                </a:lnSpc>
                <a:spcBef>
                  <a:spcPts val="0"/>
                </a:spcBef>
                <a:spcAft>
                  <a:spcPts val="0"/>
                </a:spcAft>
                <a:buClrTx/>
                <a:buSzTx/>
                <a:buFontTx/>
                <a:buNone/>
                <a:tabLst/>
                <a:defRPr/>
              </a:pPr>
              <a:t>27</a:t>
            </a:fld>
            <a:endPar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00" name="Picture 99">
            <a:extLst>
              <a:ext uri="{FF2B5EF4-FFF2-40B4-BE49-F238E27FC236}">
                <a16:creationId xmlns:a16="http://schemas.microsoft.com/office/drawing/2014/main" id="{4949E8D3-7BEF-F540-9CA6-890C4120C594}"/>
              </a:ext>
            </a:extLst>
          </p:cNvPr>
          <p:cNvPicPr>
            <a:picLocks noChangeAspect="1"/>
          </p:cNvPicPr>
          <p:nvPr/>
        </p:nvPicPr>
        <p:blipFill>
          <a:blip r:embed="rId3"/>
          <a:stretch>
            <a:fillRect/>
          </a:stretch>
        </p:blipFill>
        <p:spPr>
          <a:xfrm>
            <a:off x="8102208" y="188913"/>
            <a:ext cx="631114" cy="723024"/>
          </a:xfrm>
          <a:prstGeom prst="rect">
            <a:avLst/>
          </a:prstGeom>
          <a:effectLst>
            <a:glow rad="63500">
              <a:schemeClr val="accent1">
                <a:satMod val="175000"/>
                <a:alpha val="40000"/>
              </a:schemeClr>
            </a:glow>
          </a:effectLst>
        </p:spPr>
      </p:pic>
      <p:sp>
        <p:nvSpPr>
          <p:cNvPr id="49" name="Text Placeholder 2">
            <a:extLst>
              <a:ext uri="{FF2B5EF4-FFF2-40B4-BE49-F238E27FC236}">
                <a16:creationId xmlns:a16="http://schemas.microsoft.com/office/drawing/2014/main" id="{7A2782E3-B1B4-824F-9B52-DE8920303483}"/>
              </a:ext>
            </a:extLst>
          </p:cNvPr>
          <p:cNvSpPr>
            <a:spLocks noGrp="1"/>
          </p:cNvSpPr>
          <p:nvPr>
            <p:ph type="body" sz="quarter" idx="12"/>
          </p:nvPr>
        </p:nvSpPr>
        <p:spPr>
          <a:xfrm>
            <a:off x="1202457" y="1321028"/>
            <a:ext cx="3430268" cy="356173"/>
          </a:xfrm>
        </p:spPr>
        <p:txBody>
          <a:bodyPr/>
          <a:lstStyle/>
          <a:p>
            <a:pPr marL="0" lvl="1" indent="0">
              <a:lnSpc>
                <a:spcPct val="90000"/>
              </a:lnSpc>
              <a:spcBef>
                <a:spcPct val="0"/>
              </a:spcBef>
              <a:buNone/>
            </a:pPr>
            <a:r>
              <a:rPr lang="en-US" sz="1200" kern="1200" dirty="0">
                <a:ea typeface="+mn-ea"/>
                <a:cs typeface="+mn-cs"/>
              </a:rPr>
              <a:t>Introducción  General</a:t>
            </a:r>
          </a:p>
        </p:txBody>
      </p:sp>
      <p:pic>
        <p:nvPicPr>
          <p:cNvPr id="18" name="Picture 17" descr="Logo, company name&#10;&#10;Description automatically generated">
            <a:extLst>
              <a:ext uri="{FF2B5EF4-FFF2-40B4-BE49-F238E27FC236}">
                <a16:creationId xmlns:a16="http://schemas.microsoft.com/office/drawing/2014/main" id="{566A1C56-602D-A61B-680A-2AB61D00007F}"/>
              </a:ext>
            </a:extLst>
          </p:cNvPr>
          <p:cNvPicPr>
            <a:picLocks noChangeAspect="1"/>
          </p:cNvPicPr>
          <p:nvPr/>
        </p:nvPicPr>
        <p:blipFill rotWithShape="1">
          <a:blip r:embed="rId4">
            <a:extLst>
              <a:ext uri="{28A0092B-C50C-407E-A947-70E740481C1C}">
                <a14:useLocalDpi xmlns:a14="http://schemas.microsoft.com/office/drawing/2010/main" val="0"/>
              </a:ext>
            </a:extLst>
          </a:blip>
          <a:srcRect l="21369" t="5151" r="20041" b="27608"/>
          <a:stretch/>
        </p:blipFill>
        <p:spPr>
          <a:xfrm>
            <a:off x="331574" y="1062735"/>
            <a:ext cx="630808" cy="578821"/>
          </a:xfrm>
          <a:prstGeom prst="rect">
            <a:avLst/>
          </a:prstGeom>
        </p:spPr>
      </p:pic>
    </p:spTree>
    <p:extLst>
      <p:ext uri="{BB962C8B-B14F-4D97-AF65-F5344CB8AC3E}">
        <p14:creationId xmlns:p14="http://schemas.microsoft.com/office/powerpoint/2010/main" val="3492779612"/>
      </p:ext>
    </p:extLst>
  </p:cSld>
  <p:clrMapOvr>
    <a:masterClrMapping/>
  </p:clrMapOvr>
  <mc:AlternateContent xmlns:mc="http://schemas.openxmlformats.org/markup-compatibility/2006" xmlns:p14="http://schemas.microsoft.com/office/powerpoint/2010/main">
    <mc:Choice Requires="p14">
      <p:transition spd="slow" p14:dur="2000">
        <p:wipe dir="r"/>
      </p:transition>
    </mc:Choice>
    <mc:Fallback xmlns="">
      <p:transition spd="slow">
        <p:wipe dir="r"/>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F7280DAD-1EA7-4821-A635-F348D9724DFD}"/>
              </a:ext>
            </a:extLst>
          </p:cNvPr>
          <p:cNvSpPr>
            <a:spLocks noGrp="1"/>
          </p:cNvSpPr>
          <p:nvPr>
            <p:ph type="title"/>
          </p:nvPr>
        </p:nvSpPr>
        <p:spPr>
          <a:xfrm>
            <a:off x="274638" y="367393"/>
            <a:ext cx="8594725" cy="628650"/>
          </a:xfrm>
        </p:spPr>
        <p:txBody>
          <a:bodyPr/>
          <a:lstStyle/>
          <a:p>
            <a:r>
              <a:rPr lang="es-ES" sz="2100" b="1" i="1" dirty="0"/>
              <a:t>¿Qué recursos del cliente están disponibles para los Cloud </a:t>
            </a:r>
            <a:r>
              <a:rPr lang="es-ES" sz="2100" b="1" i="1" dirty="0" err="1"/>
              <a:t>Paks</a:t>
            </a:r>
            <a:r>
              <a:rPr lang="es-ES" sz="2100" b="1" i="1" dirty="0"/>
              <a:t>?</a:t>
            </a:r>
            <a:br>
              <a:rPr lang="en-US" sz="2100" b="1" i="1" dirty="0"/>
            </a:br>
            <a:endParaRPr lang="en-US" sz="2100" b="1" i="1" dirty="0"/>
          </a:p>
        </p:txBody>
      </p:sp>
      <p:graphicFrame>
        <p:nvGraphicFramePr>
          <p:cNvPr id="7" name="Table 6">
            <a:extLst>
              <a:ext uri="{FF2B5EF4-FFF2-40B4-BE49-F238E27FC236}">
                <a16:creationId xmlns:a16="http://schemas.microsoft.com/office/drawing/2014/main" id="{211BF08B-1676-4674-ACE1-BA7C467856D3}"/>
              </a:ext>
            </a:extLst>
          </p:cNvPr>
          <p:cNvGraphicFramePr>
            <a:graphicFrameLocks noGrp="1"/>
          </p:cNvGraphicFramePr>
          <p:nvPr/>
        </p:nvGraphicFramePr>
        <p:xfrm>
          <a:off x="274640" y="1085850"/>
          <a:ext cx="8594725" cy="3580928"/>
        </p:xfrm>
        <a:graphic>
          <a:graphicData uri="http://schemas.openxmlformats.org/drawingml/2006/table">
            <a:tbl>
              <a:tblPr>
                <a:tableStyleId>{9D7B26C5-4107-4FEC-AEDC-1716B250A1EF}</a:tableStyleId>
              </a:tblPr>
              <a:tblGrid>
                <a:gridCol w="2578219">
                  <a:extLst>
                    <a:ext uri="{9D8B030D-6E8A-4147-A177-3AD203B41FA5}">
                      <a16:colId xmlns:a16="http://schemas.microsoft.com/office/drawing/2014/main" val="3112429349"/>
                    </a:ext>
                  </a:extLst>
                </a:gridCol>
                <a:gridCol w="3661433">
                  <a:extLst>
                    <a:ext uri="{9D8B030D-6E8A-4147-A177-3AD203B41FA5}">
                      <a16:colId xmlns:a16="http://schemas.microsoft.com/office/drawing/2014/main" val="1008060952"/>
                    </a:ext>
                  </a:extLst>
                </a:gridCol>
                <a:gridCol w="2355073">
                  <a:extLst>
                    <a:ext uri="{9D8B030D-6E8A-4147-A177-3AD203B41FA5}">
                      <a16:colId xmlns:a16="http://schemas.microsoft.com/office/drawing/2014/main" val="836638792"/>
                    </a:ext>
                  </a:extLst>
                </a:gridCol>
              </a:tblGrid>
              <a:tr h="475911">
                <a:tc>
                  <a:txBody>
                    <a:bodyPr/>
                    <a:lstStyle/>
                    <a:p>
                      <a:pPr algn="ctr"/>
                      <a:r>
                        <a:rPr lang="fi-FI" sz="1200" b="1" dirty="0">
                          <a:solidFill>
                            <a:schemeClr val="tx1"/>
                          </a:solidFill>
                          <a:effectLst/>
                        </a:rPr>
                        <a:t>Cloud Paks en ibm.com</a:t>
                      </a:r>
                      <a:br>
                        <a:rPr lang="fi-FI" sz="1200" b="1" dirty="0">
                          <a:solidFill>
                            <a:schemeClr val="tx1"/>
                          </a:solidFill>
                          <a:effectLst/>
                        </a:rPr>
                      </a:br>
                      <a:endParaRPr lang="fi-FI" sz="1200" dirty="0">
                        <a:solidFill>
                          <a:schemeClr val="tx1"/>
                        </a:solidFill>
                        <a:effectLst/>
                      </a:endParaRPr>
                    </a:p>
                  </a:txBody>
                  <a:tcPr marL="17954" marR="17954" marT="17954" marB="17954" anchor="ctr"/>
                </a:tc>
                <a:tc>
                  <a:txBody>
                    <a:bodyPr/>
                    <a:lstStyle/>
                    <a:p>
                      <a:pPr algn="ctr"/>
                      <a:r>
                        <a:rPr lang="es-PE" sz="1200" b="1" dirty="0">
                          <a:solidFill>
                            <a:schemeClr val="tx1"/>
                          </a:solidFill>
                          <a:effectLst/>
                        </a:rPr>
                        <a:t> Documentación de IBM</a:t>
                      </a:r>
                      <a:br>
                        <a:rPr lang="es-PE" sz="1200" b="1" dirty="0">
                          <a:solidFill>
                            <a:schemeClr val="tx1"/>
                          </a:solidFill>
                          <a:effectLst/>
                        </a:rPr>
                      </a:br>
                      <a:endParaRPr lang="es-PE" sz="1200" dirty="0">
                        <a:solidFill>
                          <a:schemeClr val="tx1"/>
                        </a:solidFill>
                        <a:effectLst/>
                      </a:endParaRPr>
                    </a:p>
                  </a:txBody>
                  <a:tcPr marL="17954" marR="17954" marT="17954" marB="17954" anchor="ctr"/>
                </a:tc>
                <a:tc>
                  <a:txBody>
                    <a:bodyPr/>
                    <a:lstStyle/>
                    <a:p>
                      <a:pPr algn="ctr"/>
                      <a:r>
                        <a:rPr lang="es-PE" sz="1200" b="1" dirty="0">
                          <a:solidFill>
                            <a:schemeClr val="tx1"/>
                          </a:solidFill>
                          <a:effectLst/>
                        </a:rPr>
                        <a:t>Comunidad de Soporte IBM</a:t>
                      </a:r>
                      <a:br>
                        <a:rPr lang="es-PE" sz="1200" b="1" dirty="0">
                          <a:solidFill>
                            <a:schemeClr val="tx1"/>
                          </a:solidFill>
                          <a:effectLst/>
                        </a:rPr>
                      </a:br>
                      <a:endParaRPr lang="es-PE" sz="1200" dirty="0">
                        <a:solidFill>
                          <a:schemeClr val="tx1"/>
                        </a:solidFill>
                        <a:effectLst/>
                      </a:endParaRPr>
                    </a:p>
                  </a:txBody>
                  <a:tcPr marL="17954" marR="17954" marT="17954" marB="17954" anchor="ctr"/>
                </a:tc>
                <a:extLst>
                  <a:ext uri="{0D108BD9-81ED-4DB2-BD59-A6C34878D82A}">
                    <a16:rowId xmlns:a16="http://schemas.microsoft.com/office/drawing/2014/main" val="810808955"/>
                  </a:ext>
                </a:extLst>
              </a:tr>
              <a:tr h="402275">
                <a:tc>
                  <a:txBody>
                    <a:bodyPr/>
                    <a:lstStyle/>
                    <a:p>
                      <a:r>
                        <a:rPr lang="es-PE" sz="1200" u="none" strike="noStrike">
                          <a:solidFill>
                            <a:schemeClr val="tx1"/>
                          </a:solidFill>
                          <a:effectLst/>
                          <a:hlinkClick r:id="rId2">
                            <a:extLst>
                              <a:ext uri="{A12FA001-AC4F-418D-AE19-62706E023703}">
                                <ahyp:hlinkClr xmlns:ahyp="http://schemas.microsoft.com/office/drawing/2018/hyperlinkcolor" val="tx"/>
                              </a:ext>
                            </a:extLst>
                          </a:hlinkClick>
                        </a:rPr>
                        <a:t>Cloud Pak for Applications</a:t>
                      </a:r>
                      <a:endParaRPr lang="es-PE" sz="1200">
                        <a:solidFill>
                          <a:schemeClr val="tx1"/>
                        </a:solidFill>
                        <a:effectLst/>
                      </a:endParaRPr>
                    </a:p>
                  </a:txBody>
                  <a:tcPr marL="17954" marR="17954" marT="17954" marB="17954" anchor="ctr"/>
                </a:tc>
                <a:tc>
                  <a:txBody>
                    <a:bodyPr/>
                    <a:lstStyle/>
                    <a:p>
                      <a:r>
                        <a:rPr lang="fr-FR" sz="1200" u="none" strike="noStrike">
                          <a:solidFill>
                            <a:schemeClr val="tx1"/>
                          </a:solidFill>
                          <a:effectLst/>
                          <a:hlinkClick r:id="rId3">
                            <a:extLst>
                              <a:ext uri="{A12FA001-AC4F-418D-AE19-62706E023703}">
                                <ahyp:hlinkClr xmlns:ahyp="http://schemas.microsoft.com/office/drawing/2018/hyperlinkcolor" val="tx"/>
                              </a:ext>
                            </a:extLst>
                          </a:hlinkClick>
                        </a:rPr>
                        <a:t>IBM Cloud Pak for Applications Documentation</a:t>
                      </a:r>
                      <a:endParaRPr lang="fr-FR" sz="1200">
                        <a:solidFill>
                          <a:schemeClr val="tx1"/>
                        </a:solidFill>
                        <a:effectLst/>
                      </a:endParaRPr>
                    </a:p>
                  </a:txBody>
                  <a:tcPr marL="17954" marR="17954" marT="17954" marB="17954" anchor="ctr"/>
                </a:tc>
                <a:tc>
                  <a:txBody>
                    <a:bodyPr/>
                    <a:lstStyle/>
                    <a:p>
                      <a:r>
                        <a:rPr lang="es-PE" sz="1200" u="none" strike="noStrike" dirty="0">
                          <a:solidFill>
                            <a:schemeClr val="tx1"/>
                          </a:solidFill>
                          <a:effectLst/>
                          <a:hlinkClick r:id="rId4">
                            <a:extLst>
                              <a:ext uri="{A12FA001-AC4F-418D-AE19-62706E023703}">
                                <ahyp:hlinkClr xmlns:ahyp="http://schemas.microsoft.com/office/drawing/2018/hyperlinkcolor" val="tx"/>
                              </a:ext>
                            </a:extLst>
                          </a:hlinkClick>
                        </a:rPr>
                        <a:t>Cloud Pak </a:t>
                      </a:r>
                      <a:r>
                        <a:rPr lang="es-PE" sz="1200" u="none" strike="noStrike" dirty="0" err="1">
                          <a:solidFill>
                            <a:schemeClr val="tx1"/>
                          </a:solidFill>
                          <a:effectLst/>
                          <a:hlinkClick r:id="rId4">
                            <a:extLst>
                              <a:ext uri="{A12FA001-AC4F-418D-AE19-62706E023703}">
                                <ahyp:hlinkClr xmlns:ahyp="http://schemas.microsoft.com/office/drawing/2018/hyperlinkcolor" val="tx"/>
                              </a:ext>
                            </a:extLst>
                          </a:hlinkClick>
                        </a:rPr>
                        <a:t>for</a:t>
                      </a:r>
                      <a:r>
                        <a:rPr lang="es-PE" sz="1200" u="none" strike="noStrike" dirty="0">
                          <a:solidFill>
                            <a:schemeClr val="tx1"/>
                          </a:solidFill>
                          <a:effectLst/>
                          <a:hlinkClick r:id="rId4">
                            <a:extLst>
                              <a:ext uri="{A12FA001-AC4F-418D-AE19-62706E023703}">
                                <ahyp:hlinkClr xmlns:ahyp="http://schemas.microsoft.com/office/drawing/2018/hyperlinkcolor" val="tx"/>
                              </a:ext>
                            </a:extLst>
                          </a:hlinkClick>
                        </a:rPr>
                        <a:t> </a:t>
                      </a:r>
                      <a:r>
                        <a:rPr lang="es-PE" sz="1200" u="none" strike="noStrike" dirty="0" err="1">
                          <a:solidFill>
                            <a:schemeClr val="tx1"/>
                          </a:solidFill>
                          <a:effectLst/>
                          <a:hlinkClick r:id="rId4">
                            <a:extLst>
                              <a:ext uri="{A12FA001-AC4F-418D-AE19-62706E023703}">
                                <ahyp:hlinkClr xmlns:ahyp="http://schemas.microsoft.com/office/drawing/2018/hyperlinkcolor" val="tx"/>
                              </a:ext>
                            </a:extLst>
                          </a:hlinkClick>
                        </a:rPr>
                        <a:t>Applications</a:t>
                      </a:r>
                      <a:endParaRPr lang="es-PE" sz="1200" dirty="0">
                        <a:solidFill>
                          <a:schemeClr val="tx1"/>
                        </a:solidFill>
                        <a:effectLst/>
                      </a:endParaRPr>
                    </a:p>
                  </a:txBody>
                  <a:tcPr marL="17954" marR="17954" marT="17954" marB="17954" anchor="ctr"/>
                </a:tc>
                <a:extLst>
                  <a:ext uri="{0D108BD9-81ED-4DB2-BD59-A6C34878D82A}">
                    <a16:rowId xmlns:a16="http://schemas.microsoft.com/office/drawing/2014/main" val="1572083925"/>
                  </a:ext>
                </a:extLst>
              </a:tr>
              <a:tr h="402275">
                <a:tc>
                  <a:txBody>
                    <a:bodyPr/>
                    <a:lstStyle/>
                    <a:p>
                      <a:r>
                        <a:rPr lang="es-PE" sz="1200" u="none" strike="noStrike">
                          <a:solidFill>
                            <a:schemeClr val="tx1"/>
                          </a:solidFill>
                          <a:effectLst/>
                          <a:hlinkClick r:id="rId5">
                            <a:extLst>
                              <a:ext uri="{A12FA001-AC4F-418D-AE19-62706E023703}">
                                <ahyp:hlinkClr xmlns:ahyp="http://schemas.microsoft.com/office/drawing/2018/hyperlinkcolor" val="tx"/>
                              </a:ext>
                            </a:extLst>
                          </a:hlinkClick>
                        </a:rPr>
                        <a:t>Cloud Pak for Automation</a:t>
                      </a:r>
                      <a:endParaRPr lang="es-PE" sz="1200">
                        <a:solidFill>
                          <a:schemeClr val="tx1"/>
                        </a:solidFill>
                        <a:effectLst/>
                      </a:endParaRPr>
                    </a:p>
                  </a:txBody>
                  <a:tcPr marL="17954" marR="17954" marT="17954" marB="17954" anchor="ctr"/>
                </a:tc>
                <a:tc>
                  <a:txBody>
                    <a:bodyPr/>
                    <a:lstStyle/>
                    <a:p>
                      <a:r>
                        <a:rPr lang="fr-FR" sz="1200" u="none" strike="noStrike">
                          <a:solidFill>
                            <a:schemeClr val="tx1"/>
                          </a:solidFill>
                          <a:effectLst/>
                          <a:hlinkClick r:id="rId6">
                            <a:extLst>
                              <a:ext uri="{A12FA001-AC4F-418D-AE19-62706E023703}">
                                <ahyp:hlinkClr xmlns:ahyp="http://schemas.microsoft.com/office/drawing/2018/hyperlinkcolor" val="tx"/>
                              </a:ext>
                            </a:extLst>
                          </a:hlinkClick>
                        </a:rPr>
                        <a:t>IBM Cloud Pak for Automation Documentation</a:t>
                      </a:r>
                      <a:endParaRPr lang="fr-FR" sz="1200">
                        <a:solidFill>
                          <a:schemeClr val="tx1"/>
                        </a:solidFill>
                        <a:effectLst/>
                      </a:endParaRPr>
                    </a:p>
                  </a:txBody>
                  <a:tcPr marL="17954" marR="17954" marT="17954" marB="17954" anchor="ctr"/>
                </a:tc>
                <a:tc>
                  <a:txBody>
                    <a:bodyPr/>
                    <a:lstStyle/>
                    <a:p>
                      <a:r>
                        <a:rPr lang="es-PE" sz="1200" u="none" strike="noStrike" dirty="0">
                          <a:solidFill>
                            <a:schemeClr val="tx1"/>
                          </a:solidFill>
                          <a:effectLst/>
                          <a:hlinkClick r:id="rId7">
                            <a:extLst>
                              <a:ext uri="{A12FA001-AC4F-418D-AE19-62706E023703}">
                                <ahyp:hlinkClr xmlns:ahyp="http://schemas.microsoft.com/office/drawing/2018/hyperlinkcolor" val="tx"/>
                              </a:ext>
                            </a:extLst>
                          </a:hlinkClick>
                        </a:rPr>
                        <a:t>Cloud Pak </a:t>
                      </a:r>
                      <a:r>
                        <a:rPr lang="es-PE" sz="1200" u="none" strike="noStrike" dirty="0" err="1">
                          <a:solidFill>
                            <a:schemeClr val="tx1"/>
                          </a:solidFill>
                          <a:effectLst/>
                          <a:hlinkClick r:id="rId7">
                            <a:extLst>
                              <a:ext uri="{A12FA001-AC4F-418D-AE19-62706E023703}">
                                <ahyp:hlinkClr xmlns:ahyp="http://schemas.microsoft.com/office/drawing/2018/hyperlinkcolor" val="tx"/>
                              </a:ext>
                            </a:extLst>
                          </a:hlinkClick>
                        </a:rPr>
                        <a:t>for</a:t>
                      </a:r>
                      <a:r>
                        <a:rPr lang="es-PE" sz="1200" u="none" strike="noStrike" dirty="0">
                          <a:solidFill>
                            <a:schemeClr val="tx1"/>
                          </a:solidFill>
                          <a:effectLst/>
                          <a:hlinkClick r:id="rId7">
                            <a:extLst>
                              <a:ext uri="{A12FA001-AC4F-418D-AE19-62706E023703}">
                                <ahyp:hlinkClr xmlns:ahyp="http://schemas.microsoft.com/office/drawing/2018/hyperlinkcolor" val="tx"/>
                              </a:ext>
                            </a:extLst>
                          </a:hlinkClick>
                        </a:rPr>
                        <a:t> Automation </a:t>
                      </a:r>
                      <a:endParaRPr lang="es-PE" sz="1200" dirty="0">
                        <a:solidFill>
                          <a:schemeClr val="tx1"/>
                        </a:solidFill>
                        <a:effectLst/>
                      </a:endParaRPr>
                    </a:p>
                  </a:txBody>
                  <a:tcPr marL="17954" marR="17954" marT="17954" marB="17954" anchor="ctr"/>
                </a:tc>
                <a:extLst>
                  <a:ext uri="{0D108BD9-81ED-4DB2-BD59-A6C34878D82A}">
                    <a16:rowId xmlns:a16="http://schemas.microsoft.com/office/drawing/2014/main" val="1660354586"/>
                  </a:ext>
                </a:extLst>
              </a:tr>
              <a:tr h="328638">
                <a:tc>
                  <a:txBody>
                    <a:bodyPr/>
                    <a:lstStyle/>
                    <a:p>
                      <a:r>
                        <a:rPr lang="es-PE" sz="1200" u="none" strike="noStrike">
                          <a:solidFill>
                            <a:schemeClr val="tx1"/>
                          </a:solidFill>
                          <a:effectLst/>
                          <a:hlinkClick r:id="rId8">
                            <a:extLst>
                              <a:ext uri="{A12FA001-AC4F-418D-AE19-62706E023703}">
                                <ahyp:hlinkClr xmlns:ahyp="http://schemas.microsoft.com/office/drawing/2018/hyperlinkcolor" val="tx"/>
                              </a:ext>
                            </a:extLst>
                          </a:hlinkClick>
                        </a:rPr>
                        <a:t>Cloud Pak for Data</a:t>
                      </a:r>
                      <a:endParaRPr lang="es-PE" sz="1200">
                        <a:solidFill>
                          <a:schemeClr val="tx1"/>
                        </a:solidFill>
                        <a:effectLst/>
                      </a:endParaRPr>
                    </a:p>
                  </a:txBody>
                  <a:tcPr marL="17954" marR="17954" marT="17954" marB="17954" anchor="ctr"/>
                </a:tc>
                <a:tc>
                  <a:txBody>
                    <a:bodyPr/>
                    <a:lstStyle/>
                    <a:p>
                      <a:r>
                        <a:rPr lang="es-PE" sz="1200" u="none" strike="noStrike">
                          <a:solidFill>
                            <a:schemeClr val="tx1"/>
                          </a:solidFill>
                          <a:effectLst/>
                          <a:hlinkClick r:id="rId9">
                            <a:extLst>
                              <a:ext uri="{A12FA001-AC4F-418D-AE19-62706E023703}">
                                <ahyp:hlinkClr xmlns:ahyp="http://schemas.microsoft.com/office/drawing/2018/hyperlinkcolor" val="tx"/>
                              </a:ext>
                            </a:extLst>
                          </a:hlinkClick>
                        </a:rPr>
                        <a:t>IBM Cloud Pak for Data Documentation</a:t>
                      </a:r>
                      <a:endParaRPr lang="es-PE" sz="1200">
                        <a:solidFill>
                          <a:schemeClr val="tx1"/>
                        </a:solidFill>
                        <a:effectLst/>
                      </a:endParaRPr>
                    </a:p>
                  </a:txBody>
                  <a:tcPr marL="17954" marR="17954" marT="17954" marB="17954" anchor="ctr"/>
                </a:tc>
                <a:tc>
                  <a:txBody>
                    <a:bodyPr/>
                    <a:lstStyle/>
                    <a:p>
                      <a:r>
                        <a:rPr lang="es-PE" sz="1200" u="none" strike="noStrike" dirty="0">
                          <a:solidFill>
                            <a:schemeClr val="tx1"/>
                          </a:solidFill>
                          <a:effectLst/>
                          <a:hlinkClick r:id="rId10">
                            <a:extLst>
                              <a:ext uri="{A12FA001-AC4F-418D-AE19-62706E023703}">
                                <ahyp:hlinkClr xmlns:ahyp="http://schemas.microsoft.com/office/drawing/2018/hyperlinkcolor" val="tx"/>
                              </a:ext>
                            </a:extLst>
                          </a:hlinkClick>
                        </a:rPr>
                        <a:t>Cloud Pak </a:t>
                      </a:r>
                      <a:r>
                        <a:rPr lang="es-PE" sz="1200" u="none" strike="noStrike" dirty="0" err="1">
                          <a:solidFill>
                            <a:schemeClr val="tx1"/>
                          </a:solidFill>
                          <a:effectLst/>
                          <a:hlinkClick r:id="rId10">
                            <a:extLst>
                              <a:ext uri="{A12FA001-AC4F-418D-AE19-62706E023703}">
                                <ahyp:hlinkClr xmlns:ahyp="http://schemas.microsoft.com/office/drawing/2018/hyperlinkcolor" val="tx"/>
                              </a:ext>
                            </a:extLst>
                          </a:hlinkClick>
                        </a:rPr>
                        <a:t>for</a:t>
                      </a:r>
                      <a:r>
                        <a:rPr lang="es-PE" sz="1200" u="none" strike="noStrike" dirty="0">
                          <a:solidFill>
                            <a:schemeClr val="tx1"/>
                          </a:solidFill>
                          <a:effectLst/>
                          <a:hlinkClick r:id="rId10">
                            <a:extLst>
                              <a:ext uri="{A12FA001-AC4F-418D-AE19-62706E023703}">
                                <ahyp:hlinkClr xmlns:ahyp="http://schemas.microsoft.com/office/drawing/2018/hyperlinkcolor" val="tx"/>
                              </a:ext>
                            </a:extLst>
                          </a:hlinkClick>
                        </a:rPr>
                        <a:t> Data</a:t>
                      </a:r>
                      <a:endParaRPr lang="es-PE" sz="1200" dirty="0">
                        <a:solidFill>
                          <a:schemeClr val="tx1"/>
                        </a:solidFill>
                        <a:effectLst/>
                      </a:endParaRPr>
                    </a:p>
                  </a:txBody>
                  <a:tcPr marL="17954" marR="17954" marT="17954" marB="17954" anchor="ctr"/>
                </a:tc>
                <a:extLst>
                  <a:ext uri="{0D108BD9-81ED-4DB2-BD59-A6C34878D82A}">
                    <a16:rowId xmlns:a16="http://schemas.microsoft.com/office/drawing/2014/main" val="2365520332"/>
                  </a:ext>
                </a:extLst>
              </a:tr>
              <a:tr h="328638">
                <a:tc>
                  <a:txBody>
                    <a:bodyPr/>
                    <a:lstStyle/>
                    <a:p>
                      <a:r>
                        <a:rPr lang="es-PE" sz="1200" u="none" strike="noStrike">
                          <a:solidFill>
                            <a:schemeClr val="tx1"/>
                          </a:solidFill>
                          <a:effectLst/>
                          <a:hlinkClick r:id="rId11">
                            <a:extLst>
                              <a:ext uri="{A12FA001-AC4F-418D-AE19-62706E023703}">
                                <ahyp:hlinkClr xmlns:ahyp="http://schemas.microsoft.com/office/drawing/2018/hyperlinkcolor" val="tx"/>
                              </a:ext>
                            </a:extLst>
                          </a:hlinkClick>
                        </a:rPr>
                        <a:t>Cloud Pak for Integration</a:t>
                      </a:r>
                      <a:endParaRPr lang="es-PE" sz="1200">
                        <a:solidFill>
                          <a:schemeClr val="tx1"/>
                        </a:solidFill>
                        <a:effectLst/>
                      </a:endParaRPr>
                    </a:p>
                  </a:txBody>
                  <a:tcPr marL="17954" marR="17954" marT="17954" marB="17954" anchor="ctr"/>
                </a:tc>
                <a:tc>
                  <a:txBody>
                    <a:bodyPr/>
                    <a:lstStyle/>
                    <a:p>
                      <a:r>
                        <a:rPr lang="da-DK" sz="1200" u="none" strike="noStrike">
                          <a:solidFill>
                            <a:schemeClr val="tx1"/>
                          </a:solidFill>
                          <a:effectLst/>
                          <a:hlinkClick r:id="rId12">
                            <a:extLst>
                              <a:ext uri="{A12FA001-AC4F-418D-AE19-62706E023703}">
                                <ahyp:hlinkClr xmlns:ahyp="http://schemas.microsoft.com/office/drawing/2018/hyperlinkcolor" val="tx"/>
                              </a:ext>
                            </a:extLst>
                          </a:hlinkClick>
                        </a:rPr>
                        <a:t>IBM Cloud Pak for Integration</a:t>
                      </a:r>
                      <a:endParaRPr lang="da-DK" sz="1200">
                        <a:solidFill>
                          <a:schemeClr val="tx1"/>
                        </a:solidFill>
                        <a:effectLst/>
                      </a:endParaRPr>
                    </a:p>
                  </a:txBody>
                  <a:tcPr marL="17954" marR="17954" marT="17954" marB="17954" anchor="ctr"/>
                </a:tc>
                <a:tc>
                  <a:txBody>
                    <a:bodyPr/>
                    <a:lstStyle/>
                    <a:p>
                      <a:r>
                        <a:rPr lang="es-PE" sz="1200" u="none" strike="noStrike" dirty="0">
                          <a:solidFill>
                            <a:schemeClr val="tx1"/>
                          </a:solidFill>
                          <a:effectLst/>
                          <a:hlinkClick r:id="rId13">
                            <a:extLst>
                              <a:ext uri="{A12FA001-AC4F-418D-AE19-62706E023703}">
                                <ahyp:hlinkClr xmlns:ahyp="http://schemas.microsoft.com/office/drawing/2018/hyperlinkcolor" val="tx"/>
                              </a:ext>
                            </a:extLst>
                          </a:hlinkClick>
                        </a:rPr>
                        <a:t>Cloud Pak </a:t>
                      </a:r>
                      <a:r>
                        <a:rPr lang="es-PE" sz="1200" u="none" strike="noStrike" dirty="0" err="1">
                          <a:solidFill>
                            <a:schemeClr val="tx1"/>
                          </a:solidFill>
                          <a:effectLst/>
                          <a:hlinkClick r:id="rId13">
                            <a:extLst>
                              <a:ext uri="{A12FA001-AC4F-418D-AE19-62706E023703}">
                                <ahyp:hlinkClr xmlns:ahyp="http://schemas.microsoft.com/office/drawing/2018/hyperlinkcolor" val="tx"/>
                              </a:ext>
                            </a:extLst>
                          </a:hlinkClick>
                        </a:rPr>
                        <a:t>for</a:t>
                      </a:r>
                      <a:r>
                        <a:rPr lang="es-PE" sz="1200" u="none" strike="noStrike" dirty="0">
                          <a:solidFill>
                            <a:schemeClr val="tx1"/>
                          </a:solidFill>
                          <a:effectLst/>
                          <a:hlinkClick r:id="rId13">
                            <a:extLst>
                              <a:ext uri="{A12FA001-AC4F-418D-AE19-62706E023703}">
                                <ahyp:hlinkClr xmlns:ahyp="http://schemas.microsoft.com/office/drawing/2018/hyperlinkcolor" val="tx"/>
                              </a:ext>
                            </a:extLst>
                          </a:hlinkClick>
                        </a:rPr>
                        <a:t> </a:t>
                      </a:r>
                      <a:r>
                        <a:rPr lang="es-PE" sz="1200" u="none" strike="noStrike" dirty="0" err="1">
                          <a:solidFill>
                            <a:schemeClr val="tx1"/>
                          </a:solidFill>
                          <a:effectLst/>
                          <a:hlinkClick r:id="rId13">
                            <a:extLst>
                              <a:ext uri="{A12FA001-AC4F-418D-AE19-62706E023703}">
                                <ahyp:hlinkClr xmlns:ahyp="http://schemas.microsoft.com/office/drawing/2018/hyperlinkcolor" val="tx"/>
                              </a:ext>
                            </a:extLst>
                          </a:hlinkClick>
                        </a:rPr>
                        <a:t>Integration</a:t>
                      </a:r>
                      <a:endParaRPr lang="es-PE" sz="1200" dirty="0">
                        <a:solidFill>
                          <a:schemeClr val="tx1"/>
                        </a:solidFill>
                        <a:effectLst/>
                      </a:endParaRPr>
                    </a:p>
                  </a:txBody>
                  <a:tcPr marL="17954" marR="17954" marT="17954" marB="17954" anchor="ctr"/>
                </a:tc>
                <a:extLst>
                  <a:ext uri="{0D108BD9-81ED-4DB2-BD59-A6C34878D82A}">
                    <a16:rowId xmlns:a16="http://schemas.microsoft.com/office/drawing/2014/main" val="3753863541"/>
                  </a:ext>
                </a:extLst>
              </a:tr>
              <a:tr h="328638">
                <a:tc>
                  <a:txBody>
                    <a:bodyPr/>
                    <a:lstStyle/>
                    <a:p>
                      <a:r>
                        <a:rPr lang="es-PE" sz="1200" u="none" strike="noStrike">
                          <a:solidFill>
                            <a:schemeClr val="tx1"/>
                          </a:solidFill>
                          <a:effectLst/>
                          <a:hlinkClick r:id="rId14">
                            <a:extLst>
                              <a:ext uri="{A12FA001-AC4F-418D-AE19-62706E023703}">
                                <ahyp:hlinkClr xmlns:ahyp="http://schemas.microsoft.com/office/drawing/2018/hyperlinkcolor" val="tx"/>
                              </a:ext>
                            </a:extLst>
                          </a:hlinkClick>
                        </a:rPr>
                        <a:t>Cloud Pak for MCM</a:t>
                      </a:r>
                      <a:endParaRPr lang="es-PE" sz="1200">
                        <a:solidFill>
                          <a:schemeClr val="tx1"/>
                        </a:solidFill>
                        <a:effectLst/>
                      </a:endParaRPr>
                    </a:p>
                  </a:txBody>
                  <a:tcPr marL="17954" marR="17954" marT="17954" marB="17954" anchor="ctr"/>
                </a:tc>
                <a:tc>
                  <a:txBody>
                    <a:bodyPr/>
                    <a:lstStyle/>
                    <a:p>
                      <a:r>
                        <a:rPr lang="da-DK" sz="1200" u="none" strike="noStrike">
                          <a:solidFill>
                            <a:schemeClr val="tx1"/>
                          </a:solidFill>
                          <a:effectLst/>
                          <a:hlinkClick r:id="rId15">
                            <a:extLst>
                              <a:ext uri="{A12FA001-AC4F-418D-AE19-62706E023703}">
                                <ahyp:hlinkClr xmlns:ahyp="http://schemas.microsoft.com/office/drawing/2018/hyperlinkcolor" val="tx"/>
                              </a:ext>
                            </a:extLst>
                          </a:hlinkClick>
                        </a:rPr>
                        <a:t>IBM Cloud Pak for Multicloud Management</a:t>
                      </a:r>
                      <a:endParaRPr lang="da-DK" sz="1200">
                        <a:solidFill>
                          <a:schemeClr val="tx1"/>
                        </a:solidFill>
                        <a:effectLst/>
                      </a:endParaRPr>
                    </a:p>
                  </a:txBody>
                  <a:tcPr marL="17954" marR="17954" marT="17954" marB="17954" anchor="ctr"/>
                </a:tc>
                <a:tc>
                  <a:txBody>
                    <a:bodyPr/>
                    <a:lstStyle/>
                    <a:p>
                      <a:r>
                        <a:rPr lang="es-PE" sz="1200" u="none" strike="noStrike">
                          <a:solidFill>
                            <a:schemeClr val="tx1"/>
                          </a:solidFill>
                          <a:effectLst/>
                          <a:hlinkClick r:id="rId16">
                            <a:extLst>
                              <a:ext uri="{A12FA001-AC4F-418D-AE19-62706E023703}">
                                <ahyp:hlinkClr xmlns:ahyp="http://schemas.microsoft.com/office/drawing/2018/hyperlinkcolor" val="tx"/>
                              </a:ext>
                            </a:extLst>
                          </a:hlinkClick>
                        </a:rPr>
                        <a:t>Cloud Pak for MCM</a:t>
                      </a:r>
                      <a:endParaRPr lang="es-PE" sz="1200">
                        <a:solidFill>
                          <a:schemeClr val="tx1"/>
                        </a:solidFill>
                        <a:effectLst/>
                      </a:endParaRPr>
                    </a:p>
                  </a:txBody>
                  <a:tcPr marL="17954" marR="17954" marT="17954" marB="17954" anchor="ctr"/>
                </a:tc>
                <a:extLst>
                  <a:ext uri="{0D108BD9-81ED-4DB2-BD59-A6C34878D82A}">
                    <a16:rowId xmlns:a16="http://schemas.microsoft.com/office/drawing/2014/main" val="1989066794"/>
                  </a:ext>
                </a:extLst>
              </a:tr>
              <a:tr h="255002">
                <a:tc>
                  <a:txBody>
                    <a:bodyPr/>
                    <a:lstStyle/>
                    <a:p>
                      <a:r>
                        <a:rPr lang="es-PE" sz="1200" u="none" strike="noStrike">
                          <a:solidFill>
                            <a:schemeClr val="tx1"/>
                          </a:solidFill>
                          <a:effectLst/>
                          <a:hlinkClick r:id="rId17">
                            <a:extLst>
                              <a:ext uri="{A12FA001-AC4F-418D-AE19-62706E023703}">
                                <ahyp:hlinkClr xmlns:ahyp="http://schemas.microsoft.com/office/drawing/2018/hyperlinkcolor" val="tx"/>
                              </a:ext>
                            </a:extLst>
                          </a:hlinkClick>
                        </a:rPr>
                        <a:t>Cloud Pak for Security</a:t>
                      </a:r>
                      <a:endParaRPr lang="es-PE" sz="1200">
                        <a:solidFill>
                          <a:schemeClr val="tx1"/>
                        </a:solidFill>
                        <a:effectLst/>
                      </a:endParaRPr>
                    </a:p>
                  </a:txBody>
                  <a:tcPr marL="17954" marR="17954" marT="17954" marB="17954" anchor="ctr"/>
                </a:tc>
                <a:tc>
                  <a:txBody>
                    <a:bodyPr/>
                    <a:lstStyle/>
                    <a:p>
                      <a:r>
                        <a:rPr lang="en-US" sz="1200" u="none" strike="noStrike">
                          <a:solidFill>
                            <a:schemeClr val="tx1"/>
                          </a:solidFill>
                          <a:effectLst/>
                          <a:hlinkClick r:id="rId18">
                            <a:extLst>
                              <a:ext uri="{A12FA001-AC4F-418D-AE19-62706E023703}">
                                <ahyp:hlinkClr xmlns:ahyp="http://schemas.microsoft.com/office/drawing/2018/hyperlinkcolor" val="tx"/>
                              </a:ext>
                            </a:extLst>
                          </a:hlinkClick>
                        </a:rPr>
                        <a:t>IBM Cloud Pak for Security</a:t>
                      </a:r>
                      <a:endParaRPr lang="en-US" sz="1200">
                        <a:solidFill>
                          <a:schemeClr val="tx1"/>
                        </a:solidFill>
                        <a:effectLst/>
                      </a:endParaRPr>
                    </a:p>
                  </a:txBody>
                  <a:tcPr marL="17954" marR="17954" marT="17954" marB="17954" anchor="ctr"/>
                </a:tc>
                <a:tc>
                  <a:txBody>
                    <a:bodyPr/>
                    <a:lstStyle/>
                    <a:p>
                      <a:r>
                        <a:rPr lang="es-PE" sz="1200" u="none" strike="noStrike">
                          <a:solidFill>
                            <a:schemeClr val="tx1"/>
                          </a:solidFill>
                          <a:effectLst/>
                          <a:hlinkClick r:id="rId19">
                            <a:extLst>
                              <a:ext uri="{A12FA001-AC4F-418D-AE19-62706E023703}">
                                <ahyp:hlinkClr xmlns:ahyp="http://schemas.microsoft.com/office/drawing/2018/hyperlinkcolor" val="tx"/>
                              </a:ext>
                            </a:extLst>
                          </a:hlinkClick>
                        </a:rPr>
                        <a:t>Cloud Pak for Security</a:t>
                      </a:r>
                      <a:endParaRPr lang="es-PE" sz="1200">
                        <a:solidFill>
                          <a:schemeClr val="tx1"/>
                        </a:solidFill>
                        <a:effectLst/>
                      </a:endParaRPr>
                    </a:p>
                  </a:txBody>
                  <a:tcPr marL="17954" marR="17954" marT="17954" marB="17954" anchor="ctr"/>
                </a:tc>
                <a:extLst>
                  <a:ext uri="{0D108BD9-81ED-4DB2-BD59-A6C34878D82A}">
                    <a16:rowId xmlns:a16="http://schemas.microsoft.com/office/drawing/2014/main" val="2295340479"/>
                  </a:ext>
                </a:extLst>
              </a:tr>
              <a:tr h="255002">
                <a:tc>
                  <a:txBody>
                    <a:bodyPr/>
                    <a:lstStyle/>
                    <a:p>
                      <a:r>
                        <a:rPr lang="es-PE" sz="1200" u="none" strike="noStrike">
                          <a:solidFill>
                            <a:schemeClr val="tx1"/>
                          </a:solidFill>
                          <a:effectLst/>
                          <a:hlinkClick r:id="rId20">
                            <a:extLst>
                              <a:ext uri="{A12FA001-AC4F-418D-AE19-62706E023703}">
                                <ahyp:hlinkClr xmlns:ahyp="http://schemas.microsoft.com/office/drawing/2018/hyperlinkcolor" val="tx"/>
                              </a:ext>
                            </a:extLst>
                          </a:hlinkClick>
                        </a:rPr>
                        <a:t>Cloud Pak System</a:t>
                      </a:r>
                      <a:endParaRPr lang="es-PE" sz="1200">
                        <a:solidFill>
                          <a:schemeClr val="tx1"/>
                        </a:solidFill>
                        <a:effectLst/>
                      </a:endParaRPr>
                    </a:p>
                  </a:txBody>
                  <a:tcPr marL="17954" marR="17954" marT="17954" marB="17954" anchor="ctr"/>
                </a:tc>
                <a:tc>
                  <a:txBody>
                    <a:bodyPr/>
                    <a:lstStyle/>
                    <a:p>
                      <a:r>
                        <a:rPr lang="es-PE" sz="1200" u="none" strike="noStrike">
                          <a:solidFill>
                            <a:schemeClr val="tx1"/>
                          </a:solidFill>
                          <a:effectLst/>
                          <a:hlinkClick r:id="rId21">
                            <a:extLst>
                              <a:ext uri="{A12FA001-AC4F-418D-AE19-62706E023703}">
                                <ahyp:hlinkClr xmlns:ahyp="http://schemas.microsoft.com/office/drawing/2018/hyperlinkcolor" val="tx"/>
                              </a:ext>
                            </a:extLst>
                          </a:hlinkClick>
                        </a:rPr>
                        <a:t>IBM Cloud Pak System Software</a:t>
                      </a:r>
                      <a:endParaRPr lang="es-PE" sz="1200">
                        <a:solidFill>
                          <a:schemeClr val="tx1"/>
                        </a:solidFill>
                        <a:effectLst/>
                      </a:endParaRPr>
                    </a:p>
                  </a:txBody>
                  <a:tcPr marL="17954" marR="17954" marT="17954" marB="17954" anchor="ctr"/>
                </a:tc>
                <a:tc>
                  <a:txBody>
                    <a:bodyPr/>
                    <a:lstStyle/>
                    <a:p>
                      <a:r>
                        <a:rPr lang="es-PE" sz="1200" u="none" strike="noStrike">
                          <a:solidFill>
                            <a:schemeClr val="tx1"/>
                          </a:solidFill>
                          <a:effectLst/>
                          <a:hlinkClick r:id="rId22">
                            <a:extLst>
                              <a:ext uri="{A12FA001-AC4F-418D-AE19-62706E023703}">
                                <ahyp:hlinkClr xmlns:ahyp="http://schemas.microsoft.com/office/drawing/2018/hyperlinkcolor" val="tx"/>
                              </a:ext>
                            </a:extLst>
                          </a:hlinkClick>
                        </a:rPr>
                        <a:t>Cloud Pak System</a:t>
                      </a:r>
                      <a:endParaRPr lang="es-PE" sz="1200">
                        <a:solidFill>
                          <a:schemeClr val="tx1"/>
                        </a:solidFill>
                        <a:effectLst/>
                      </a:endParaRPr>
                    </a:p>
                  </a:txBody>
                  <a:tcPr marL="17954" marR="17954" marT="17954" marB="17954" anchor="ctr"/>
                </a:tc>
                <a:extLst>
                  <a:ext uri="{0D108BD9-81ED-4DB2-BD59-A6C34878D82A}">
                    <a16:rowId xmlns:a16="http://schemas.microsoft.com/office/drawing/2014/main" val="3886608549"/>
                  </a:ext>
                </a:extLst>
              </a:tr>
              <a:tr h="328638">
                <a:tc>
                  <a:txBody>
                    <a:bodyPr/>
                    <a:lstStyle/>
                    <a:p>
                      <a:r>
                        <a:rPr lang="en-US" sz="1200" u="none" strike="noStrike">
                          <a:solidFill>
                            <a:schemeClr val="tx1"/>
                          </a:solidFill>
                          <a:effectLst/>
                          <a:hlinkClick r:id="rId23">
                            <a:extLst>
                              <a:ext uri="{A12FA001-AC4F-418D-AE19-62706E023703}">
                                <ahyp:hlinkClr xmlns:ahyp="http://schemas.microsoft.com/office/drawing/2018/hyperlinkcolor" val="tx"/>
                              </a:ext>
                            </a:extLst>
                          </a:hlinkClick>
                        </a:rPr>
                        <a:t>Cloud Pak for Watson AIOps</a:t>
                      </a:r>
                      <a:endParaRPr lang="en-US" sz="1200">
                        <a:solidFill>
                          <a:schemeClr val="tx1"/>
                        </a:solidFill>
                        <a:effectLst/>
                      </a:endParaRPr>
                    </a:p>
                  </a:txBody>
                  <a:tcPr marL="17954" marR="17954" marT="17954" marB="17954" anchor="ctr"/>
                </a:tc>
                <a:tc>
                  <a:txBody>
                    <a:bodyPr/>
                    <a:lstStyle/>
                    <a:p>
                      <a:r>
                        <a:rPr lang="es-PE" sz="1200" u="none" strike="noStrike" dirty="0">
                          <a:solidFill>
                            <a:schemeClr val="tx1"/>
                          </a:solidFill>
                          <a:effectLst/>
                          <a:hlinkClick r:id="rId24">
                            <a:extLst>
                              <a:ext uri="{A12FA001-AC4F-418D-AE19-62706E023703}">
                                <ahyp:hlinkClr xmlns:ahyp="http://schemas.microsoft.com/office/drawing/2018/hyperlinkcolor" val="tx"/>
                              </a:ext>
                            </a:extLst>
                          </a:hlinkClick>
                        </a:rPr>
                        <a:t>IBM Cloud Pak </a:t>
                      </a:r>
                      <a:r>
                        <a:rPr lang="es-PE" sz="1200" u="none" strike="noStrike" dirty="0" err="1">
                          <a:solidFill>
                            <a:schemeClr val="tx1"/>
                          </a:solidFill>
                          <a:effectLst/>
                          <a:hlinkClick r:id="rId24">
                            <a:extLst>
                              <a:ext uri="{A12FA001-AC4F-418D-AE19-62706E023703}">
                                <ahyp:hlinkClr xmlns:ahyp="http://schemas.microsoft.com/office/drawing/2018/hyperlinkcolor" val="tx"/>
                              </a:ext>
                            </a:extLst>
                          </a:hlinkClick>
                        </a:rPr>
                        <a:t>for</a:t>
                      </a:r>
                      <a:r>
                        <a:rPr lang="es-PE" sz="1200" u="none" strike="noStrike" dirty="0">
                          <a:solidFill>
                            <a:schemeClr val="tx1"/>
                          </a:solidFill>
                          <a:effectLst/>
                          <a:hlinkClick r:id="rId24">
                            <a:extLst>
                              <a:ext uri="{A12FA001-AC4F-418D-AE19-62706E023703}">
                                <ahyp:hlinkClr xmlns:ahyp="http://schemas.microsoft.com/office/drawing/2018/hyperlinkcolor" val="tx"/>
                              </a:ext>
                            </a:extLst>
                          </a:hlinkClick>
                        </a:rPr>
                        <a:t> Watson </a:t>
                      </a:r>
                      <a:r>
                        <a:rPr lang="es-PE" sz="1200" u="none" strike="noStrike" dirty="0" err="1">
                          <a:solidFill>
                            <a:schemeClr val="tx1"/>
                          </a:solidFill>
                          <a:effectLst/>
                          <a:hlinkClick r:id="rId24">
                            <a:extLst>
                              <a:ext uri="{A12FA001-AC4F-418D-AE19-62706E023703}">
                                <ahyp:hlinkClr xmlns:ahyp="http://schemas.microsoft.com/office/drawing/2018/hyperlinkcolor" val="tx"/>
                              </a:ext>
                            </a:extLst>
                          </a:hlinkClick>
                        </a:rPr>
                        <a:t>AIOps</a:t>
                      </a:r>
                      <a:endParaRPr lang="es-PE" sz="1200" dirty="0">
                        <a:solidFill>
                          <a:schemeClr val="tx1"/>
                        </a:solidFill>
                        <a:effectLst/>
                      </a:endParaRPr>
                    </a:p>
                  </a:txBody>
                  <a:tcPr marL="17954" marR="17954" marT="17954" marB="17954" anchor="ctr"/>
                </a:tc>
                <a:tc>
                  <a:txBody>
                    <a:bodyPr/>
                    <a:lstStyle/>
                    <a:p>
                      <a:r>
                        <a:rPr lang="en-US" sz="1200" u="none" strike="noStrike">
                          <a:solidFill>
                            <a:schemeClr val="tx1"/>
                          </a:solidFill>
                          <a:effectLst/>
                          <a:hlinkClick r:id="rId25">
                            <a:extLst>
                              <a:ext uri="{A12FA001-AC4F-418D-AE19-62706E023703}">
                                <ahyp:hlinkClr xmlns:ahyp="http://schemas.microsoft.com/office/drawing/2018/hyperlinkcolor" val="tx"/>
                              </a:ext>
                            </a:extLst>
                          </a:hlinkClick>
                        </a:rPr>
                        <a:t>Cloud Pak for Watson AIOps</a:t>
                      </a:r>
                      <a:endParaRPr lang="en-US" sz="1200">
                        <a:solidFill>
                          <a:schemeClr val="tx1"/>
                        </a:solidFill>
                        <a:effectLst/>
                      </a:endParaRPr>
                    </a:p>
                  </a:txBody>
                  <a:tcPr marL="17954" marR="17954" marT="17954" marB="17954" anchor="ctr"/>
                </a:tc>
                <a:extLst>
                  <a:ext uri="{0D108BD9-81ED-4DB2-BD59-A6C34878D82A}">
                    <a16:rowId xmlns:a16="http://schemas.microsoft.com/office/drawing/2014/main" val="1551378182"/>
                  </a:ext>
                </a:extLst>
              </a:tr>
              <a:tr h="475911">
                <a:tc>
                  <a:txBody>
                    <a:bodyPr/>
                    <a:lstStyle/>
                    <a:p>
                      <a:r>
                        <a:rPr lang="es-PE" sz="1200" u="none" strike="noStrike" dirty="0">
                          <a:solidFill>
                            <a:schemeClr val="tx1"/>
                          </a:solidFill>
                          <a:effectLst/>
                          <a:hlinkClick r:id="rId26">
                            <a:extLst>
                              <a:ext uri="{A12FA001-AC4F-418D-AE19-62706E023703}">
                                <ahyp:hlinkClr xmlns:ahyp="http://schemas.microsoft.com/office/drawing/2018/hyperlinkcolor" val="tx"/>
                              </a:ext>
                            </a:extLst>
                          </a:hlinkClick>
                        </a:rPr>
                        <a:t>Cloud Pak </a:t>
                      </a:r>
                      <a:r>
                        <a:rPr lang="es-PE" sz="1200" u="none" strike="noStrike" dirty="0" err="1">
                          <a:solidFill>
                            <a:schemeClr val="tx1"/>
                          </a:solidFill>
                          <a:effectLst/>
                          <a:hlinkClick r:id="rId26">
                            <a:extLst>
                              <a:ext uri="{A12FA001-AC4F-418D-AE19-62706E023703}">
                                <ahyp:hlinkClr xmlns:ahyp="http://schemas.microsoft.com/office/drawing/2018/hyperlinkcolor" val="tx"/>
                              </a:ext>
                            </a:extLst>
                          </a:hlinkClick>
                        </a:rPr>
                        <a:t>for</a:t>
                      </a:r>
                      <a:r>
                        <a:rPr lang="es-PE" sz="1200" u="none" strike="noStrike" dirty="0">
                          <a:solidFill>
                            <a:schemeClr val="tx1"/>
                          </a:solidFill>
                          <a:effectLst/>
                          <a:hlinkClick r:id="rId26">
                            <a:extLst>
                              <a:ext uri="{A12FA001-AC4F-418D-AE19-62706E023703}">
                                <ahyp:hlinkClr xmlns:ahyp="http://schemas.microsoft.com/office/drawing/2018/hyperlinkcolor" val="tx"/>
                              </a:ext>
                            </a:extLst>
                          </a:hlinkClick>
                        </a:rPr>
                        <a:t> Network Automation</a:t>
                      </a:r>
                      <a:endParaRPr lang="es-PE" sz="1200" dirty="0">
                        <a:solidFill>
                          <a:schemeClr val="tx1"/>
                        </a:solidFill>
                        <a:effectLst/>
                      </a:endParaRPr>
                    </a:p>
                  </a:txBody>
                  <a:tcPr marL="17954" marR="17954" marT="17954" marB="17954" anchor="ctr"/>
                </a:tc>
                <a:tc>
                  <a:txBody>
                    <a:bodyPr/>
                    <a:lstStyle/>
                    <a:p>
                      <a:r>
                        <a:rPr lang="es-PE" sz="1200" u="none" strike="noStrike">
                          <a:solidFill>
                            <a:schemeClr val="tx1"/>
                          </a:solidFill>
                          <a:effectLst/>
                          <a:hlinkClick r:id="rId27">
                            <a:extLst>
                              <a:ext uri="{A12FA001-AC4F-418D-AE19-62706E023703}">
                                <ahyp:hlinkClr xmlns:ahyp="http://schemas.microsoft.com/office/drawing/2018/hyperlinkcolor" val="tx"/>
                              </a:ext>
                            </a:extLst>
                          </a:hlinkClick>
                        </a:rPr>
                        <a:t>IBM Cloud Pak for Network Automation</a:t>
                      </a:r>
                      <a:endParaRPr lang="es-PE" sz="1200">
                        <a:solidFill>
                          <a:schemeClr val="tx1"/>
                        </a:solidFill>
                        <a:effectLst/>
                      </a:endParaRPr>
                    </a:p>
                  </a:txBody>
                  <a:tcPr marL="17954" marR="17954" marT="17954" marB="17954" anchor="ctr"/>
                </a:tc>
                <a:tc>
                  <a:txBody>
                    <a:bodyPr/>
                    <a:lstStyle/>
                    <a:p>
                      <a:r>
                        <a:rPr lang="es-PE" sz="1200" u="none" strike="noStrike" dirty="0">
                          <a:solidFill>
                            <a:schemeClr val="tx1"/>
                          </a:solidFill>
                          <a:effectLst/>
                          <a:hlinkClick r:id="rId28">
                            <a:extLst>
                              <a:ext uri="{A12FA001-AC4F-418D-AE19-62706E023703}">
                                <ahyp:hlinkClr xmlns:ahyp="http://schemas.microsoft.com/office/drawing/2018/hyperlinkcolor" val="tx"/>
                              </a:ext>
                            </a:extLst>
                          </a:hlinkClick>
                        </a:rPr>
                        <a:t>Cloud Pak </a:t>
                      </a:r>
                      <a:r>
                        <a:rPr lang="es-PE" sz="1200" u="none" strike="noStrike" dirty="0" err="1">
                          <a:solidFill>
                            <a:schemeClr val="tx1"/>
                          </a:solidFill>
                          <a:effectLst/>
                          <a:hlinkClick r:id="rId28">
                            <a:extLst>
                              <a:ext uri="{A12FA001-AC4F-418D-AE19-62706E023703}">
                                <ahyp:hlinkClr xmlns:ahyp="http://schemas.microsoft.com/office/drawing/2018/hyperlinkcolor" val="tx"/>
                              </a:ext>
                            </a:extLst>
                          </a:hlinkClick>
                        </a:rPr>
                        <a:t>for</a:t>
                      </a:r>
                      <a:r>
                        <a:rPr lang="es-PE" sz="1200" u="none" strike="noStrike" dirty="0">
                          <a:solidFill>
                            <a:schemeClr val="tx1"/>
                          </a:solidFill>
                          <a:effectLst/>
                          <a:hlinkClick r:id="rId28">
                            <a:extLst>
                              <a:ext uri="{A12FA001-AC4F-418D-AE19-62706E023703}">
                                <ahyp:hlinkClr xmlns:ahyp="http://schemas.microsoft.com/office/drawing/2018/hyperlinkcolor" val="tx"/>
                              </a:ext>
                            </a:extLst>
                          </a:hlinkClick>
                        </a:rPr>
                        <a:t> Network Automation</a:t>
                      </a:r>
                      <a:endParaRPr lang="es-PE" sz="1200" dirty="0">
                        <a:solidFill>
                          <a:schemeClr val="tx1"/>
                        </a:solidFill>
                        <a:effectLst/>
                      </a:endParaRPr>
                    </a:p>
                  </a:txBody>
                  <a:tcPr marL="17954" marR="17954" marT="17954" marB="17954" anchor="ctr"/>
                </a:tc>
                <a:extLst>
                  <a:ext uri="{0D108BD9-81ED-4DB2-BD59-A6C34878D82A}">
                    <a16:rowId xmlns:a16="http://schemas.microsoft.com/office/drawing/2014/main" val="3951471183"/>
                  </a:ext>
                </a:extLst>
              </a:tr>
            </a:tbl>
          </a:graphicData>
        </a:graphic>
      </p:graphicFrame>
    </p:spTree>
    <p:extLst>
      <p:ext uri="{BB962C8B-B14F-4D97-AF65-F5344CB8AC3E}">
        <p14:creationId xmlns:p14="http://schemas.microsoft.com/office/powerpoint/2010/main" val="65310576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hidden="1">
            <a:extLst>
              <a:ext uri="{FF2B5EF4-FFF2-40B4-BE49-F238E27FC236}">
                <a16:creationId xmlns:a16="http://schemas.microsoft.com/office/drawing/2014/main" id="{3CDEBF2E-6C06-46EE-B5EF-C7C076885D0C}"/>
              </a:ext>
            </a:extLst>
          </p:cNvPr>
          <p:cNvSpPr>
            <a:spLocks noGrp="1"/>
          </p:cNvSpPr>
          <p:nvPr>
            <p:ph type="sldNum" sz="quarter" idx="11"/>
          </p:nvPr>
        </p:nvSpPr>
        <p:spPr>
          <a:prstGeom prst="rect">
            <a:avLst/>
          </a:prstGeom>
        </p:spPr>
        <p:txBody>
          <a:bodyPr/>
          <a:lstStyle/>
          <a:p>
            <a:pPr defTabSz="685800">
              <a:spcAft>
                <a:spcPts val="450"/>
              </a:spcAft>
            </a:pPr>
            <a:fld id="{4EA52503-4869-4E94-93FA-405D01696FD2}" type="slidenum">
              <a:rPr lang="en-AU">
                <a:solidFill>
                  <a:prstClr val="white"/>
                </a:solidFill>
                <a:latin typeface="IBM Plex Sans"/>
                <a:cs typeface="Arial"/>
              </a:rPr>
              <a:pPr defTabSz="685800">
                <a:spcAft>
                  <a:spcPts val="450"/>
                </a:spcAft>
              </a:pPr>
              <a:t>29</a:t>
            </a:fld>
            <a:endParaRPr lang="en-AU">
              <a:solidFill>
                <a:prstClr val="white"/>
              </a:solidFill>
              <a:latin typeface="IBM Plex Sans"/>
              <a:cs typeface="Arial"/>
            </a:endParaRPr>
          </a:p>
        </p:txBody>
      </p:sp>
      <p:sp>
        <p:nvSpPr>
          <p:cNvPr id="3" name="Rectangle: Rounded Corners 2">
            <a:extLst>
              <a:ext uri="{FF2B5EF4-FFF2-40B4-BE49-F238E27FC236}">
                <a16:creationId xmlns:a16="http://schemas.microsoft.com/office/drawing/2014/main" id="{4BA2642D-B1FC-479A-B6E4-56D333269EAB}"/>
              </a:ext>
            </a:extLst>
          </p:cNvPr>
          <p:cNvSpPr/>
          <p:nvPr/>
        </p:nvSpPr>
        <p:spPr bwMode="auto">
          <a:xfrm>
            <a:off x="2676338" y="606057"/>
            <a:ext cx="5727627" cy="2145308"/>
          </a:xfrm>
          <a:prstGeom prst="roundRect">
            <a:avLst/>
          </a:prstGeom>
          <a:noFill/>
          <a:ln/>
        </p:spPr>
        <p:style>
          <a:lnRef idx="2">
            <a:schemeClr val="accent5">
              <a:shade val="50000"/>
            </a:schemeClr>
          </a:lnRef>
          <a:fillRef idx="1">
            <a:schemeClr val="accent5"/>
          </a:fillRef>
          <a:effectRef idx="0">
            <a:schemeClr val="accent5"/>
          </a:effectRef>
          <a:fontRef idx="minor">
            <a:schemeClr val="lt1"/>
          </a:fontRef>
        </p:style>
        <p:txBody>
          <a:bodyPr vert="horz" wrap="square" lIns="54000" tIns="54000" rIns="54000" bIns="54000" numCol="1" rtlCol="0" anchor="t" anchorCtr="0" compatLnSpc="1">
            <a:prstTxWarp prst="textNoShape">
              <a:avLst/>
            </a:prstTxWarp>
          </a:bodyPr>
          <a:lstStyle/>
          <a:p>
            <a:pPr algn="ctr" defTabSz="685800" fontAlgn="base">
              <a:spcBef>
                <a:spcPct val="40000"/>
              </a:spcBef>
              <a:spcAft>
                <a:spcPct val="0"/>
              </a:spcAft>
            </a:pPr>
            <a:endParaRPr lang="es-PE" sz="1050" dirty="0">
              <a:solidFill>
                <a:prstClr val="white"/>
              </a:solidFill>
              <a:latin typeface="IBM Plex Sans"/>
              <a:cs typeface="Arial" panose="020B0604020202020204" pitchFamily="34" charset="0"/>
            </a:endParaRPr>
          </a:p>
        </p:txBody>
      </p:sp>
      <p:sp>
        <p:nvSpPr>
          <p:cNvPr id="22" name="TextBox 21">
            <a:extLst>
              <a:ext uri="{FF2B5EF4-FFF2-40B4-BE49-F238E27FC236}">
                <a16:creationId xmlns:a16="http://schemas.microsoft.com/office/drawing/2014/main" id="{A9B92ED1-B8CC-41CB-A8E4-B3F3C67DCA76}"/>
              </a:ext>
            </a:extLst>
          </p:cNvPr>
          <p:cNvSpPr txBox="1"/>
          <p:nvPr/>
        </p:nvSpPr>
        <p:spPr>
          <a:xfrm>
            <a:off x="2823865" y="932691"/>
            <a:ext cx="5289034" cy="1671227"/>
          </a:xfrm>
          <a:prstGeom prst="rect">
            <a:avLst/>
          </a:prstGeom>
          <a:noFill/>
        </p:spPr>
        <p:txBody>
          <a:bodyPr wrap="square">
            <a:spAutoFit/>
          </a:bodyPr>
          <a:lstStyle/>
          <a:p>
            <a:pPr defTabSz="685800" fontAlgn="base">
              <a:spcBef>
                <a:spcPct val="40000"/>
              </a:spcBef>
              <a:spcAft>
                <a:spcPct val="0"/>
              </a:spcAft>
            </a:pPr>
            <a:r>
              <a:rPr lang="es-ES" dirty="0">
                <a:solidFill>
                  <a:srgbClr val="323232"/>
                </a:solidFill>
                <a:latin typeface="IBM Plex Sans" panose="020B0503050203000203" pitchFamily="34" charset="0"/>
                <a:cs typeface="Arial"/>
              </a:rPr>
              <a:t>Los clientes pueden explorar la documentación oficial del producto de IBM.</a:t>
            </a:r>
          </a:p>
          <a:p>
            <a:pPr defTabSz="685800" fontAlgn="base">
              <a:spcBef>
                <a:spcPct val="40000"/>
              </a:spcBef>
              <a:spcAft>
                <a:spcPct val="0"/>
              </a:spcAft>
            </a:pPr>
            <a:r>
              <a:rPr lang="es-ES" dirty="0">
                <a:solidFill>
                  <a:srgbClr val="323232"/>
                </a:solidFill>
                <a:latin typeface="IBM Plex Sans" panose="020B0503050203000203" pitchFamily="34" charset="0"/>
                <a:cs typeface="Arial"/>
              </a:rPr>
              <a:t>- Documentación sobre tendencias</a:t>
            </a:r>
          </a:p>
          <a:p>
            <a:pPr defTabSz="685800" fontAlgn="base">
              <a:spcBef>
                <a:spcPct val="40000"/>
              </a:spcBef>
              <a:spcAft>
                <a:spcPct val="0"/>
              </a:spcAft>
            </a:pPr>
            <a:r>
              <a:rPr lang="es-ES" dirty="0">
                <a:solidFill>
                  <a:srgbClr val="323232"/>
                </a:solidFill>
                <a:latin typeface="IBM Plex Sans" panose="020B0503050203000203" pitchFamily="34" charset="0"/>
                <a:cs typeface="Arial"/>
              </a:rPr>
              <a:t>- Documentación de IBM Cloud </a:t>
            </a:r>
            <a:r>
              <a:rPr lang="es-ES" dirty="0" err="1">
                <a:solidFill>
                  <a:srgbClr val="323232"/>
                </a:solidFill>
                <a:latin typeface="IBM Plex Sans" panose="020B0503050203000203" pitchFamily="34" charset="0"/>
                <a:cs typeface="Arial"/>
              </a:rPr>
              <a:t>Paks</a:t>
            </a:r>
            <a:endParaRPr lang="es-ES" dirty="0">
              <a:solidFill>
                <a:srgbClr val="323232"/>
              </a:solidFill>
              <a:latin typeface="IBM Plex Sans" panose="020B0503050203000203" pitchFamily="34" charset="0"/>
              <a:cs typeface="Arial"/>
            </a:endParaRPr>
          </a:p>
          <a:p>
            <a:pPr defTabSz="685800" fontAlgn="base">
              <a:spcBef>
                <a:spcPct val="40000"/>
              </a:spcBef>
              <a:spcAft>
                <a:spcPct val="0"/>
              </a:spcAft>
            </a:pPr>
            <a:r>
              <a:rPr lang="es-ES" dirty="0">
                <a:solidFill>
                  <a:srgbClr val="323232"/>
                </a:solidFill>
                <a:latin typeface="IBM Plex Sans" panose="020B0503050203000203" pitchFamily="34" charset="0"/>
                <a:cs typeface="Arial"/>
              </a:rPr>
              <a:t>- Documentación destacada</a:t>
            </a:r>
          </a:p>
          <a:p>
            <a:pPr defTabSz="685800" fontAlgn="base">
              <a:spcBef>
                <a:spcPct val="40000"/>
              </a:spcBef>
              <a:spcAft>
                <a:spcPct val="0"/>
              </a:spcAft>
            </a:pPr>
            <a:r>
              <a:rPr lang="es-ES" dirty="0">
                <a:solidFill>
                  <a:srgbClr val="323232"/>
                </a:solidFill>
                <a:latin typeface="IBM Plex Sans" panose="020B0503050203000203" pitchFamily="34" charset="0"/>
                <a:cs typeface="Arial"/>
              </a:rPr>
              <a:t>- Documentación de recursos</a:t>
            </a:r>
            <a:endParaRPr lang="es-PE" dirty="0">
              <a:solidFill>
                <a:srgbClr val="323232"/>
              </a:solidFill>
              <a:latin typeface="IBM Plex Sans" panose="020B0503050203000203" pitchFamily="34" charset="0"/>
              <a:cs typeface="Arial"/>
            </a:endParaRPr>
          </a:p>
        </p:txBody>
      </p:sp>
      <p:sp>
        <p:nvSpPr>
          <p:cNvPr id="2" name="Title 1">
            <a:extLst>
              <a:ext uri="{FF2B5EF4-FFF2-40B4-BE49-F238E27FC236}">
                <a16:creationId xmlns:a16="http://schemas.microsoft.com/office/drawing/2014/main" id="{4A809537-4147-4CE8-9728-1479802257D4}"/>
              </a:ext>
            </a:extLst>
          </p:cNvPr>
          <p:cNvSpPr>
            <a:spLocks noGrp="1"/>
          </p:cNvSpPr>
          <p:nvPr>
            <p:ph type="title"/>
          </p:nvPr>
        </p:nvSpPr>
        <p:spPr>
          <a:xfrm>
            <a:off x="194895" y="1091831"/>
            <a:ext cx="1867091" cy="2714904"/>
          </a:xfrm>
        </p:spPr>
        <p:txBody>
          <a:bodyPr anchor="ctr"/>
          <a:lstStyle/>
          <a:p>
            <a:r>
              <a:rPr lang="es-ES" sz="2100" b="1" i="1" dirty="0"/>
              <a:t>Centro de conocimiento de IBM</a:t>
            </a:r>
            <a:endParaRPr lang="es-PE" sz="3000" b="1" i="1" dirty="0"/>
          </a:p>
        </p:txBody>
      </p:sp>
      <p:pic>
        <p:nvPicPr>
          <p:cNvPr id="6" name="Picture 5">
            <a:extLst>
              <a:ext uri="{FF2B5EF4-FFF2-40B4-BE49-F238E27FC236}">
                <a16:creationId xmlns:a16="http://schemas.microsoft.com/office/drawing/2014/main" id="{5D9EB33E-AB06-4CB2-B996-4A5C9D09B1C4}"/>
              </a:ext>
            </a:extLst>
          </p:cNvPr>
          <p:cNvPicPr>
            <a:picLocks noChangeAspect="1"/>
          </p:cNvPicPr>
          <p:nvPr/>
        </p:nvPicPr>
        <p:blipFill>
          <a:blip r:embed="rId2"/>
          <a:stretch>
            <a:fillRect/>
          </a:stretch>
        </p:blipFill>
        <p:spPr>
          <a:xfrm>
            <a:off x="4800354" y="3294790"/>
            <a:ext cx="3603611" cy="1242654"/>
          </a:xfrm>
          <a:prstGeom prst="rect">
            <a:avLst/>
          </a:prstGeom>
        </p:spPr>
      </p:pic>
      <p:sp>
        <p:nvSpPr>
          <p:cNvPr id="15" name="TextBox 14">
            <a:extLst>
              <a:ext uri="{FF2B5EF4-FFF2-40B4-BE49-F238E27FC236}">
                <a16:creationId xmlns:a16="http://schemas.microsoft.com/office/drawing/2014/main" id="{3C42C1E9-A4DE-4876-B9C9-2D7BA055A83F}"/>
              </a:ext>
            </a:extLst>
          </p:cNvPr>
          <p:cNvSpPr txBox="1"/>
          <p:nvPr/>
        </p:nvSpPr>
        <p:spPr>
          <a:xfrm>
            <a:off x="2676338" y="3639118"/>
            <a:ext cx="1748391" cy="507831"/>
          </a:xfrm>
          <a:prstGeom prst="rect">
            <a:avLst/>
          </a:prstGeom>
          <a:noFill/>
        </p:spPr>
        <p:txBody>
          <a:bodyPr wrap="square">
            <a:spAutoFit/>
          </a:bodyPr>
          <a:lstStyle/>
          <a:p>
            <a:pPr defTabSz="685800"/>
            <a:r>
              <a:rPr lang="es-PE" b="1" dirty="0">
                <a:solidFill>
                  <a:srgbClr val="000000"/>
                </a:solidFill>
                <a:latin typeface="IBM Plex Sans"/>
                <a:cs typeface="Arial"/>
                <a:hlinkClick r:id="rId3">
                  <a:extLst>
                    <a:ext uri="{A12FA001-AC4F-418D-AE19-62706E023703}">
                      <ahyp:hlinkClr xmlns:ahyp="http://schemas.microsoft.com/office/drawing/2018/hyperlinkcolor" val="tx"/>
                    </a:ext>
                  </a:extLst>
                </a:hlinkClick>
              </a:rPr>
              <a:t>IBM </a:t>
            </a:r>
            <a:r>
              <a:rPr lang="es-PE" b="1" dirty="0" err="1">
                <a:solidFill>
                  <a:srgbClr val="000000"/>
                </a:solidFill>
                <a:latin typeface="IBM Plex Sans"/>
                <a:cs typeface="Arial"/>
                <a:hlinkClick r:id="rId3">
                  <a:extLst>
                    <a:ext uri="{A12FA001-AC4F-418D-AE19-62706E023703}">
                      <ahyp:hlinkClr xmlns:ahyp="http://schemas.microsoft.com/office/drawing/2018/hyperlinkcolor" val="tx"/>
                    </a:ext>
                  </a:extLst>
                </a:hlinkClick>
              </a:rPr>
              <a:t>Documentation</a:t>
            </a:r>
            <a:endParaRPr lang="es-PE" b="1" dirty="0">
              <a:solidFill>
                <a:srgbClr val="000000"/>
              </a:solidFill>
              <a:latin typeface="IBM Plex Sans"/>
              <a:cs typeface="Arial"/>
            </a:endParaRPr>
          </a:p>
        </p:txBody>
      </p:sp>
      <p:pic>
        <p:nvPicPr>
          <p:cNvPr id="9" name="Graphic 8" descr="Folder Search with solid fill">
            <a:extLst>
              <a:ext uri="{FF2B5EF4-FFF2-40B4-BE49-F238E27FC236}">
                <a16:creationId xmlns:a16="http://schemas.microsoft.com/office/drawing/2014/main" id="{FE5941F5-2D69-441D-B7C4-FD665E887A6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735318" y="1490267"/>
            <a:ext cx="1209454" cy="1209454"/>
          </a:xfrm>
          <a:prstGeom prst="rect">
            <a:avLst/>
          </a:prstGeom>
        </p:spPr>
      </p:pic>
    </p:spTree>
    <p:extLst>
      <p:ext uri="{BB962C8B-B14F-4D97-AF65-F5344CB8AC3E}">
        <p14:creationId xmlns:p14="http://schemas.microsoft.com/office/powerpoint/2010/main" val="36702612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9A6C0-FDF8-4E45-B327-6F3D7FEF6A83}"/>
              </a:ext>
            </a:extLst>
          </p:cNvPr>
          <p:cNvSpPr>
            <a:spLocks noGrp="1"/>
          </p:cNvSpPr>
          <p:nvPr>
            <p:ph type="title"/>
          </p:nvPr>
        </p:nvSpPr>
        <p:spPr>
          <a:xfrm>
            <a:off x="550800" y="1939051"/>
            <a:ext cx="7341652" cy="632699"/>
          </a:xfrm>
        </p:spPr>
        <p:txBody>
          <a:bodyPr/>
          <a:lstStyle/>
          <a:p>
            <a:pPr defTabSz="685983" fontAlgn="auto">
              <a:lnSpc>
                <a:spcPct val="100000"/>
              </a:lnSpc>
              <a:spcBef>
                <a:spcPts val="0"/>
              </a:spcBef>
              <a:spcAft>
                <a:spcPts val="0"/>
              </a:spcAft>
              <a:defRPr/>
            </a:pPr>
            <a:r>
              <a:rPr lang="es-ES" sz="3600" b="1" kern="1200" dirty="0">
                <a:gradFill>
                  <a:gsLst>
                    <a:gs pos="0">
                      <a:srgbClr val="4589FF"/>
                    </a:gs>
                    <a:gs pos="100000">
                      <a:srgbClr val="BE95FF"/>
                    </a:gs>
                  </a:gsLst>
                  <a:lin ang="0" scaled="0"/>
                </a:gradFill>
                <a:latin typeface="Arial" panose="020B0604020202020204" pitchFamily="34" charset="0"/>
                <a:cs typeface="Arial" panose="020B0604020202020204" pitchFamily="34" charset="0"/>
              </a:rPr>
              <a:t>¿Que hace un CSM?</a:t>
            </a:r>
            <a:endParaRPr lang="en-US" sz="3600" b="1" kern="1200" dirty="0">
              <a:gradFill>
                <a:gsLst>
                  <a:gs pos="0">
                    <a:srgbClr val="4589FF"/>
                  </a:gs>
                  <a:gs pos="100000">
                    <a:srgbClr val="BE95FF"/>
                  </a:gs>
                </a:gsLst>
                <a:lin ang="0" scaled="0"/>
              </a:gra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01864FF9-1077-944A-876E-088145A2E5DE}"/>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685983" rtl="0" eaLnBrk="1" fontAlgn="auto" latinLnBrk="0" hangingPunct="1">
                <a:lnSpc>
                  <a:spcPct val="100000"/>
                </a:lnSpc>
                <a:spcBef>
                  <a:spcPts val="0"/>
                </a:spcBef>
                <a:spcAft>
                  <a:spcPts val="0"/>
                </a:spcAft>
                <a:buClrTx/>
                <a:buSzTx/>
                <a:buFontTx/>
                <a:buNone/>
                <a:tabLst/>
                <a:defRPr/>
              </a:pPr>
              <a:t>3</a:t>
            </a:fld>
            <a:endPar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00" name="Picture 99">
            <a:extLst>
              <a:ext uri="{FF2B5EF4-FFF2-40B4-BE49-F238E27FC236}">
                <a16:creationId xmlns:a16="http://schemas.microsoft.com/office/drawing/2014/main" id="{4949E8D3-7BEF-F540-9CA6-890C4120C594}"/>
              </a:ext>
            </a:extLst>
          </p:cNvPr>
          <p:cNvPicPr>
            <a:picLocks noChangeAspect="1"/>
          </p:cNvPicPr>
          <p:nvPr/>
        </p:nvPicPr>
        <p:blipFill>
          <a:blip r:embed="rId3"/>
          <a:stretch>
            <a:fillRect/>
          </a:stretch>
        </p:blipFill>
        <p:spPr>
          <a:xfrm>
            <a:off x="8102208" y="188913"/>
            <a:ext cx="631114" cy="723024"/>
          </a:xfrm>
          <a:prstGeom prst="rect">
            <a:avLst/>
          </a:prstGeom>
          <a:effectLst>
            <a:glow rad="63500">
              <a:schemeClr val="accent1">
                <a:satMod val="175000"/>
                <a:alpha val="40000"/>
              </a:schemeClr>
            </a:glow>
          </a:effectLst>
        </p:spPr>
      </p:pic>
      <p:sp>
        <p:nvSpPr>
          <p:cNvPr id="49" name="Text Placeholder 2">
            <a:extLst>
              <a:ext uri="{FF2B5EF4-FFF2-40B4-BE49-F238E27FC236}">
                <a16:creationId xmlns:a16="http://schemas.microsoft.com/office/drawing/2014/main" id="{7A2782E3-B1B4-824F-9B52-DE8920303483}"/>
              </a:ext>
            </a:extLst>
          </p:cNvPr>
          <p:cNvSpPr>
            <a:spLocks noGrp="1"/>
          </p:cNvSpPr>
          <p:nvPr>
            <p:ph type="body" sz="quarter" idx="12"/>
          </p:nvPr>
        </p:nvSpPr>
        <p:spPr>
          <a:xfrm>
            <a:off x="1202457" y="1321028"/>
            <a:ext cx="3430268" cy="356173"/>
          </a:xfrm>
        </p:spPr>
        <p:txBody>
          <a:bodyPr/>
          <a:lstStyle/>
          <a:p>
            <a:pPr marL="0" lvl="1" indent="0">
              <a:lnSpc>
                <a:spcPct val="90000"/>
              </a:lnSpc>
              <a:spcBef>
                <a:spcPct val="0"/>
              </a:spcBef>
              <a:buNone/>
            </a:pPr>
            <a:r>
              <a:rPr lang="en-US" sz="1200" kern="1200" dirty="0">
                <a:ea typeface="+mn-ea"/>
                <a:cs typeface="+mn-cs"/>
              </a:rPr>
              <a:t>Introducción  General</a:t>
            </a:r>
          </a:p>
        </p:txBody>
      </p:sp>
      <p:pic>
        <p:nvPicPr>
          <p:cNvPr id="18" name="Picture 17" descr="Logo, company name&#10;&#10;Description automatically generated">
            <a:extLst>
              <a:ext uri="{FF2B5EF4-FFF2-40B4-BE49-F238E27FC236}">
                <a16:creationId xmlns:a16="http://schemas.microsoft.com/office/drawing/2014/main" id="{566A1C56-602D-A61B-680A-2AB61D00007F}"/>
              </a:ext>
            </a:extLst>
          </p:cNvPr>
          <p:cNvPicPr>
            <a:picLocks noChangeAspect="1"/>
          </p:cNvPicPr>
          <p:nvPr/>
        </p:nvPicPr>
        <p:blipFill rotWithShape="1">
          <a:blip r:embed="rId4">
            <a:extLst>
              <a:ext uri="{28A0092B-C50C-407E-A947-70E740481C1C}">
                <a14:useLocalDpi xmlns:a14="http://schemas.microsoft.com/office/drawing/2010/main" val="0"/>
              </a:ext>
            </a:extLst>
          </a:blip>
          <a:srcRect l="21369" t="5151" r="20041" b="27608"/>
          <a:stretch/>
        </p:blipFill>
        <p:spPr>
          <a:xfrm>
            <a:off x="331574" y="1062735"/>
            <a:ext cx="630808" cy="578821"/>
          </a:xfrm>
          <a:prstGeom prst="rect">
            <a:avLst/>
          </a:prstGeom>
        </p:spPr>
      </p:pic>
    </p:spTree>
    <p:extLst>
      <p:ext uri="{BB962C8B-B14F-4D97-AF65-F5344CB8AC3E}">
        <p14:creationId xmlns:p14="http://schemas.microsoft.com/office/powerpoint/2010/main" val="734620098"/>
      </p:ext>
    </p:extLst>
  </p:cSld>
  <p:clrMapOvr>
    <a:masterClrMapping/>
  </p:clrMapOvr>
  <mc:AlternateContent xmlns:mc="http://schemas.openxmlformats.org/markup-compatibility/2006" xmlns:p14="http://schemas.microsoft.com/office/powerpoint/2010/main">
    <mc:Choice Requires="p14">
      <p:transition spd="slow" p14:dur="2000">
        <p:wipe dir="r"/>
      </p:transition>
    </mc:Choice>
    <mc:Fallback xmlns="">
      <p:transition spd="slow">
        <p:wipe dir="r"/>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3E00817-9B21-46C1-9B41-CE0DEA8B8B1E}"/>
              </a:ext>
            </a:extLst>
          </p:cNvPr>
          <p:cNvSpPr>
            <a:spLocks noGrp="1"/>
          </p:cNvSpPr>
          <p:nvPr>
            <p:ph type="title"/>
          </p:nvPr>
        </p:nvSpPr>
        <p:spPr>
          <a:xfrm>
            <a:off x="1069522" y="2571751"/>
            <a:ext cx="6702878" cy="1257300"/>
          </a:xfrm>
        </p:spPr>
        <p:txBody>
          <a:bodyPr wrap="square" anchor="t">
            <a:normAutofit/>
          </a:bodyPr>
          <a:lstStyle/>
          <a:p>
            <a:pPr fontAlgn="base">
              <a:lnSpc>
                <a:spcPct val="90000"/>
              </a:lnSpc>
            </a:pPr>
            <a:r>
              <a:rPr lang="es-ES" sz="1350" dirty="0">
                <a:latin typeface="IBM Plex Sans" charset="0"/>
              </a:rPr>
              <a:t>La misión del Programa de Certificación Profesional de IBM es:</a:t>
            </a:r>
            <a:br>
              <a:rPr lang="es-ES" sz="1350" dirty="0">
                <a:latin typeface="IBM Plex Sans" charset="0"/>
              </a:rPr>
            </a:br>
            <a:r>
              <a:rPr lang="es-ES" sz="1350" dirty="0">
                <a:latin typeface="IBM Plex Sans" charset="0"/>
              </a:rPr>
              <a:t>- Proporcionar un método fiable, válido y justo para evaluar las habilidades y conocimientos.</a:t>
            </a:r>
            <a:br>
              <a:rPr lang="es-ES" sz="1350" dirty="0">
                <a:latin typeface="IBM Plex Sans" charset="0"/>
              </a:rPr>
            </a:br>
            <a:r>
              <a:rPr lang="es-ES" sz="1350" dirty="0">
                <a:latin typeface="IBM Plex Sans" charset="0"/>
              </a:rPr>
              <a:t>- Desarrollar una comunidad mundial de profesionales certificados altamente cualificados que recomienden, vendan, den servicio, den soporte y/o utilicen productos y soluciones de IBM.</a:t>
            </a:r>
            <a:endParaRPr lang="en-US" sz="1350" dirty="0">
              <a:latin typeface="IBM Plex Sans" charset="0"/>
            </a:endParaRPr>
          </a:p>
        </p:txBody>
      </p:sp>
      <p:pic>
        <p:nvPicPr>
          <p:cNvPr id="7" name="Picture 6">
            <a:extLst>
              <a:ext uri="{FF2B5EF4-FFF2-40B4-BE49-F238E27FC236}">
                <a16:creationId xmlns:a16="http://schemas.microsoft.com/office/drawing/2014/main" id="{F6357FC9-3402-4854-9D4A-42FF316046C7}"/>
              </a:ext>
            </a:extLst>
          </p:cNvPr>
          <p:cNvPicPr>
            <a:picLocks noChangeAspect="1"/>
          </p:cNvPicPr>
          <p:nvPr/>
        </p:nvPicPr>
        <p:blipFill>
          <a:blip r:embed="rId2"/>
          <a:stretch>
            <a:fillRect/>
          </a:stretch>
        </p:blipFill>
        <p:spPr>
          <a:xfrm>
            <a:off x="233818" y="655726"/>
            <a:ext cx="5685752" cy="1433627"/>
          </a:xfrm>
          <a:prstGeom prst="rect">
            <a:avLst/>
          </a:prstGeom>
          <a:noFill/>
        </p:spPr>
      </p:pic>
      <p:sp>
        <p:nvSpPr>
          <p:cNvPr id="10" name="TextBox 9">
            <a:extLst>
              <a:ext uri="{FF2B5EF4-FFF2-40B4-BE49-F238E27FC236}">
                <a16:creationId xmlns:a16="http://schemas.microsoft.com/office/drawing/2014/main" id="{B8DC141B-635D-46C2-AD5B-7ED88B40E7D3}"/>
              </a:ext>
            </a:extLst>
          </p:cNvPr>
          <p:cNvSpPr txBox="1"/>
          <p:nvPr/>
        </p:nvSpPr>
        <p:spPr>
          <a:xfrm>
            <a:off x="6425756" y="1006025"/>
            <a:ext cx="2988128" cy="300082"/>
          </a:xfrm>
          <a:prstGeom prst="rect">
            <a:avLst/>
          </a:prstGeom>
          <a:noFill/>
        </p:spPr>
        <p:txBody>
          <a:bodyPr wrap="square">
            <a:spAutoFit/>
          </a:bodyPr>
          <a:lstStyle/>
          <a:p>
            <a:pPr defTabSz="685800"/>
            <a:r>
              <a:rPr lang="es-PE" b="1" dirty="0">
                <a:solidFill>
                  <a:srgbClr val="000000"/>
                </a:solidFill>
                <a:latin typeface="IBM Plex Sans"/>
                <a:cs typeface="Arial"/>
                <a:hlinkClick r:id="rId3">
                  <a:extLst>
                    <a:ext uri="{A12FA001-AC4F-418D-AE19-62706E023703}">
                      <ahyp:hlinkClr xmlns:ahyp="http://schemas.microsoft.com/office/drawing/2018/hyperlinkcolor" val="tx"/>
                    </a:ext>
                  </a:extLst>
                </a:hlinkClick>
              </a:rPr>
              <a:t>IBM Certifications</a:t>
            </a:r>
            <a:endParaRPr lang="es-PE" b="1" dirty="0">
              <a:solidFill>
                <a:srgbClr val="000000"/>
              </a:solidFill>
              <a:latin typeface="IBM Plex Sans"/>
              <a:cs typeface="Arial"/>
            </a:endParaRPr>
          </a:p>
        </p:txBody>
      </p:sp>
      <p:sp>
        <p:nvSpPr>
          <p:cNvPr id="11" name="Rectangle: Rounded Corners 10">
            <a:extLst>
              <a:ext uri="{FF2B5EF4-FFF2-40B4-BE49-F238E27FC236}">
                <a16:creationId xmlns:a16="http://schemas.microsoft.com/office/drawing/2014/main" id="{5D90FF4D-EA9C-4D3F-932B-A5BF2387B365}"/>
              </a:ext>
            </a:extLst>
          </p:cNvPr>
          <p:cNvSpPr/>
          <p:nvPr/>
        </p:nvSpPr>
        <p:spPr bwMode="auto">
          <a:xfrm>
            <a:off x="653143" y="2343151"/>
            <a:ext cx="7796893" cy="1638125"/>
          </a:xfrm>
          <a:prstGeom prst="roundRect">
            <a:avLst/>
          </a:prstGeom>
          <a:noFill/>
          <a:ln/>
        </p:spPr>
        <p:style>
          <a:lnRef idx="2">
            <a:schemeClr val="accent5">
              <a:shade val="50000"/>
            </a:schemeClr>
          </a:lnRef>
          <a:fillRef idx="1">
            <a:schemeClr val="accent5"/>
          </a:fillRef>
          <a:effectRef idx="0">
            <a:schemeClr val="accent5"/>
          </a:effectRef>
          <a:fontRef idx="minor">
            <a:schemeClr val="lt1"/>
          </a:fontRef>
        </p:style>
        <p:txBody>
          <a:bodyPr vert="horz" wrap="square" lIns="54000" tIns="54000" rIns="54000" bIns="54000" numCol="1" rtlCol="0" anchor="t" anchorCtr="0" compatLnSpc="1">
            <a:prstTxWarp prst="textNoShape">
              <a:avLst/>
            </a:prstTxWarp>
          </a:bodyPr>
          <a:lstStyle/>
          <a:p>
            <a:pPr algn="ctr" defTabSz="685800" fontAlgn="base">
              <a:spcBef>
                <a:spcPct val="40000"/>
              </a:spcBef>
              <a:spcAft>
                <a:spcPct val="0"/>
              </a:spcAft>
            </a:pPr>
            <a:r>
              <a:rPr lang="es-ES" sz="1050" dirty="0">
                <a:solidFill>
                  <a:prstClr val="white"/>
                </a:solidFill>
                <a:latin typeface="IBM Plex Sans"/>
                <a:cs typeface="Arial" panose="020B0604020202020204" pitchFamily="34" charset="0"/>
              </a:rPr>
              <a:t>V</a:t>
            </a:r>
            <a:endParaRPr lang="es-PE" sz="1050" dirty="0">
              <a:solidFill>
                <a:prstClr val="white"/>
              </a:solidFill>
              <a:latin typeface="IBM Plex Sans"/>
              <a:cs typeface="Arial" panose="020B0604020202020204" pitchFamily="34" charset="0"/>
            </a:endParaRPr>
          </a:p>
        </p:txBody>
      </p:sp>
      <p:sp>
        <p:nvSpPr>
          <p:cNvPr id="4" name="TextBox 3">
            <a:extLst>
              <a:ext uri="{FF2B5EF4-FFF2-40B4-BE49-F238E27FC236}">
                <a16:creationId xmlns:a16="http://schemas.microsoft.com/office/drawing/2014/main" id="{30015186-6321-8857-8058-4C09954062D5}"/>
              </a:ext>
            </a:extLst>
          </p:cNvPr>
          <p:cNvSpPr txBox="1"/>
          <p:nvPr/>
        </p:nvSpPr>
        <p:spPr>
          <a:xfrm>
            <a:off x="1978975" y="4187692"/>
            <a:ext cx="4705488" cy="507831"/>
          </a:xfrm>
          <a:prstGeom prst="rect">
            <a:avLst/>
          </a:prstGeom>
          <a:noFill/>
        </p:spPr>
        <p:txBody>
          <a:bodyPr wrap="square">
            <a:spAutoFit/>
          </a:bodyPr>
          <a:lstStyle/>
          <a:p>
            <a:r>
              <a:rPr lang="en-CO" dirty="0">
                <a:hlinkClick r:id="rId4"/>
              </a:rPr>
              <a:t>https://www.ibm.com/training/certification/C9003300</a:t>
            </a:r>
            <a:endParaRPr lang="en-CO" dirty="0"/>
          </a:p>
          <a:p>
            <a:endParaRPr lang="en-CO" dirty="0"/>
          </a:p>
        </p:txBody>
      </p:sp>
    </p:spTree>
    <p:extLst>
      <p:ext uri="{BB962C8B-B14F-4D97-AF65-F5344CB8AC3E}">
        <p14:creationId xmlns:p14="http://schemas.microsoft.com/office/powerpoint/2010/main" val="417681262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1BBDD9-704E-5149-CEAA-2C2243299ECC}"/>
              </a:ext>
            </a:extLst>
          </p:cNvPr>
          <p:cNvSpPr>
            <a:spLocks noGrp="1"/>
          </p:cNvSpPr>
          <p:nvPr>
            <p:ph type="title"/>
          </p:nvPr>
        </p:nvSpPr>
        <p:spPr/>
        <p:txBody>
          <a:bodyPr/>
          <a:lstStyle/>
          <a:p>
            <a:r>
              <a:rPr lang="en-US" dirty="0">
                <a:hlinkClick r:id="rId2"/>
              </a:rPr>
              <a:t>https://www.ibm.com/training/path/ibmcloudpakforwatsonaiops</a:t>
            </a:r>
            <a:br>
              <a:rPr lang="en-US" dirty="0"/>
            </a:br>
            <a:endParaRPr lang="en-CO" dirty="0"/>
          </a:p>
        </p:txBody>
      </p:sp>
      <p:sp>
        <p:nvSpPr>
          <p:cNvPr id="3" name="Content Placeholder 2">
            <a:extLst>
              <a:ext uri="{FF2B5EF4-FFF2-40B4-BE49-F238E27FC236}">
                <a16:creationId xmlns:a16="http://schemas.microsoft.com/office/drawing/2014/main" id="{3B958AC1-C17B-9363-80C0-E040070CA401}"/>
              </a:ext>
            </a:extLst>
          </p:cNvPr>
          <p:cNvSpPr>
            <a:spLocks noGrp="1"/>
          </p:cNvSpPr>
          <p:nvPr>
            <p:ph idx="1"/>
          </p:nvPr>
        </p:nvSpPr>
        <p:spPr/>
        <p:txBody>
          <a:bodyPr/>
          <a:lstStyle/>
          <a:p>
            <a:endParaRPr lang="en-CO" dirty="0"/>
          </a:p>
        </p:txBody>
      </p:sp>
      <p:sp>
        <p:nvSpPr>
          <p:cNvPr id="4" name="Footer Placeholder 3">
            <a:extLst>
              <a:ext uri="{FF2B5EF4-FFF2-40B4-BE49-F238E27FC236}">
                <a16:creationId xmlns:a16="http://schemas.microsoft.com/office/drawing/2014/main" id="{64DD1349-E5FB-E356-8DA1-A16F3FCA82D4}"/>
              </a:ext>
            </a:extLst>
          </p:cNvPr>
          <p:cNvSpPr>
            <a:spLocks noGrp="1"/>
          </p:cNvSpPr>
          <p:nvPr>
            <p:ph type="ftr" sz="quarter" idx="10"/>
          </p:nvPr>
        </p:nvSpPr>
        <p:spPr/>
        <p:txBody>
          <a:bodyPr/>
          <a:lstStyle/>
          <a:p>
            <a:r>
              <a:rPr lang="en-US"/>
              <a:t>ICP Solutioning Guide 101   |   IBM Confidential   |   IBM Cloud Solutioning Centers   |  </a:t>
            </a:r>
            <a:r>
              <a:rPr lang="en-US" altLang="ja-JP">
                <a:solidFill>
                  <a:srgbClr val="FFFFFF"/>
                </a:solidFill>
                <a:ea typeface="ＭＳ Ｐゴシック" pitchFamily="34" charset="-128"/>
                <a:cs typeface="Arial" charset="0"/>
                <a:hlinkClick r:id="rId3"/>
              </a:rPr>
              <a:t>https://ibm.biz/aot-icp-101</a:t>
            </a:r>
            <a:r>
              <a:rPr lang="en-US" altLang="ja-JP">
                <a:solidFill>
                  <a:srgbClr val="FFFFFF"/>
                </a:solidFill>
                <a:ea typeface="ＭＳ Ｐゴシック" pitchFamily="34" charset="-128"/>
                <a:cs typeface="Arial" charset="0"/>
              </a:rPr>
              <a:t> </a:t>
            </a:r>
            <a:endParaRPr lang="en-AU" dirty="0"/>
          </a:p>
        </p:txBody>
      </p:sp>
      <p:sp>
        <p:nvSpPr>
          <p:cNvPr id="5" name="Date Placeholder 4">
            <a:extLst>
              <a:ext uri="{FF2B5EF4-FFF2-40B4-BE49-F238E27FC236}">
                <a16:creationId xmlns:a16="http://schemas.microsoft.com/office/drawing/2014/main" id="{EC49AD8E-0BF0-7CEB-F5FB-BB60F39728E1}"/>
              </a:ext>
            </a:extLst>
          </p:cNvPr>
          <p:cNvSpPr>
            <a:spLocks noGrp="1"/>
          </p:cNvSpPr>
          <p:nvPr>
            <p:ph type="dt" sz="half" idx="12"/>
          </p:nvPr>
        </p:nvSpPr>
        <p:spPr/>
        <p:txBody>
          <a:bodyPr/>
          <a:lstStyle/>
          <a:p>
            <a:pPr>
              <a:spcBef>
                <a:spcPct val="0"/>
              </a:spcBef>
              <a:buFontTx/>
              <a:buNone/>
            </a:pPr>
            <a:fld id="{3A70930D-D9D8-4907-93EA-8280774C71E7}" type="datetime4">
              <a:rPr lang="en-AU" smtClean="0"/>
              <a:t>17 May 2023</a:t>
            </a:fld>
            <a:endParaRPr lang="en-AU"/>
          </a:p>
        </p:txBody>
      </p:sp>
      <p:pic>
        <p:nvPicPr>
          <p:cNvPr id="6" name="Picture 5">
            <a:extLst>
              <a:ext uri="{FF2B5EF4-FFF2-40B4-BE49-F238E27FC236}">
                <a16:creationId xmlns:a16="http://schemas.microsoft.com/office/drawing/2014/main" id="{B230E419-9478-70D0-AFFF-CD7CB70A4B1C}"/>
              </a:ext>
            </a:extLst>
          </p:cNvPr>
          <p:cNvPicPr>
            <a:picLocks noChangeAspect="1"/>
          </p:cNvPicPr>
          <p:nvPr/>
        </p:nvPicPr>
        <p:blipFill>
          <a:blip r:embed="rId4"/>
          <a:stretch>
            <a:fillRect/>
          </a:stretch>
        </p:blipFill>
        <p:spPr>
          <a:xfrm>
            <a:off x="340397" y="774271"/>
            <a:ext cx="7363590" cy="4001951"/>
          </a:xfrm>
          <a:prstGeom prst="rect">
            <a:avLst/>
          </a:prstGeom>
        </p:spPr>
      </p:pic>
    </p:spTree>
    <p:extLst>
      <p:ext uri="{BB962C8B-B14F-4D97-AF65-F5344CB8AC3E}">
        <p14:creationId xmlns:p14="http://schemas.microsoft.com/office/powerpoint/2010/main" val="206337387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59582498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Object 1" hidden="1"/>
          <p:cNvGraphicFramePr>
            <a:graphicFrameLocks noChangeAspect="1"/>
          </p:cNvGraphicFramePr>
          <p:nvPr>
            <p:custDataLst>
              <p:tags r:id="rId2"/>
            </p:custDataLst>
          </p:nvPr>
        </p:nvGraphicFramePr>
        <p:xfrm>
          <a:off x="1589" y="1589"/>
          <a:ext cx="1588" cy="1588"/>
        </p:xfrm>
        <a:graphic>
          <a:graphicData uri="http://schemas.openxmlformats.org/presentationml/2006/ole">
            <mc:AlternateContent xmlns:mc="http://schemas.openxmlformats.org/markup-compatibility/2006">
              <mc:Choice xmlns:v="urn:schemas-microsoft-com:vml" Requires="v">
                <p:oleObj name="think-cell Slide" r:id="rId6" imgW="286" imgH="286" progId="TCLayout.ActiveDocument.1">
                  <p:embed/>
                </p:oleObj>
              </mc:Choice>
              <mc:Fallback>
                <p:oleObj name="think-cell Slide" r:id="rId6" imgW="286" imgH="286" progId="TCLayout.ActiveDocument.1">
                  <p:embed/>
                  <p:pic>
                    <p:nvPicPr>
                      <p:cNvPr id="2" name="Object 1" hidden="1"/>
                      <p:cNvPicPr/>
                      <p:nvPr/>
                    </p:nvPicPr>
                    <p:blipFill>
                      <a:blip r:embed="rId7"/>
                      <a:stretch>
                        <a:fillRect/>
                      </a:stretch>
                    </p:blipFill>
                    <p:spPr>
                      <a:xfrm>
                        <a:off x="1589" y="1589"/>
                        <a:ext cx="1588" cy="1588"/>
                      </a:xfrm>
                      <a:prstGeom prst="rect">
                        <a:avLst/>
                      </a:prstGeom>
                    </p:spPr>
                  </p:pic>
                </p:oleObj>
              </mc:Fallback>
            </mc:AlternateContent>
          </a:graphicData>
        </a:graphic>
      </p:graphicFrame>
      <p:sp>
        <p:nvSpPr>
          <p:cNvPr id="3" name="Rectangle 2" hidden="1">
            <a:extLst>
              <a:ext uri="{FF2B5EF4-FFF2-40B4-BE49-F238E27FC236}">
                <a16:creationId xmlns:a16="http://schemas.microsoft.com/office/drawing/2014/main" id="{7C6944E2-AA41-4D1D-B460-617F9939B10C}"/>
              </a:ext>
            </a:extLst>
          </p:cNvPr>
          <p:cNvSpPr/>
          <p:nvPr>
            <p:custDataLst>
              <p:tags r:id="rId3"/>
            </p:custDataLst>
          </p:nvPr>
        </p:nvSpPr>
        <p:spPr>
          <a:xfrm>
            <a:off x="1" y="1"/>
            <a:ext cx="158750" cy="158750"/>
          </a:xfrm>
          <a:prstGeom prst="rect">
            <a:avLst/>
          </a:prstGeom>
          <a:solidFill>
            <a:srgbClr val="4A6C9C"/>
          </a:solidFill>
          <a:ln w="9525" cap="rnd" cmpd="sng" algn="ctr">
            <a:solidFill>
              <a:srgbClr val="4A6C9C"/>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685966"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dirty="0">
              <a:ln>
                <a:noFill/>
              </a:ln>
              <a:solidFill>
                <a:srgbClr val="FFFFFF"/>
              </a:solidFill>
              <a:effectLst/>
              <a:uLnTx/>
              <a:uFillTx/>
              <a:latin typeface="Arial" panose="020B0604020202020204" pitchFamily="34" charset="0"/>
              <a:ea typeface="+mn-ea"/>
              <a:cs typeface="+mn-cs"/>
              <a:sym typeface="Arial" panose="020B0604020202020204" pitchFamily="34" charset="0"/>
            </a:endParaRPr>
          </a:p>
        </p:txBody>
      </p:sp>
      <p:sp>
        <p:nvSpPr>
          <p:cNvPr id="4" name="Title 3"/>
          <p:cNvSpPr>
            <a:spLocks noGrp="1"/>
          </p:cNvSpPr>
          <p:nvPr>
            <p:ph type="title"/>
          </p:nvPr>
        </p:nvSpPr>
        <p:spPr/>
        <p:txBody>
          <a:bodyPr/>
          <a:lstStyle/>
          <a:p>
            <a:r>
              <a:rPr lang="en-US" sz="2400" b="1" dirty="0"/>
              <a:t>Apoyar la experiencia Post Venta</a:t>
            </a:r>
          </a:p>
        </p:txBody>
      </p:sp>
      <p:grpSp>
        <p:nvGrpSpPr>
          <p:cNvPr id="16" name="Group 15">
            <a:extLst>
              <a:ext uri="{FF2B5EF4-FFF2-40B4-BE49-F238E27FC236}">
                <a16:creationId xmlns:a16="http://schemas.microsoft.com/office/drawing/2014/main" id="{EE5DEF14-B458-442C-A5FF-2767BF5DF556}"/>
              </a:ext>
            </a:extLst>
          </p:cNvPr>
          <p:cNvGrpSpPr/>
          <p:nvPr/>
        </p:nvGrpSpPr>
        <p:grpSpPr>
          <a:xfrm>
            <a:off x="6249627" y="804867"/>
            <a:ext cx="2693209" cy="639262"/>
            <a:chOff x="6249626" y="876425"/>
            <a:chExt cx="2693209" cy="639262"/>
          </a:xfrm>
        </p:grpSpPr>
        <p:sp>
          <p:nvSpPr>
            <p:cNvPr id="227" name="TextBox 226">
              <a:extLst>
                <a:ext uri="{FF2B5EF4-FFF2-40B4-BE49-F238E27FC236}">
                  <a16:creationId xmlns:a16="http://schemas.microsoft.com/office/drawing/2014/main" id="{56383788-64D0-4040-959F-E263FE6B9826}"/>
                </a:ext>
              </a:extLst>
            </p:cNvPr>
            <p:cNvSpPr txBox="1"/>
            <p:nvPr/>
          </p:nvSpPr>
          <p:spPr>
            <a:xfrm>
              <a:off x="6514847" y="914112"/>
              <a:ext cx="2427988" cy="13388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685783" rtl="0" eaLnBrk="1" fontAlgn="auto" latinLnBrk="0" hangingPunct="1">
                <a:lnSpc>
                  <a:spcPct val="87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6EA5FF"/>
                  </a:solidFill>
                  <a:effectLst/>
                  <a:uLnTx/>
                  <a:uFillTx/>
                  <a:latin typeface="Arial" panose="020B0604020202020204"/>
                  <a:ea typeface="+mn-ea"/>
                  <a:cs typeface="Arial" panose="020B0604020202020204" pitchFamily="34" charset="0"/>
                </a:rPr>
                <a:t>Onboard &amp; Deploy</a:t>
              </a:r>
            </a:p>
          </p:txBody>
        </p:sp>
        <p:sp>
          <p:nvSpPr>
            <p:cNvPr id="228" name="TextBox 227">
              <a:extLst>
                <a:ext uri="{FF2B5EF4-FFF2-40B4-BE49-F238E27FC236}">
                  <a16:creationId xmlns:a16="http://schemas.microsoft.com/office/drawing/2014/main" id="{6A052D2F-6719-4FC9-9B78-F46915089911}"/>
                </a:ext>
              </a:extLst>
            </p:cNvPr>
            <p:cNvSpPr txBox="1"/>
            <p:nvPr/>
          </p:nvSpPr>
          <p:spPr>
            <a:xfrm>
              <a:off x="6514847" y="1054022"/>
              <a:ext cx="2427988" cy="46166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685966" rtl="0" eaLnBrk="1" fontAlgn="auto" latinLnBrk="0" hangingPunct="1">
                <a:lnSpc>
                  <a:spcPct val="100000"/>
                </a:lnSpc>
                <a:spcBef>
                  <a:spcPts val="0"/>
                </a:spcBef>
                <a:spcAft>
                  <a:spcPts val="0"/>
                </a:spcAft>
                <a:buClrTx/>
                <a:buSzPct val="100000"/>
                <a:buFont typeface="IBM Plex Sans" panose="020B0503050203000203" pitchFamily="34" charset="0"/>
                <a:buChar char="​"/>
                <a:tabLst/>
                <a:defRPr/>
              </a:pPr>
              <a:r>
                <a:rPr kumimoji="0" lang="en-US" sz="1000" b="0" i="0" u="none" strike="noStrike" kern="1200" cap="none" spc="0" normalizeH="0" baseline="0" noProof="0" dirty="0">
                  <a:ln>
                    <a:noFill/>
                  </a:ln>
                  <a:solidFill>
                    <a:srgbClr val="FFFFFF"/>
                  </a:solidFill>
                  <a:effectLst/>
                  <a:uLnTx/>
                  <a:uFillTx/>
                  <a:latin typeface="Arial" panose="020B0604020202020204"/>
                  <a:ea typeface="+mn-ea"/>
                  <a:cs typeface="+mn-cs"/>
                </a:rPr>
                <a:t>Identify and engage the business sponsor, run workshops to identify MVP use cases and install / onboard the offering</a:t>
              </a:r>
            </a:p>
          </p:txBody>
        </p:sp>
        <p:sp>
          <p:nvSpPr>
            <p:cNvPr id="230" name="Oval 20"/>
            <p:cNvSpPr>
              <a:spLocks noChangeAspect="1" noChangeArrowheads="1"/>
            </p:cNvSpPr>
            <p:nvPr/>
          </p:nvSpPr>
          <p:spPr bwMode="auto">
            <a:xfrm>
              <a:off x="6249626" y="876425"/>
              <a:ext cx="209257" cy="209257"/>
            </a:xfrm>
            <a:prstGeom prst="ellipse">
              <a:avLst/>
            </a:prstGeom>
            <a:solidFill>
              <a:srgbClr val="6EA5FF"/>
            </a:solidFill>
            <a:ln>
              <a:noFill/>
            </a:ln>
          </p:spPr>
          <p:txBody>
            <a:bodyPr vert="horz" wrap="square" lIns="0" tIns="0" rIns="0" bIns="0" numCol="1" anchor="ctr" anchorCtr="0" compatLnSpc="1">
              <a:prstTxWarp prst="textNoShape">
                <a:avLst/>
              </a:prstTxWarp>
            </a:bodyPr>
            <a:lstStyle/>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lumMod val="100000"/>
                    </a:srgbClr>
                  </a:solidFill>
                  <a:effectLst/>
                  <a:uLnTx/>
                  <a:uFillTx/>
                  <a:latin typeface="Arial" panose="020B0604020202020204"/>
                  <a:ea typeface="+mn-ea"/>
                  <a:cs typeface="+mn-cs"/>
                  <a:sym typeface="+mn-lt"/>
                </a:rPr>
                <a:t>A</a:t>
              </a:r>
            </a:p>
          </p:txBody>
        </p:sp>
      </p:grpSp>
      <p:grpSp>
        <p:nvGrpSpPr>
          <p:cNvPr id="15" name="Group 14">
            <a:extLst>
              <a:ext uri="{FF2B5EF4-FFF2-40B4-BE49-F238E27FC236}">
                <a16:creationId xmlns:a16="http://schemas.microsoft.com/office/drawing/2014/main" id="{AF86643C-EF5E-4F5A-8DB5-AD02241BE3DF}"/>
              </a:ext>
            </a:extLst>
          </p:cNvPr>
          <p:cNvGrpSpPr/>
          <p:nvPr/>
        </p:nvGrpSpPr>
        <p:grpSpPr>
          <a:xfrm>
            <a:off x="6249627" y="1525112"/>
            <a:ext cx="2693209" cy="639262"/>
            <a:chOff x="6249626" y="1570376"/>
            <a:chExt cx="2693209" cy="639262"/>
          </a:xfrm>
        </p:grpSpPr>
        <p:sp>
          <p:nvSpPr>
            <p:cNvPr id="231" name="TextBox 230">
              <a:extLst>
                <a:ext uri="{FF2B5EF4-FFF2-40B4-BE49-F238E27FC236}">
                  <a16:creationId xmlns:a16="http://schemas.microsoft.com/office/drawing/2014/main" id="{76459678-AE38-401A-90D9-727D187C9119}"/>
                </a:ext>
              </a:extLst>
            </p:cNvPr>
            <p:cNvSpPr txBox="1"/>
            <p:nvPr/>
          </p:nvSpPr>
          <p:spPr>
            <a:xfrm>
              <a:off x="6514847" y="1608063"/>
              <a:ext cx="2427988" cy="13388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noAutofit/>
            </a:bodyPr>
            <a:lstStyle/>
            <a:p>
              <a:pPr marL="0" marR="0" lvl="0" indent="0" algn="l" defTabSz="685783" rtl="0" eaLnBrk="1" fontAlgn="auto" latinLnBrk="0" hangingPunct="1">
                <a:lnSpc>
                  <a:spcPct val="87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6EA5FF"/>
                  </a:solidFill>
                  <a:effectLst/>
                  <a:uLnTx/>
                  <a:uFillTx/>
                  <a:latin typeface="Arial" panose="020B0604020202020204"/>
                  <a:ea typeface="+mn-ea"/>
                  <a:cs typeface="Arial" panose="020B0604020202020204" pitchFamily="34" charset="0"/>
                </a:rPr>
                <a:t>Adopt &amp; Implement</a:t>
              </a:r>
            </a:p>
          </p:txBody>
        </p:sp>
        <p:sp>
          <p:nvSpPr>
            <p:cNvPr id="232" name="TextBox 231">
              <a:extLst>
                <a:ext uri="{FF2B5EF4-FFF2-40B4-BE49-F238E27FC236}">
                  <a16:creationId xmlns:a16="http://schemas.microsoft.com/office/drawing/2014/main" id="{6B12C58F-EAD3-4DEA-8FAE-7AD35A47C2BD}"/>
                </a:ext>
              </a:extLst>
            </p:cNvPr>
            <p:cNvSpPr txBox="1"/>
            <p:nvPr/>
          </p:nvSpPr>
          <p:spPr>
            <a:xfrm>
              <a:off x="6514847" y="1747973"/>
              <a:ext cx="2427988" cy="46166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685966" rtl="0" eaLnBrk="1" fontAlgn="auto" latinLnBrk="0" hangingPunct="1">
                <a:lnSpc>
                  <a:spcPct val="100000"/>
                </a:lnSpc>
                <a:spcBef>
                  <a:spcPts val="0"/>
                </a:spcBef>
                <a:spcAft>
                  <a:spcPts val="0"/>
                </a:spcAft>
                <a:buClrTx/>
                <a:buSzPct val="100000"/>
                <a:buFont typeface="IBM Plex Sans" panose="020B0503050203000203" pitchFamily="34" charset="0"/>
                <a:buChar char="​"/>
                <a:tabLst/>
                <a:defRPr/>
              </a:pPr>
              <a:r>
                <a:rPr kumimoji="0" lang="en-US" sz="1000" b="0" i="0" u="none" strike="noStrike" kern="1200" cap="none" spc="0" normalizeH="0" baseline="0" noProof="0" dirty="0">
                  <a:ln>
                    <a:noFill/>
                  </a:ln>
                  <a:solidFill>
                    <a:srgbClr val="FFFFFF"/>
                  </a:solidFill>
                  <a:effectLst/>
                  <a:uLnTx/>
                  <a:uFillTx/>
                  <a:latin typeface="Arial" panose="020B0604020202020204"/>
                  <a:ea typeface="+mn-ea"/>
                  <a:cs typeface="+mn-cs"/>
                </a:rPr>
                <a:t>Drives adoption to help the customer to recognize the full value of their offering by building and executing growth plans</a:t>
              </a:r>
            </a:p>
          </p:txBody>
        </p:sp>
        <p:sp>
          <p:nvSpPr>
            <p:cNvPr id="241" name="Oval 20"/>
            <p:cNvSpPr>
              <a:spLocks noChangeAspect="1" noChangeArrowheads="1"/>
            </p:cNvSpPr>
            <p:nvPr/>
          </p:nvSpPr>
          <p:spPr bwMode="auto">
            <a:xfrm>
              <a:off x="6249626" y="1570376"/>
              <a:ext cx="209257" cy="209257"/>
            </a:xfrm>
            <a:prstGeom prst="ellipse">
              <a:avLst/>
            </a:prstGeom>
            <a:solidFill>
              <a:srgbClr val="6EA5FF"/>
            </a:solidFill>
            <a:ln>
              <a:noFill/>
            </a:ln>
          </p:spPr>
          <p:txBody>
            <a:bodyPr vert="horz" wrap="square" lIns="0" tIns="0" rIns="0" bIns="0" numCol="1" anchor="ctr" anchorCtr="0" compatLnSpc="1">
              <a:prstTxWarp prst="textNoShape">
                <a:avLst/>
              </a:prstTxWarp>
            </a:bodyPr>
            <a:lstStyle/>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lumMod val="100000"/>
                    </a:srgbClr>
                  </a:solidFill>
                  <a:effectLst/>
                  <a:uLnTx/>
                  <a:uFillTx/>
                  <a:latin typeface="Arial" panose="020B0604020202020204"/>
                  <a:ea typeface="+mn-ea"/>
                  <a:cs typeface="+mn-cs"/>
                  <a:sym typeface="+mn-lt"/>
                </a:rPr>
                <a:t>B</a:t>
              </a:r>
            </a:p>
          </p:txBody>
        </p:sp>
      </p:grpSp>
      <p:grpSp>
        <p:nvGrpSpPr>
          <p:cNvPr id="5" name="Group 4">
            <a:extLst>
              <a:ext uri="{FF2B5EF4-FFF2-40B4-BE49-F238E27FC236}">
                <a16:creationId xmlns:a16="http://schemas.microsoft.com/office/drawing/2014/main" id="{1F532739-F950-4DCE-BB20-86487145AF26}"/>
              </a:ext>
            </a:extLst>
          </p:cNvPr>
          <p:cNvGrpSpPr/>
          <p:nvPr/>
        </p:nvGrpSpPr>
        <p:grpSpPr>
          <a:xfrm>
            <a:off x="6249627" y="2245356"/>
            <a:ext cx="2693209" cy="639262"/>
            <a:chOff x="6249626" y="2402827"/>
            <a:chExt cx="2693209" cy="639262"/>
          </a:xfrm>
        </p:grpSpPr>
        <p:sp>
          <p:nvSpPr>
            <p:cNvPr id="233" name="TextBox 232">
              <a:extLst>
                <a:ext uri="{FF2B5EF4-FFF2-40B4-BE49-F238E27FC236}">
                  <a16:creationId xmlns:a16="http://schemas.microsoft.com/office/drawing/2014/main" id="{C3C1FAC1-FD99-4B1E-AA4A-0D7E88B6429E}"/>
                </a:ext>
              </a:extLst>
            </p:cNvPr>
            <p:cNvSpPr txBox="1"/>
            <p:nvPr/>
          </p:nvSpPr>
          <p:spPr>
            <a:xfrm>
              <a:off x="6514847" y="2440514"/>
              <a:ext cx="2427988" cy="13388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685783" rtl="0" eaLnBrk="1" fontAlgn="auto" latinLnBrk="0" hangingPunct="1">
                <a:lnSpc>
                  <a:spcPct val="87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6EA5FF"/>
                  </a:solidFill>
                  <a:effectLst/>
                  <a:uLnTx/>
                  <a:uFillTx/>
                  <a:latin typeface="Arial" panose="020B0604020202020204"/>
                  <a:ea typeface="+mn-ea"/>
                  <a:cs typeface="Arial" panose="020B0604020202020204" pitchFamily="34" charset="0"/>
                </a:rPr>
                <a:t>Support &amp; Troubleshoot</a:t>
              </a:r>
            </a:p>
          </p:txBody>
        </p:sp>
        <p:sp>
          <p:nvSpPr>
            <p:cNvPr id="234" name="TextBox 233">
              <a:extLst>
                <a:ext uri="{FF2B5EF4-FFF2-40B4-BE49-F238E27FC236}">
                  <a16:creationId xmlns:a16="http://schemas.microsoft.com/office/drawing/2014/main" id="{8B4A5B47-C185-472C-ACD6-67A75AB121FC}"/>
                </a:ext>
              </a:extLst>
            </p:cNvPr>
            <p:cNvSpPr txBox="1"/>
            <p:nvPr/>
          </p:nvSpPr>
          <p:spPr>
            <a:xfrm>
              <a:off x="6514847" y="2580424"/>
              <a:ext cx="2427988" cy="461665"/>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685966" rtl="0" eaLnBrk="1" fontAlgn="auto" latinLnBrk="0" hangingPunct="1">
                <a:lnSpc>
                  <a:spcPct val="100000"/>
                </a:lnSpc>
                <a:spcBef>
                  <a:spcPts val="0"/>
                </a:spcBef>
                <a:spcAft>
                  <a:spcPts val="0"/>
                </a:spcAft>
                <a:buClrTx/>
                <a:buSzPct val="100000"/>
                <a:buFont typeface="IBM Plex Sans" panose="020B0503050203000203" pitchFamily="34" charset="0"/>
                <a:buChar char="​"/>
                <a:tabLst/>
                <a:defRPr/>
              </a:pPr>
              <a:r>
                <a:rPr kumimoji="0" lang="en-US" sz="1000" b="0" i="0" u="none" strike="noStrike" kern="1200" cap="none" spc="0" normalizeH="0" baseline="0" noProof="0" dirty="0">
                  <a:ln>
                    <a:noFill/>
                  </a:ln>
                  <a:solidFill>
                    <a:srgbClr val="FFFFFF"/>
                  </a:solidFill>
                  <a:effectLst/>
                  <a:uLnTx/>
                  <a:uFillTx/>
                  <a:latin typeface="Arial" panose="020B0604020202020204"/>
                  <a:ea typeface="+mn-ea"/>
                  <a:cs typeface="+mn-cs"/>
                </a:rPr>
                <a:t>Support team will inform you about persistent customer issues so that you can reach out and manage the relationship</a:t>
              </a:r>
            </a:p>
          </p:txBody>
        </p:sp>
        <p:sp>
          <p:nvSpPr>
            <p:cNvPr id="242" name="Oval 20"/>
            <p:cNvSpPr>
              <a:spLocks noChangeAspect="1" noChangeArrowheads="1"/>
            </p:cNvSpPr>
            <p:nvPr/>
          </p:nvSpPr>
          <p:spPr bwMode="auto">
            <a:xfrm>
              <a:off x="6249626" y="2402827"/>
              <a:ext cx="209257" cy="209257"/>
            </a:xfrm>
            <a:prstGeom prst="ellipse">
              <a:avLst/>
            </a:prstGeom>
            <a:solidFill>
              <a:srgbClr val="6EA5FF"/>
            </a:solidFill>
            <a:ln>
              <a:noFill/>
            </a:ln>
          </p:spPr>
          <p:txBody>
            <a:bodyPr vert="horz" wrap="square" lIns="0" tIns="0" rIns="0" bIns="0" numCol="1" anchor="ctr" anchorCtr="0" compatLnSpc="1">
              <a:prstTxWarp prst="textNoShape">
                <a:avLst/>
              </a:prstTxWarp>
            </a:bodyPr>
            <a:lstStyle/>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lumMod val="100000"/>
                    </a:srgbClr>
                  </a:solidFill>
                  <a:effectLst/>
                  <a:uLnTx/>
                  <a:uFillTx/>
                  <a:latin typeface="Arial" panose="020B0604020202020204"/>
                  <a:ea typeface="+mn-ea"/>
                  <a:cs typeface="+mn-cs"/>
                  <a:sym typeface="+mn-lt"/>
                </a:rPr>
                <a:t>C</a:t>
              </a:r>
            </a:p>
          </p:txBody>
        </p:sp>
      </p:grpSp>
      <p:grpSp>
        <p:nvGrpSpPr>
          <p:cNvPr id="9" name="Group 8">
            <a:extLst>
              <a:ext uri="{FF2B5EF4-FFF2-40B4-BE49-F238E27FC236}">
                <a16:creationId xmlns:a16="http://schemas.microsoft.com/office/drawing/2014/main" id="{42A71528-AFD3-4C04-B4D9-C8280D59630F}"/>
              </a:ext>
            </a:extLst>
          </p:cNvPr>
          <p:cNvGrpSpPr/>
          <p:nvPr/>
        </p:nvGrpSpPr>
        <p:grpSpPr>
          <a:xfrm>
            <a:off x="6249627" y="2965602"/>
            <a:ext cx="2693209" cy="485374"/>
            <a:chOff x="6249626" y="3096778"/>
            <a:chExt cx="2693209" cy="485374"/>
          </a:xfrm>
        </p:grpSpPr>
        <p:sp>
          <p:nvSpPr>
            <p:cNvPr id="235" name="TextBox 234">
              <a:extLst>
                <a:ext uri="{FF2B5EF4-FFF2-40B4-BE49-F238E27FC236}">
                  <a16:creationId xmlns:a16="http://schemas.microsoft.com/office/drawing/2014/main" id="{2E89A763-5556-4159-84C6-F3CFF6EC680B}"/>
                </a:ext>
              </a:extLst>
            </p:cNvPr>
            <p:cNvSpPr txBox="1"/>
            <p:nvPr/>
          </p:nvSpPr>
          <p:spPr>
            <a:xfrm>
              <a:off x="6514847" y="3134465"/>
              <a:ext cx="2427988" cy="13388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685783" rtl="0" eaLnBrk="1" fontAlgn="auto" latinLnBrk="0" hangingPunct="1">
                <a:lnSpc>
                  <a:spcPct val="87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6EA5FF"/>
                  </a:solidFill>
                  <a:effectLst/>
                  <a:uLnTx/>
                  <a:uFillTx/>
                  <a:latin typeface="Arial" panose="020B0604020202020204"/>
                  <a:ea typeface="+mn-ea"/>
                  <a:cs typeface="Arial" panose="020B0604020202020204" pitchFamily="34" charset="0"/>
                </a:rPr>
                <a:t>Expand</a:t>
              </a:r>
            </a:p>
          </p:txBody>
        </p:sp>
        <p:sp>
          <p:nvSpPr>
            <p:cNvPr id="236" name="TextBox 235">
              <a:extLst>
                <a:ext uri="{FF2B5EF4-FFF2-40B4-BE49-F238E27FC236}">
                  <a16:creationId xmlns:a16="http://schemas.microsoft.com/office/drawing/2014/main" id="{0DE073DF-5D7B-4996-B989-9214B69CA5C3}"/>
                </a:ext>
              </a:extLst>
            </p:cNvPr>
            <p:cNvSpPr txBox="1"/>
            <p:nvPr/>
          </p:nvSpPr>
          <p:spPr>
            <a:xfrm>
              <a:off x="6514847" y="3274375"/>
              <a:ext cx="2427988" cy="30777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685966" rtl="0" eaLnBrk="1" fontAlgn="auto" latinLnBrk="0" hangingPunct="1">
                <a:lnSpc>
                  <a:spcPct val="100000"/>
                </a:lnSpc>
                <a:spcBef>
                  <a:spcPts val="0"/>
                </a:spcBef>
                <a:spcAft>
                  <a:spcPts val="0"/>
                </a:spcAft>
                <a:buClrTx/>
                <a:buSzPct val="100000"/>
                <a:buFont typeface="IBM Plex Sans" panose="020B0503050203000203" pitchFamily="34" charset="0"/>
                <a:buChar char="​"/>
                <a:tabLst/>
                <a:defRPr/>
              </a:pPr>
              <a:r>
                <a:rPr kumimoji="0" lang="en-US" sz="1000" b="0" i="0" u="none" strike="noStrike" kern="1200" cap="none" spc="0" normalizeH="0" baseline="0" noProof="0" dirty="0">
                  <a:ln>
                    <a:noFill/>
                  </a:ln>
                  <a:solidFill>
                    <a:srgbClr val="FFFFFF"/>
                  </a:solidFill>
                  <a:effectLst/>
                  <a:uLnTx/>
                  <a:uFillTx/>
                  <a:latin typeface="Arial" panose="020B0604020202020204"/>
                  <a:ea typeface="+mn-ea"/>
                  <a:cs typeface="+mn-cs"/>
                </a:rPr>
                <a:t>Identify potential upsell and</a:t>
              </a:r>
              <a:br>
                <a:rPr kumimoji="0" lang="en-US" sz="1000" b="0" i="0" u="none" strike="noStrike" kern="1200" cap="none" spc="0" normalizeH="0" baseline="0" noProof="0" dirty="0">
                  <a:ln>
                    <a:noFill/>
                  </a:ln>
                  <a:solidFill>
                    <a:srgbClr val="FFFFFF"/>
                  </a:solidFill>
                  <a:effectLst/>
                  <a:uLnTx/>
                  <a:uFillTx/>
                  <a:latin typeface="Arial" panose="020B0604020202020204"/>
                  <a:ea typeface="+mn-ea"/>
                  <a:cs typeface="+mn-cs"/>
                </a:rPr>
              </a:br>
              <a:r>
                <a:rPr kumimoji="0" lang="en-US" sz="1000" b="0" i="0" u="none" strike="noStrike" kern="1200" cap="none" spc="0" normalizeH="0" baseline="0" noProof="0" dirty="0">
                  <a:ln>
                    <a:noFill/>
                  </a:ln>
                  <a:solidFill>
                    <a:srgbClr val="FFFFFF"/>
                  </a:solidFill>
                  <a:effectLst/>
                  <a:uLnTx/>
                  <a:uFillTx/>
                  <a:latin typeface="Arial" panose="020B0604020202020204"/>
                  <a:ea typeface="+mn-ea"/>
                  <a:cs typeface="+mn-cs"/>
                </a:rPr>
                <a:t>cross-sell opportunities</a:t>
              </a:r>
            </a:p>
          </p:txBody>
        </p:sp>
        <p:sp>
          <p:nvSpPr>
            <p:cNvPr id="243" name="Oval 20"/>
            <p:cNvSpPr>
              <a:spLocks noChangeAspect="1" noChangeArrowheads="1"/>
            </p:cNvSpPr>
            <p:nvPr/>
          </p:nvSpPr>
          <p:spPr bwMode="auto">
            <a:xfrm>
              <a:off x="6249626" y="3096778"/>
              <a:ext cx="209257" cy="209257"/>
            </a:xfrm>
            <a:prstGeom prst="ellipse">
              <a:avLst/>
            </a:prstGeom>
            <a:solidFill>
              <a:srgbClr val="6EA5FF"/>
            </a:solidFill>
            <a:ln>
              <a:noFill/>
            </a:ln>
          </p:spPr>
          <p:txBody>
            <a:bodyPr vert="horz" wrap="square" lIns="0" tIns="0" rIns="0" bIns="0" numCol="1" anchor="ctr" anchorCtr="0" compatLnSpc="1">
              <a:prstTxWarp prst="textNoShape">
                <a:avLst/>
              </a:prstTxWarp>
            </a:bodyPr>
            <a:lstStyle/>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lumMod val="100000"/>
                    </a:srgbClr>
                  </a:solidFill>
                  <a:effectLst/>
                  <a:uLnTx/>
                  <a:uFillTx/>
                  <a:latin typeface="Arial" panose="020B0604020202020204"/>
                  <a:ea typeface="+mn-ea"/>
                  <a:cs typeface="+mn-cs"/>
                  <a:sym typeface="+mn-lt"/>
                </a:rPr>
                <a:t>D</a:t>
              </a:r>
            </a:p>
          </p:txBody>
        </p:sp>
      </p:grpSp>
      <p:grpSp>
        <p:nvGrpSpPr>
          <p:cNvPr id="11" name="Group 10">
            <a:extLst>
              <a:ext uri="{FF2B5EF4-FFF2-40B4-BE49-F238E27FC236}">
                <a16:creationId xmlns:a16="http://schemas.microsoft.com/office/drawing/2014/main" id="{B04BB264-6014-40D3-94A9-395088A93393}"/>
              </a:ext>
            </a:extLst>
          </p:cNvPr>
          <p:cNvGrpSpPr/>
          <p:nvPr/>
        </p:nvGrpSpPr>
        <p:grpSpPr>
          <a:xfrm>
            <a:off x="6249627" y="3531960"/>
            <a:ext cx="2693209" cy="793151"/>
            <a:chOff x="6249626" y="3652229"/>
            <a:chExt cx="2693209" cy="793151"/>
          </a:xfrm>
        </p:grpSpPr>
        <p:sp>
          <p:nvSpPr>
            <p:cNvPr id="237" name="TextBox 236">
              <a:extLst>
                <a:ext uri="{FF2B5EF4-FFF2-40B4-BE49-F238E27FC236}">
                  <a16:creationId xmlns:a16="http://schemas.microsoft.com/office/drawing/2014/main" id="{0F361ECF-CD58-44C1-816C-5C6E7585E89A}"/>
                </a:ext>
              </a:extLst>
            </p:cNvPr>
            <p:cNvSpPr txBox="1"/>
            <p:nvPr/>
          </p:nvSpPr>
          <p:spPr>
            <a:xfrm>
              <a:off x="6514847" y="3689917"/>
              <a:ext cx="2427988" cy="13388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685783" rtl="0" eaLnBrk="1" fontAlgn="auto" latinLnBrk="0" hangingPunct="1">
                <a:lnSpc>
                  <a:spcPct val="87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6EA5FF"/>
                  </a:solidFill>
                  <a:effectLst/>
                  <a:uLnTx/>
                  <a:uFillTx/>
                  <a:latin typeface="Arial" panose="020B0604020202020204"/>
                  <a:ea typeface="+mn-ea"/>
                  <a:cs typeface="Arial" panose="020B0604020202020204" pitchFamily="34" charset="0"/>
                </a:rPr>
                <a:t>Renew</a:t>
              </a:r>
            </a:p>
          </p:txBody>
        </p:sp>
        <p:sp>
          <p:nvSpPr>
            <p:cNvPr id="238" name="TextBox 237">
              <a:extLst>
                <a:ext uri="{FF2B5EF4-FFF2-40B4-BE49-F238E27FC236}">
                  <a16:creationId xmlns:a16="http://schemas.microsoft.com/office/drawing/2014/main" id="{840ECE94-8B92-4AC2-8A62-1EAB05F60E5E}"/>
                </a:ext>
              </a:extLst>
            </p:cNvPr>
            <p:cNvSpPr txBox="1"/>
            <p:nvPr/>
          </p:nvSpPr>
          <p:spPr>
            <a:xfrm>
              <a:off x="6514847" y="3829827"/>
              <a:ext cx="2427988" cy="61555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685966" rtl="0" eaLnBrk="1" fontAlgn="auto" latinLnBrk="0" hangingPunct="1">
                <a:lnSpc>
                  <a:spcPct val="100000"/>
                </a:lnSpc>
                <a:spcBef>
                  <a:spcPts val="0"/>
                </a:spcBef>
                <a:spcAft>
                  <a:spcPts val="0"/>
                </a:spcAft>
                <a:buClrTx/>
                <a:buSzPct val="100000"/>
                <a:buFont typeface="IBM Plex Sans" panose="020B0503050203000203" pitchFamily="34" charset="0"/>
                <a:buChar char="​"/>
                <a:tabLst/>
                <a:defRPr/>
              </a:pPr>
              <a:r>
                <a:rPr kumimoji="0" lang="en-US" sz="1000" b="0" i="0" u="none" strike="noStrike" kern="1200" cap="none" spc="0" normalizeH="0" baseline="0" noProof="0" dirty="0">
                  <a:ln>
                    <a:noFill/>
                  </a:ln>
                  <a:solidFill>
                    <a:srgbClr val="FFFFFF"/>
                  </a:solidFill>
                  <a:effectLst/>
                  <a:uLnTx/>
                  <a:uFillTx/>
                  <a:latin typeface="Arial" panose="020B0604020202020204"/>
                  <a:ea typeface="+mn-ea"/>
                  <a:cs typeface="+mn-cs"/>
                </a:rPr>
                <a:t>Activate early renewal conversations by connecting customers to renewal and sales teams and running retention plans with at-risk customers</a:t>
              </a:r>
            </a:p>
          </p:txBody>
        </p:sp>
        <p:sp>
          <p:nvSpPr>
            <p:cNvPr id="244" name="Oval 20"/>
            <p:cNvSpPr>
              <a:spLocks noChangeAspect="1" noChangeArrowheads="1"/>
            </p:cNvSpPr>
            <p:nvPr/>
          </p:nvSpPr>
          <p:spPr bwMode="auto">
            <a:xfrm>
              <a:off x="6249626" y="3652229"/>
              <a:ext cx="209257" cy="209257"/>
            </a:xfrm>
            <a:prstGeom prst="ellipse">
              <a:avLst/>
            </a:prstGeom>
            <a:solidFill>
              <a:srgbClr val="6EA5FF"/>
            </a:solidFill>
            <a:ln>
              <a:noFill/>
            </a:ln>
          </p:spPr>
          <p:txBody>
            <a:bodyPr vert="horz" wrap="square" lIns="0" tIns="0" rIns="0" bIns="0" numCol="1" anchor="ctr" anchorCtr="0" compatLnSpc="1">
              <a:prstTxWarp prst="textNoShape">
                <a:avLst/>
              </a:prstTxWarp>
            </a:bodyPr>
            <a:lstStyle/>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lumMod val="100000"/>
                    </a:srgbClr>
                  </a:solidFill>
                  <a:effectLst/>
                  <a:uLnTx/>
                  <a:uFillTx/>
                  <a:latin typeface="Arial" panose="020B0604020202020204"/>
                  <a:ea typeface="+mn-ea"/>
                  <a:cs typeface="+mn-cs"/>
                  <a:sym typeface="+mn-lt"/>
                </a:rPr>
                <a:t>E</a:t>
              </a:r>
            </a:p>
          </p:txBody>
        </p:sp>
      </p:grpSp>
      <p:grpSp>
        <p:nvGrpSpPr>
          <p:cNvPr id="13" name="Group 12">
            <a:extLst>
              <a:ext uri="{FF2B5EF4-FFF2-40B4-BE49-F238E27FC236}">
                <a16:creationId xmlns:a16="http://schemas.microsoft.com/office/drawing/2014/main" id="{73FBE2E9-B8D3-413D-8551-AA424F629DBE}"/>
              </a:ext>
            </a:extLst>
          </p:cNvPr>
          <p:cNvGrpSpPr/>
          <p:nvPr/>
        </p:nvGrpSpPr>
        <p:grpSpPr>
          <a:xfrm>
            <a:off x="6249627" y="4406094"/>
            <a:ext cx="2693209" cy="485374"/>
            <a:chOff x="6249626" y="4477652"/>
            <a:chExt cx="2693209" cy="485374"/>
          </a:xfrm>
        </p:grpSpPr>
        <p:sp>
          <p:nvSpPr>
            <p:cNvPr id="239" name="TextBox 238">
              <a:extLst>
                <a:ext uri="{FF2B5EF4-FFF2-40B4-BE49-F238E27FC236}">
                  <a16:creationId xmlns:a16="http://schemas.microsoft.com/office/drawing/2014/main" id="{751FAB7F-C970-47DB-9F44-08CE07CC1A51}"/>
                </a:ext>
              </a:extLst>
            </p:cNvPr>
            <p:cNvSpPr txBox="1"/>
            <p:nvPr/>
          </p:nvSpPr>
          <p:spPr>
            <a:xfrm>
              <a:off x="6514847" y="4515339"/>
              <a:ext cx="2427988" cy="133883"/>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685783" rtl="0" eaLnBrk="1" fontAlgn="auto" latinLnBrk="0" hangingPunct="1">
                <a:lnSpc>
                  <a:spcPct val="87000"/>
                </a:lnSpc>
                <a:spcBef>
                  <a:spcPts val="0"/>
                </a:spcBef>
                <a:spcAft>
                  <a:spcPts val="0"/>
                </a:spcAft>
                <a:buClrTx/>
                <a:buSzTx/>
                <a:buFontTx/>
                <a:buNone/>
                <a:tabLst/>
                <a:defRPr/>
              </a:pPr>
              <a:r>
                <a:rPr kumimoji="0" lang="en-US" sz="1000" b="1" i="0" u="none" strike="noStrike" kern="1200" cap="none" spc="0" normalizeH="0" baseline="0" noProof="0" dirty="0">
                  <a:ln>
                    <a:noFill/>
                  </a:ln>
                  <a:solidFill>
                    <a:srgbClr val="6EA5FF"/>
                  </a:solidFill>
                  <a:effectLst/>
                  <a:uLnTx/>
                  <a:uFillTx/>
                  <a:latin typeface="Arial" panose="020B0604020202020204"/>
                  <a:ea typeface="+mn-ea"/>
                  <a:cs typeface="Arial" panose="020B0604020202020204" pitchFamily="34" charset="0"/>
                </a:rPr>
                <a:t>Advocate</a:t>
              </a:r>
            </a:p>
          </p:txBody>
        </p:sp>
        <p:sp>
          <p:nvSpPr>
            <p:cNvPr id="240" name="TextBox 239">
              <a:extLst>
                <a:ext uri="{FF2B5EF4-FFF2-40B4-BE49-F238E27FC236}">
                  <a16:creationId xmlns:a16="http://schemas.microsoft.com/office/drawing/2014/main" id="{71DD5A01-33E6-4750-AF87-FDFCE0B1E1B3}"/>
                </a:ext>
              </a:extLst>
            </p:cNvPr>
            <p:cNvSpPr txBox="1"/>
            <p:nvPr/>
          </p:nvSpPr>
          <p:spPr>
            <a:xfrm>
              <a:off x="6514847" y="4655249"/>
              <a:ext cx="2427988" cy="307777"/>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noAutofit/>
            </a:bodyPr>
            <a:lstStyle/>
            <a:p>
              <a:pPr marL="0" marR="0" lvl="0" indent="0" algn="l" defTabSz="685966" rtl="0" eaLnBrk="1" fontAlgn="auto" latinLnBrk="0" hangingPunct="1">
                <a:lnSpc>
                  <a:spcPct val="100000"/>
                </a:lnSpc>
                <a:spcBef>
                  <a:spcPts val="0"/>
                </a:spcBef>
                <a:spcAft>
                  <a:spcPts val="0"/>
                </a:spcAft>
                <a:buClrTx/>
                <a:buSzPct val="100000"/>
                <a:buFont typeface="IBM Plex Sans" panose="020B0503050203000203" pitchFamily="34" charset="0"/>
                <a:buChar char="​"/>
                <a:tabLst/>
                <a:defRPr/>
              </a:pPr>
              <a:r>
                <a:rPr kumimoji="0" lang="en-US" sz="1000" b="0" i="0" u="none" strike="noStrike" kern="1200" cap="none" spc="0" normalizeH="0" baseline="0" noProof="0" dirty="0">
                  <a:ln>
                    <a:noFill/>
                  </a:ln>
                  <a:solidFill>
                    <a:srgbClr val="FFFFFF"/>
                  </a:solidFill>
                  <a:effectLst/>
                  <a:uLnTx/>
                  <a:uFillTx/>
                  <a:latin typeface="Arial" panose="020B0604020202020204"/>
                  <a:ea typeface="+mn-ea"/>
                  <a:cs typeface="+mn-cs"/>
                </a:rPr>
                <a:t>Identify and recruit advocates based on success stories</a:t>
              </a:r>
            </a:p>
          </p:txBody>
        </p:sp>
        <p:sp>
          <p:nvSpPr>
            <p:cNvPr id="245" name="Oval 20"/>
            <p:cNvSpPr>
              <a:spLocks noChangeAspect="1" noChangeArrowheads="1"/>
            </p:cNvSpPr>
            <p:nvPr/>
          </p:nvSpPr>
          <p:spPr bwMode="auto">
            <a:xfrm>
              <a:off x="6249626" y="4477652"/>
              <a:ext cx="209257" cy="209257"/>
            </a:xfrm>
            <a:prstGeom prst="ellipse">
              <a:avLst/>
            </a:prstGeom>
            <a:solidFill>
              <a:srgbClr val="6EA5FF"/>
            </a:solidFill>
            <a:ln>
              <a:noFill/>
            </a:ln>
          </p:spPr>
          <p:txBody>
            <a:bodyPr vert="horz" wrap="square" lIns="0" tIns="0" rIns="0" bIns="0" numCol="1" anchor="ctr" anchorCtr="0" compatLnSpc="1">
              <a:prstTxWarp prst="textNoShape">
                <a:avLst/>
              </a:prstTxWarp>
            </a:bodyPr>
            <a:lstStyle/>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900" b="0" i="0" u="none" strike="noStrike" kern="1200" cap="none" spc="0" normalizeH="0" baseline="0" noProof="0" dirty="0">
                  <a:ln>
                    <a:noFill/>
                  </a:ln>
                  <a:solidFill>
                    <a:srgbClr val="FFFFFF">
                      <a:lumMod val="100000"/>
                    </a:srgbClr>
                  </a:solidFill>
                  <a:effectLst/>
                  <a:uLnTx/>
                  <a:uFillTx/>
                  <a:latin typeface="Arial" panose="020B0604020202020204"/>
                  <a:ea typeface="+mn-ea"/>
                  <a:cs typeface="+mn-cs"/>
                  <a:sym typeface="+mn-lt"/>
                </a:rPr>
                <a:t>F</a:t>
              </a:r>
            </a:p>
          </p:txBody>
        </p:sp>
      </p:grpSp>
      <p:grpSp>
        <p:nvGrpSpPr>
          <p:cNvPr id="17" name="Group 16">
            <a:extLst>
              <a:ext uri="{FF2B5EF4-FFF2-40B4-BE49-F238E27FC236}">
                <a16:creationId xmlns:a16="http://schemas.microsoft.com/office/drawing/2014/main" id="{E4B03F5E-0770-47F4-9718-10AE3A7DA9F4}"/>
              </a:ext>
            </a:extLst>
          </p:cNvPr>
          <p:cNvGrpSpPr/>
          <p:nvPr/>
        </p:nvGrpSpPr>
        <p:grpSpPr>
          <a:xfrm>
            <a:off x="183835" y="1284855"/>
            <a:ext cx="6078394" cy="2919848"/>
            <a:chOff x="183834" y="1284854"/>
            <a:chExt cx="6078393" cy="2919848"/>
          </a:xfrm>
        </p:grpSpPr>
        <p:sp>
          <p:nvSpPr>
            <p:cNvPr id="110" name="Arrow: Bent 9">
              <a:extLst>
                <a:ext uri="{FF2B5EF4-FFF2-40B4-BE49-F238E27FC236}">
                  <a16:creationId xmlns:a16="http://schemas.microsoft.com/office/drawing/2014/main" id="{48CB264F-AB0F-4333-946F-F01467CF8C1A}"/>
                </a:ext>
              </a:extLst>
            </p:cNvPr>
            <p:cNvSpPr/>
            <p:nvPr/>
          </p:nvSpPr>
          <p:spPr>
            <a:xfrm rot="5400000">
              <a:off x="3868632" y="927190"/>
              <a:ext cx="1097005" cy="2573047"/>
            </a:xfrm>
            <a:prstGeom prst="bentArrow">
              <a:avLst>
                <a:gd name="adj1" fmla="val 15426"/>
                <a:gd name="adj2" fmla="val 7447"/>
                <a:gd name="adj3" fmla="val 7513"/>
                <a:gd name="adj4" fmla="val 87907"/>
              </a:avLst>
            </a:prstGeom>
            <a:solidFill>
              <a:schemeClr val="tx2">
                <a:lumMod val="75000"/>
              </a:schemeClr>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316" tIns="25659" rIns="51316" bIns="25659"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FFFFFF"/>
                </a:solidFill>
                <a:effectLst/>
                <a:uLnTx/>
                <a:uFillTx/>
                <a:latin typeface="Arial" panose="020B0604020202020204"/>
                <a:ea typeface="+mn-ea"/>
                <a:cs typeface="Arial" panose="020B0604020202020204" pitchFamily="34" charset="0"/>
              </a:endParaRPr>
            </a:p>
          </p:txBody>
        </p:sp>
        <p:sp>
          <p:nvSpPr>
            <p:cNvPr id="111" name="Arrow: Bent 11">
              <a:extLst>
                <a:ext uri="{FF2B5EF4-FFF2-40B4-BE49-F238E27FC236}">
                  <a16:creationId xmlns:a16="http://schemas.microsoft.com/office/drawing/2014/main" id="{F9FE3525-8605-4CDB-98E2-25236EC52975}"/>
                </a:ext>
              </a:extLst>
            </p:cNvPr>
            <p:cNvSpPr/>
            <p:nvPr/>
          </p:nvSpPr>
          <p:spPr>
            <a:xfrm rot="10800000">
              <a:off x="3130611" y="2835134"/>
              <a:ext cx="2573047" cy="1097007"/>
            </a:xfrm>
            <a:prstGeom prst="bentArrow">
              <a:avLst>
                <a:gd name="adj1" fmla="val 15426"/>
                <a:gd name="adj2" fmla="val 7447"/>
                <a:gd name="adj3" fmla="val 7513"/>
                <a:gd name="adj4" fmla="val 100000"/>
              </a:avLst>
            </a:prstGeom>
            <a:solidFill>
              <a:schemeClr val="tx2">
                <a:lumMod val="75000"/>
              </a:schemeClr>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316" tIns="25659" rIns="51316" bIns="25659"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FFFFFF"/>
                </a:solidFill>
                <a:effectLst/>
                <a:uLnTx/>
                <a:uFillTx/>
                <a:latin typeface="Arial" panose="020B0604020202020204"/>
                <a:ea typeface="+mn-ea"/>
                <a:cs typeface="Arial" panose="020B0604020202020204" pitchFamily="34" charset="0"/>
              </a:endParaRPr>
            </a:p>
          </p:txBody>
        </p:sp>
        <p:sp>
          <p:nvSpPr>
            <p:cNvPr id="112" name="Arrow: Bent 12">
              <a:extLst>
                <a:ext uri="{FF2B5EF4-FFF2-40B4-BE49-F238E27FC236}">
                  <a16:creationId xmlns:a16="http://schemas.microsoft.com/office/drawing/2014/main" id="{B9103473-4AB1-4511-B50F-9E7AB99B6E95}"/>
                </a:ext>
              </a:extLst>
            </p:cNvPr>
            <p:cNvSpPr/>
            <p:nvPr/>
          </p:nvSpPr>
          <p:spPr>
            <a:xfrm rot="10800000" flipH="1" flipV="1">
              <a:off x="453390" y="1665209"/>
              <a:ext cx="2573047" cy="1097007"/>
            </a:xfrm>
            <a:prstGeom prst="bentArrow">
              <a:avLst>
                <a:gd name="adj1" fmla="val 15426"/>
                <a:gd name="adj2" fmla="val 7447"/>
                <a:gd name="adj3" fmla="val 7969"/>
                <a:gd name="adj4" fmla="val 100000"/>
              </a:avLst>
            </a:prstGeom>
            <a:solidFill>
              <a:srgbClr val="6EA5FF"/>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316" tIns="25659" rIns="51316" bIns="25659"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FFFFFF"/>
                </a:solidFill>
                <a:effectLst/>
                <a:uLnTx/>
                <a:uFillTx/>
                <a:latin typeface="Arial" panose="020B0604020202020204"/>
                <a:ea typeface="+mn-ea"/>
                <a:cs typeface="Arial" panose="020B0604020202020204" pitchFamily="34" charset="0"/>
              </a:endParaRPr>
            </a:p>
          </p:txBody>
        </p:sp>
        <p:sp>
          <p:nvSpPr>
            <p:cNvPr id="113" name="Arrow: Bent 13">
              <a:extLst>
                <a:ext uri="{FF2B5EF4-FFF2-40B4-BE49-F238E27FC236}">
                  <a16:creationId xmlns:a16="http://schemas.microsoft.com/office/drawing/2014/main" id="{26B06097-E5A2-4BB8-B45C-4064F8FCC7A6}"/>
                </a:ext>
              </a:extLst>
            </p:cNvPr>
            <p:cNvSpPr/>
            <p:nvPr/>
          </p:nvSpPr>
          <p:spPr>
            <a:xfrm rot="5400000" flipH="1" flipV="1">
              <a:off x="1191412" y="2097114"/>
              <a:ext cx="1097007" cy="2573048"/>
            </a:xfrm>
            <a:prstGeom prst="bentArrow">
              <a:avLst>
                <a:gd name="adj1" fmla="val 15426"/>
                <a:gd name="adj2" fmla="val 7447"/>
                <a:gd name="adj3" fmla="val 7969"/>
                <a:gd name="adj4" fmla="val 92031"/>
              </a:avLst>
            </a:prstGeom>
            <a:solidFill>
              <a:srgbClr val="6EA5FF"/>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316" tIns="25659" rIns="51316" bIns="25659"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FFFFFF"/>
                </a:solidFill>
                <a:effectLst/>
                <a:uLnTx/>
                <a:uFillTx/>
                <a:latin typeface="Arial" panose="020B0604020202020204"/>
                <a:ea typeface="+mn-ea"/>
                <a:cs typeface="Arial" panose="020B0604020202020204" pitchFamily="34" charset="0"/>
              </a:endParaRPr>
            </a:p>
          </p:txBody>
        </p:sp>
        <p:sp>
          <p:nvSpPr>
            <p:cNvPr id="114" name="Oval 113">
              <a:extLst>
                <a:ext uri="{FF2B5EF4-FFF2-40B4-BE49-F238E27FC236}">
                  <a16:creationId xmlns:a16="http://schemas.microsoft.com/office/drawing/2014/main" id="{384B8061-8CCB-470E-9AE1-DBA83AA7E10C}"/>
                </a:ext>
              </a:extLst>
            </p:cNvPr>
            <p:cNvSpPr/>
            <p:nvPr/>
          </p:nvSpPr>
          <p:spPr>
            <a:xfrm>
              <a:off x="5378179" y="2014215"/>
              <a:ext cx="137803" cy="137803"/>
            </a:xfrm>
            <a:prstGeom prst="ellipse">
              <a:avLst/>
            </a:prstGeom>
            <a:solidFill>
              <a:schemeClr val="bg1"/>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0073AE"/>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1316" tIns="25659" rIns="51316" bIns="25659"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834" b="1" i="0" u="none" strike="noStrike" kern="1200" cap="none" spc="0" normalizeH="0" baseline="0" noProof="0" dirty="0">
                  <a:ln>
                    <a:noFill/>
                  </a:ln>
                  <a:solidFill>
                    <a:srgbClr val="FFFFFF">
                      <a:lumMod val="50000"/>
                    </a:srgbClr>
                  </a:solidFill>
                  <a:effectLst/>
                  <a:uLnTx/>
                  <a:uFillTx/>
                  <a:latin typeface="Arial" panose="020B0604020202020204"/>
                  <a:ea typeface="+mn-ea"/>
                  <a:cs typeface="Arial" panose="020B0604020202020204" pitchFamily="34" charset="0"/>
                </a:rPr>
                <a:t>2</a:t>
              </a:r>
            </a:p>
          </p:txBody>
        </p:sp>
        <p:sp>
          <p:nvSpPr>
            <p:cNvPr id="115" name="Oval 114">
              <a:extLst>
                <a:ext uri="{FF2B5EF4-FFF2-40B4-BE49-F238E27FC236}">
                  <a16:creationId xmlns:a16="http://schemas.microsoft.com/office/drawing/2014/main" id="{BC199485-FD2F-4F03-94DD-A6839224E6C8}"/>
                </a:ext>
              </a:extLst>
            </p:cNvPr>
            <p:cNvSpPr/>
            <p:nvPr/>
          </p:nvSpPr>
          <p:spPr>
            <a:xfrm>
              <a:off x="5540919" y="2885976"/>
              <a:ext cx="137803" cy="137803"/>
            </a:xfrm>
            <a:prstGeom prst="ellipse">
              <a:avLst/>
            </a:prstGeom>
            <a:solidFill>
              <a:schemeClr val="bg1"/>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0073AE"/>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1316" tIns="25659" rIns="51316" bIns="25659"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834" b="1" i="0" u="none" strike="noStrike" kern="1200" cap="none" spc="0" normalizeH="0" baseline="0" noProof="0" dirty="0">
                  <a:ln>
                    <a:noFill/>
                  </a:ln>
                  <a:solidFill>
                    <a:srgbClr val="FFFFFF">
                      <a:lumMod val="50000"/>
                    </a:srgbClr>
                  </a:solidFill>
                  <a:effectLst/>
                  <a:uLnTx/>
                  <a:uFillTx/>
                  <a:latin typeface="Arial" panose="020B0604020202020204"/>
                  <a:ea typeface="+mn-ea"/>
                  <a:cs typeface="Arial" panose="020B0604020202020204" pitchFamily="34" charset="0"/>
                </a:rPr>
                <a:t>3</a:t>
              </a:r>
            </a:p>
          </p:txBody>
        </p:sp>
        <p:sp>
          <p:nvSpPr>
            <p:cNvPr id="116" name="Oval 115">
              <a:extLst>
                <a:ext uri="{FF2B5EF4-FFF2-40B4-BE49-F238E27FC236}">
                  <a16:creationId xmlns:a16="http://schemas.microsoft.com/office/drawing/2014/main" id="{46D88EEF-BCD1-4E1F-A429-EFF16A93D5D7}"/>
                </a:ext>
              </a:extLst>
            </p:cNvPr>
            <p:cNvSpPr/>
            <p:nvPr/>
          </p:nvSpPr>
          <p:spPr>
            <a:xfrm>
              <a:off x="4245250" y="3783919"/>
              <a:ext cx="137803" cy="137803"/>
            </a:xfrm>
            <a:prstGeom prst="ellipse">
              <a:avLst/>
            </a:prstGeom>
            <a:solidFill>
              <a:schemeClr val="bg1"/>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0073AE"/>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1316" tIns="25659" rIns="51316" bIns="25659"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834" b="1" i="0" u="none" strike="noStrike" kern="1200" cap="none" spc="0" normalizeH="0" baseline="0" noProof="0" dirty="0">
                  <a:ln>
                    <a:noFill/>
                  </a:ln>
                  <a:solidFill>
                    <a:srgbClr val="FFFFFF">
                      <a:lumMod val="50000"/>
                    </a:srgbClr>
                  </a:solidFill>
                  <a:effectLst/>
                  <a:uLnTx/>
                  <a:uFillTx/>
                  <a:latin typeface="Arial" panose="020B0604020202020204"/>
                  <a:ea typeface="+mn-ea"/>
                  <a:cs typeface="Arial" panose="020B0604020202020204" pitchFamily="34" charset="0"/>
                </a:rPr>
                <a:t>4</a:t>
              </a:r>
            </a:p>
          </p:txBody>
        </p:sp>
        <p:sp>
          <p:nvSpPr>
            <p:cNvPr id="117" name="Oval 116">
              <a:extLst>
                <a:ext uri="{FF2B5EF4-FFF2-40B4-BE49-F238E27FC236}">
                  <a16:creationId xmlns:a16="http://schemas.microsoft.com/office/drawing/2014/main" id="{420A6098-AE0D-444A-9678-BEAAC457C7DF}"/>
                </a:ext>
              </a:extLst>
            </p:cNvPr>
            <p:cNvSpPr/>
            <p:nvPr/>
          </p:nvSpPr>
          <p:spPr>
            <a:xfrm>
              <a:off x="2624119" y="3783919"/>
              <a:ext cx="137803" cy="137803"/>
            </a:xfrm>
            <a:prstGeom prst="ellipse">
              <a:avLst/>
            </a:prstGeom>
            <a:solidFill>
              <a:schemeClr val="bg1"/>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0073AE"/>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1316" tIns="25659" rIns="51316" bIns="25659"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834" b="1" i="0" u="none" strike="noStrike" kern="1200" cap="none" spc="0" normalizeH="0" baseline="0" noProof="0" dirty="0">
                  <a:ln>
                    <a:noFill/>
                  </a:ln>
                  <a:solidFill>
                    <a:srgbClr val="4C6C9C"/>
                  </a:solidFill>
                  <a:effectLst/>
                  <a:uLnTx/>
                  <a:uFillTx/>
                  <a:latin typeface="Arial" panose="020B0604020202020204"/>
                  <a:ea typeface="+mn-ea"/>
                  <a:cs typeface="Arial" panose="020B0604020202020204" pitchFamily="34" charset="0"/>
                </a:rPr>
                <a:t>5</a:t>
              </a:r>
            </a:p>
          </p:txBody>
        </p:sp>
        <p:sp>
          <p:nvSpPr>
            <p:cNvPr id="118" name="Oval 117">
              <a:extLst>
                <a:ext uri="{FF2B5EF4-FFF2-40B4-BE49-F238E27FC236}">
                  <a16:creationId xmlns:a16="http://schemas.microsoft.com/office/drawing/2014/main" id="{25106BE5-644B-4C8C-8C5F-36AAFFE59522}"/>
                </a:ext>
              </a:extLst>
            </p:cNvPr>
            <p:cNvSpPr/>
            <p:nvPr/>
          </p:nvSpPr>
          <p:spPr>
            <a:xfrm>
              <a:off x="1360369" y="3779112"/>
              <a:ext cx="137803" cy="137803"/>
            </a:xfrm>
            <a:prstGeom prst="ellipse">
              <a:avLst/>
            </a:prstGeom>
            <a:solidFill>
              <a:schemeClr val="bg1"/>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0073AE"/>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1316" tIns="25659" rIns="51316" bIns="25659"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834" b="1" i="0" u="none" strike="noStrike" kern="1200" cap="none" spc="0" normalizeH="0" baseline="0" noProof="0" dirty="0">
                  <a:ln>
                    <a:noFill/>
                  </a:ln>
                  <a:solidFill>
                    <a:srgbClr val="4C6C9C"/>
                  </a:solidFill>
                  <a:effectLst/>
                  <a:uLnTx/>
                  <a:uFillTx/>
                  <a:latin typeface="Arial" panose="020B0604020202020204"/>
                  <a:ea typeface="+mn-ea"/>
                  <a:cs typeface="Arial" panose="020B0604020202020204" pitchFamily="34" charset="0"/>
                </a:rPr>
                <a:t>6</a:t>
              </a:r>
            </a:p>
          </p:txBody>
        </p:sp>
        <p:sp>
          <p:nvSpPr>
            <p:cNvPr id="119" name="Oval 118">
              <a:extLst>
                <a:ext uri="{FF2B5EF4-FFF2-40B4-BE49-F238E27FC236}">
                  <a16:creationId xmlns:a16="http://schemas.microsoft.com/office/drawing/2014/main" id="{7E9B9B7B-76C8-4BC8-9C05-705D488E5FCC}"/>
                </a:ext>
              </a:extLst>
            </p:cNvPr>
            <p:cNvSpPr/>
            <p:nvPr/>
          </p:nvSpPr>
          <p:spPr>
            <a:xfrm>
              <a:off x="576603" y="3296006"/>
              <a:ext cx="137803" cy="137803"/>
            </a:xfrm>
            <a:prstGeom prst="ellipse">
              <a:avLst/>
            </a:prstGeom>
            <a:solidFill>
              <a:schemeClr val="bg1"/>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0073AE"/>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1316" tIns="25659" rIns="51316" bIns="25659"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834" b="1" i="0" u="none" strike="noStrike" kern="1200" cap="none" spc="0" normalizeH="0" baseline="0" noProof="0" dirty="0">
                  <a:ln>
                    <a:noFill/>
                  </a:ln>
                  <a:solidFill>
                    <a:srgbClr val="4C6C9C"/>
                  </a:solidFill>
                  <a:effectLst/>
                  <a:uLnTx/>
                  <a:uFillTx/>
                  <a:latin typeface="Arial" panose="020B0604020202020204"/>
                  <a:ea typeface="+mn-ea"/>
                  <a:cs typeface="Arial" panose="020B0604020202020204" pitchFamily="34" charset="0"/>
                </a:rPr>
                <a:t>7</a:t>
              </a:r>
            </a:p>
          </p:txBody>
        </p:sp>
        <p:sp>
          <p:nvSpPr>
            <p:cNvPr id="120" name="Oval 119">
              <a:extLst>
                <a:ext uri="{FF2B5EF4-FFF2-40B4-BE49-F238E27FC236}">
                  <a16:creationId xmlns:a16="http://schemas.microsoft.com/office/drawing/2014/main" id="{72D48DF4-542A-4740-B9AB-413A28D9FC09}"/>
                </a:ext>
              </a:extLst>
            </p:cNvPr>
            <p:cNvSpPr/>
            <p:nvPr/>
          </p:nvSpPr>
          <p:spPr>
            <a:xfrm>
              <a:off x="811472" y="1909464"/>
              <a:ext cx="137803" cy="137803"/>
            </a:xfrm>
            <a:prstGeom prst="ellipse">
              <a:avLst/>
            </a:prstGeom>
            <a:solidFill>
              <a:schemeClr val="bg1"/>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0073AE"/>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1316" tIns="25659" rIns="51316" bIns="25659"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834" b="1" i="0" u="none" strike="noStrike" kern="1200" cap="none" spc="0" normalizeH="0" baseline="0" noProof="0" dirty="0">
                  <a:ln>
                    <a:noFill/>
                  </a:ln>
                  <a:solidFill>
                    <a:srgbClr val="4C6C9C"/>
                  </a:solidFill>
                  <a:effectLst/>
                  <a:uLnTx/>
                  <a:uFillTx/>
                  <a:latin typeface="Arial" panose="020B0604020202020204"/>
                  <a:ea typeface="+mn-ea"/>
                  <a:cs typeface="Arial" panose="020B0604020202020204" pitchFamily="34" charset="0"/>
                </a:rPr>
                <a:t>8</a:t>
              </a:r>
            </a:p>
          </p:txBody>
        </p:sp>
        <p:sp>
          <p:nvSpPr>
            <p:cNvPr id="121" name="Oval 120">
              <a:extLst>
                <a:ext uri="{FF2B5EF4-FFF2-40B4-BE49-F238E27FC236}">
                  <a16:creationId xmlns:a16="http://schemas.microsoft.com/office/drawing/2014/main" id="{AF3B304A-E8DE-4ED9-B551-A01BDCE2B259}"/>
                </a:ext>
              </a:extLst>
            </p:cNvPr>
            <p:cNvSpPr/>
            <p:nvPr/>
          </p:nvSpPr>
          <p:spPr>
            <a:xfrm>
              <a:off x="2182332" y="1676237"/>
              <a:ext cx="137803" cy="137803"/>
            </a:xfrm>
            <a:prstGeom prst="ellipse">
              <a:avLst/>
            </a:prstGeom>
            <a:solidFill>
              <a:schemeClr val="bg1"/>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0073AE"/>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1316" tIns="25659" rIns="51316" bIns="25659"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834" b="1" i="0" u="none" strike="noStrike" kern="1200" cap="none" spc="0" normalizeH="0" baseline="0" noProof="0" dirty="0">
                  <a:ln>
                    <a:noFill/>
                  </a:ln>
                  <a:solidFill>
                    <a:srgbClr val="4C6C9C"/>
                  </a:solidFill>
                  <a:effectLst/>
                  <a:uLnTx/>
                  <a:uFillTx/>
                  <a:latin typeface="Arial" panose="020B0604020202020204"/>
                  <a:ea typeface="+mn-ea"/>
                  <a:cs typeface="Arial" panose="020B0604020202020204" pitchFamily="34" charset="0"/>
                </a:rPr>
                <a:t>9</a:t>
              </a:r>
            </a:p>
          </p:txBody>
        </p:sp>
        <p:sp>
          <p:nvSpPr>
            <p:cNvPr id="122" name="Arrow: Pentagon 28">
              <a:extLst>
                <a:ext uri="{FF2B5EF4-FFF2-40B4-BE49-F238E27FC236}">
                  <a16:creationId xmlns:a16="http://schemas.microsoft.com/office/drawing/2014/main" id="{EA1E2489-76D1-4141-8445-988EE4D3B909}"/>
                </a:ext>
              </a:extLst>
            </p:cNvPr>
            <p:cNvSpPr/>
            <p:nvPr/>
          </p:nvSpPr>
          <p:spPr>
            <a:xfrm>
              <a:off x="3120193" y="1665210"/>
              <a:ext cx="1710025" cy="162239"/>
            </a:xfrm>
            <a:prstGeom prst="homePlate">
              <a:avLst>
                <a:gd name="adj" fmla="val 82598"/>
              </a:avLst>
            </a:prstGeom>
            <a:solidFill>
              <a:srgbClr val="6EA5FF"/>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316" tIns="25659" rIns="51316" bIns="25659" numCol="1" spcCol="0" rtlCol="0" fromWordArt="0" anchor="ctr" anchorCtr="0" forceAA="0" compatLnSpc="1">
              <a:prstTxWarp prst="textNoShape">
                <a:avLst/>
              </a:prstTxWarp>
              <a:noAutofit/>
            </a:bodyPr>
            <a:lstStyle/>
            <a:p>
              <a:pPr marL="0" marR="0" lvl="0" indent="0" algn="ctr" defTabSz="685966"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FFFFFF"/>
                </a:solidFill>
                <a:effectLst/>
                <a:uLnTx/>
                <a:uFillTx/>
                <a:latin typeface="Arial" panose="020B0604020202020204"/>
                <a:ea typeface="+mn-ea"/>
                <a:cs typeface="Arial" panose="020B0604020202020204" pitchFamily="34" charset="0"/>
              </a:endParaRPr>
            </a:p>
          </p:txBody>
        </p:sp>
        <p:sp>
          <p:nvSpPr>
            <p:cNvPr id="123" name="Oval 122">
              <a:extLst>
                <a:ext uri="{FF2B5EF4-FFF2-40B4-BE49-F238E27FC236}">
                  <a16:creationId xmlns:a16="http://schemas.microsoft.com/office/drawing/2014/main" id="{4CAFFC68-9744-4941-ABA0-C62F41B563F2}"/>
                </a:ext>
              </a:extLst>
            </p:cNvPr>
            <p:cNvSpPr/>
            <p:nvPr/>
          </p:nvSpPr>
          <p:spPr>
            <a:xfrm>
              <a:off x="3626369" y="1670308"/>
              <a:ext cx="137803" cy="137803"/>
            </a:xfrm>
            <a:prstGeom prst="ellipse">
              <a:avLst/>
            </a:prstGeom>
            <a:solidFill>
              <a:schemeClr val="bg1"/>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0073AE"/>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1316" tIns="25659" rIns="51316" bIns="25659"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834" b="1" i="0" u="none" strike="noStrike" kern="1200" cap="none" spc="0" normalizeH="0" baseline="0" noProof="0" dirty="0">
                  <a:ln>
                    <a:noFill/>
                  </a:ln>
                  <a:solidFill>
                    <a:srgbClr val="4C6C9C"/>
                  </a:solidFill>
                  <a:effectLst/>
                  <a:uLnTx/>
                  <a:uFillTx/>
                  <a:latin typeface="Arial" panose="020B0604020202020204"/>
                  <a:ea typeface="+mn-ea"/>
                  <a:cs typeface="Arial" panose="020B0604020202020204" pitchFamily="34" charset="0"/>
                </a:rPr>
                <a:t>10</a:t>
              </a:r>
            </a:p>
          </p:txBody>
        </p:sp>
        <p:sp>
          <p:nvSpPr>
            <p:cNvPr id="124" name="Arrow: Bent 31">
              <a:extLst>
                <a:ext uri="{FF2B5EF4-FFF2-40B4-BE49-F238E27FC236}">
                  <a16:creationId xmlns:a16="http://schemas.microsoft.com/office/drawing/2014/main" id="{EAF43387-0427-48FE-9EBE-678A8919119A}"/>
                </a:ext>
              </a:extLst>
            </p:cNvPr>
            <p:cNvSpPr/>
            <p:nvPr/>
          </p:nvSpPr>
          <p:spPr>
            <a:xfrm rot="10800000" flipH="1">
              <a:off x="4389548" y="1284854"/>
              <a:ext cx="484401" cy="533652"/>
            </a:xfrm>
            <a:prstGeom prst="bentArrow">
              <a:avLst>
                <a:gd name="adj1" fmla="val 28946"/>
                <a:gd name="adj2" fmla="val 14473"/>
                <a:gd name="adj3" fmla="val 25000"/>
                <a:gd name="adj4" fmla="val 75000"/>
              </a:avLst>
            </a:prstGeom>
            <a:solidFill>
              <a:schemeClr val="tx2">
                <a:lumMod val="75000"/>
              </a:schemeClr>
            </a:solidFill>
            <a:ln w="9525" cap="rnd" cmpd="sng" algn="ctr">
              <a:no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316" tIns="25659" rIns="51316" bIns="25659"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endParaRPr kumimoji="0" lang="en-US" sz="1050" b="0" i="0" u="none" strike="noStrike" kern="1200" cap="none" spc="0" normalizeH="0" baseline="0" noProof="0" dirty="0">
                <a:ln>
                  <a:noFill/>
                </a:ln>
                <a:solidFill>
                  <a:srgbClr val="FFFFFF"/>
                </a:solidFill>
                <a:effectLst/>
                <a:uLnTx/>
                <a:uFillTx/>
                <a:latin typeface="Arial" panose="020B0604020202020204"/>
                <a:ea typeface="+mn-ea"/>
                <a:cs typeface="Arial" panose="020B0604020202020204" pitchFamily="34" charset="0"/>
              </a:endParaRPr>
            </a:p>
          </p:txBody>
        </p:sp>
        <p:sp>
          <p:nvSpPr>
            <p:cNvPr id="125" name="Rectangle 124">
              <a:extLst>
                <a:ext uri="{FF2B5EF4-FFF2-40B4-BE49-F238E27FC236}">
                  <a16:creationId xmlns:a16="http://schemas.microsoft.com/office/drawing/2014/main" id="{3B6CF2FE-2A07-41F1-B96A-CFB1417AC284}"/>
                </a:ext>
              </a:extLst>
            </p:cNvPr>
            <p:cNvSpPr/>
            <p:nvPr/>
          </p:nvSpPr>
          <p:spPr>
            <a:xfrm>
              <a:off x="886367" y="2397575"/>
              <a:ext cx="1112297" cy="785242"/>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rgbClr val="0191FF"/>
                  </a:solidFill>
                </a14:hiddenFill>
              </a:ext>
              <a:ext uri="{91240B29-F687-4F45-9708-019B960494DF}">
                <a14:hiddenLine xmlns:a14="http://schemas.microsoft.com/office/drawing/2010/main" w="9525" cap="rnd" cmpd="sng" algn="ctr">
                  <a:solidFill>
                    <a:srgbClr val="0191FF"/>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316" tIns="25659" rIns="51316" bIns="25659" numCol="1" spcCol="0" rtlCol="0" fromWordArt="0" anchor="ctr" anchorCtr="0" forceAA="0" compatLnSpc="1">
              <a:prstTxWarp prst="textNoShape">
                <a:avLst/>
              </a:prstTxWarp>
              <a:noAutofit/>
            </a:bodyPr>
            <a:lstStyle/>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1386" b="1" i="0" u="none" strike="noStrike" kern="1200" cap="none" spc="0" normalizeH="0" baseline="0" noProof="0" dirty="0">
                  <a:ln>
                    <a:noFill/>
                  </a:ln>
                  <a:solidFill>
                    <a:srgbClr val="0F62FE"/>
                  </a:solidFill>
                  <a:effectLst/>
                  <a:uLnTx/>
                  <a:uFillTx/>
                  <a:latin typeface="Arial" panose="020B0604020202020204"/>
                  <a:ea typeface="+mn-ea"/>
                  <a:cs typeface="Arial" panose="020B0604020202020204" pitchFamily="34" charset="0"/>
                </a:rPr>
                <a:t>Experiencia Post Venta</a:t>
              </a:r>
            </a:p>
          </p:txBody>
        </p:sp>
        <p:sp>
          <p:nvSpPr>
            <p:cNvPr id="138" name="Rectangle 137">
              <a:extLst>
                <a:ext uri="{FF2B5EF4-FFF2-40B4-BE49-F238E27FC236}">
                  <a16:creationId xmlns:a16="http://schemas.microsoft.com/office/drawing/2014/main" id="{B3C2C533-A200-44E8-85D1-FEEF5B2CC5E5}"/>
                </a:ext>
              </a:extLst>
            </p:cNvPr>
            <p:cNvSpPr/>
            <p:nvPr/>
          </p:nvSpPr>
          <p:spPr>
            <a:xfrm>
              <a:off x="1830990" y="2075598"/>
              <a:ext cx="619144" cy="274364"/>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rgbClr val="0191FF"/>
                  </a:solidFill>
                </a14:hiddenFill>
              </a:ext>
              <a:ext uri="{91240B29-F687-4F45-9708-019B960494DF}">
                <a14:hiddenLine xmlns:a14="http://schemas.microsoft.com/office/drawing/2010/main" w="9525" cap="rnd" cmpd="sng" algn="ctr">
                  <a:solidFill>
                    <a:srgbClr val="0191FF"/>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928" tIns="25962" rIns="51928" bIns="25962" numCol="1" spcCol="0" rtlCol="0" fromWordArt="0" anchor="ctr" anchorCtr="0" forceAA="0" compatLnSpc="1">
              <a:prstTxWarp prst="textNoShape">
                <a:avLst/>
              </a:prstTxWarp>
              <a:noAutofit/>
            </a:bodyPr>
            <a:lstStyle/>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1088" b="1" i="0" u="none" strike="noStrike" kern="1200" cap="none" spc="0" normalizeH="0" baseline="0" noProof="0" dirty="0">
                  <a:ln>
                    <a:noFill/>
                  </a:ln>
                  <a:solidFill>
                    <a:srgbClr val="0F62FE"/>
                  </a:solidFill>
                  <a:effectLst/>
                  <a:uLnTx/>
                  <a:uFillTx/>
                  <a:latin typeface="Arial" panose="020B0604020202020204"/>
                  <a:ea typeface="+mn-ea"/>
                  <a:cs typeface="Arial" panose="020B0604020202020204" pitchFamily="34" charset="0"/>
                </a:rPr>
                <a:t>Crecer</a:t>
              </a:r>
            </a:p>
          </p:txBody>
        </p:sp>
        <p:sp>
          <p:nvSpPr>
            <p:cNvPr id="140" name="Rectangle 139">
              <a:extLst>
                <a:ext uri="{FF2B5EF4-FFF2-40B4-BE49-F238E27FC236}">
                  <a16:creationId xmlns:a16="http://schemas.microsoft.com/office/drawing/2014/main" id="{5AB58D40-938C-46C5-BEA5-CBAEBF62D339}"/>
                </a:ext>
              </a:extLst>
            </p:cNvPr>
            <p:cNvSpPr/>
            <p:nvPr/>
          </p:nvSpPr>
          <p:spPr>
            <a:xfrm>
              <a:off x="1739913" y="3262024"/>
              <a:ext cx="604196" cy="295455"/>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rgbClr val="0191FF"/>
                  </a:solidFill>
                </a14:hiddenFill>
              </a:ext>
              <a:ext uri="{91240B29-F687-4F45-9708-019B960494DF}">
                <a14:hiddenLine xmlns:a14="http://schemas.microsoft.com/office/drawing/2010/main" w="9525" cap="rnd" cmpd="sng" algn="ctr">
                  <a:solidFill>
                    <a:srgbClr val="0191FF"/>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25962" rIns="0" bIns="25962" numCol="1" spcCol="0" rtlCol="0" fromWordArt="0" anchor="ctr" anchorCtr="0" forceAA="0" compatLnSpc="1">
              <a:prstTxWarp prst="textNoShape">
                <a:avLst/>
              </a:prstTxWarp>
              <a:noAutofit/>
            </a:bodyPr>
            <a:lstStyle/>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1088" b="1" i="0" u="none" strike="noStrike" kern="1200" cap="none" spc="0" normalizeH="0" baseline="0" noProof="0" dirty="0">
                  <a:ln>
                    <a:noFill/>
                  </a:ln>
                  <a:solidFill>
                    <a:srgbClr val="0F62FE"/>
                  </a:solidFill>
                  <a:effectLst/>
                  <a:uLnTx/>
                  <a:uFillTx/>
                  <a:latin typeface="Arial" panose="020B0604020202020204"/>
                  <a:ea typeface="+mn-ea"/>
                  <a:cs typeface="Arial" panose="020B0604020202020204" pitchFamily="34" charset="0"/>
                </a:rPr>
                <a:t>Adoptar</a:t>
              </a:r>
            </a:p>
          </p:txBody>
        </p:sp>
        <p:sp>
          <p:nvSpPr>
            <p:cNvPr id="142" name="Freeform: Shape 61">
              <a:extLst>
                <a:ext uri="{FF2B5EF4-FFF2-40B4-BE49-F238E27FC236}">
                  <a16:creationId xmlns:a16="http://schemas.microsoft.com/office/drawing/2014/main" id="{D7B21232-2819-45C6-9919-A86379082BF9}"/>
                </a:ext>
              </a:extLst>
            </p:cNvPr>
            <p:cNvSpPr/>
            <p:nvPr/>
          </p:nvSpPr>
          <p:spPr>
            <a:xfrm>
              <a:off x="2264189" y="2014192"/>
              <a:ext cx="752893" cy="752791"/>
            </a:xfrm>
            <a:custGeom>
              <a:avLst/>
              <a:gdLst>
                <a:gd name="connsiteX0" fmla="*/ 1360622 w 1360622"/>
                <a:gd name="connsiteY0" fmla="*/ 0 h 1360435"/>
                <a:gd name="connsiteX1" fmla="*/ 1360622 w 1360622"/>
                <a:gd name="connsiteY1" fmla="*/ 147407 h 1360435"/>
                <a:gd name="connsiteX2" fmla="*/ 1289122 w 1360622"/>
                <a:gd name="connsiteY2" fmla="*/ 151017 h 1360435"/>
                <a:gd name="connsiteX3" fmla="*/ 151203 w 1360622"/>
                <a:gd name="connsiteY3" fmla="*/ 1288936 h 1360435"/>
                <a:gd name="connsiteX4" fmla="*/ 147593 w 1360622"/>
                <a:gd name="connsiteY4" fmla="*/ 1360435 h 1360435"/>
                <a:gd name="connsiteX5" fmla="*/ 0 w 1360622"/>
                <a:gd name="connsiteY5" fmla="*/ 1360435 h 1360435"/>
                <a:gd name="connsiteX6" fmla="*/ 3675 w 1360622"/>
                <a:gd name="connsiteY6" fmla="*/ 1282836 h 1360435"/>
                <a:gd name="connsiteX7" fmla="*/ 1274049 w 1360622"/>
                <a:gd name="connsiteY7" fmla="*/ 4371 h 1360435"/>
                <a:gd name="connsiteX8" fmla="*/ 1360622 w 1360622"/>
                <a:gd name="connsiteY8" fmla="*/ 0 h 1360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0622" h="1360435">
                  <a:moveTo>
                    <a:pt x="1360622" y="0"/>
                  </a:moveTo>
                  <a:lnTo>
                    <a:pt x="1360622" y="147407"/>
                  </a:lnTo>
                  <a:lnTo>
                    <a:pt x="1289122" y="151017"/>
                  </a:lnTo>
                  <a:cubicBezTo>
                    <a:pt x="689129" y="211950"/>
                    <a:pt x="212136" y="688943"/>
                    <a:pt x="151203" y="1288936"/>
                  </a:cubicBezTo>
                  <a:lnTo>
                    <a:pt x="147593" y="1360435"/>
                  </a:lnTo>
                  <a:lnTo>
                    <a:pt x="0" y="1360435"/>
                  </a:lnTo>
                  <a:lnTo>
                    <a:pt x="3675" y="1282836"/>
                  </a:lnTo>
                  <a:cubicBezTo>
                    <a:pt x="67787" y="609257"/>
                    <a:pt x="601694" y="72653"/>
                    <a:pt x="1274049" y="4371"/>
                  </a:cubicBezTo>
                  <a:lnTo>
                    <a:pt x="1360622" y="0"/>
                  </a:lnTo>
                  <a:close/>
                </a:path>
              </a:pathLst>
            </a:custGeom>
            <a:solidFill>
              <a:schemeClr val="accent1"/>
            </a:solidFill>
            <a:ln w="7211" cap="rnd" cmpd="sng" algn="ctr">
              <a:solidFill>
                <a:srgbClr val="005696"/>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928" tIns="25962" rIns="51928" bIns="25962" numCol="1" spcCol="0" rtlCol="0" fromWordArt="0" anchor="ctr" anchorCtr="0" forceAA="0" compatLnSpc="1">
              <a:prstTxWarp prst="textNoShape">
                <a:avLst/>
              </a:prstTxWarp>
              <a:noAutofit/>
            </a:bodyPr>
            <a:lstStyle/>
            <a:p>
              <a:pPr marL="0" marR="0" lvl="0" indent="0" algn="ctr" defTabSz="68596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panose="020B0604020202020204"/>
                <a:ea typeface="+mn-ea"/>
                <a:cs typeface="Arial" panose="020B0604020202020204" pitchFamily="34" charset="0"/>
              </a:endParaRPr>
            </a:p>
          </p:txBody>
        </p:sp>
        <p:sp>
          <p:nvSpPr>
            <p:cNvPr id="143" name="Freeform: Shape 62">
              <a:extLst>
                <a:ext uri="{FF2B5EF4-FFF2-40B4-BE49-F238E27FC236}">
                  <a16:creationId xmlns:a16="http://schemas.microsoft.com/office/drawing/2014/main" id="{39F06CA0-319F-47FE-8F83-CB1907595BC1}"/>
                </a:ext>
              </a:extLst>
            </p:cNvPr>
            <p:cNvSpPr/>
            <p:nvPr/>
          </p:nvSpPr>
          <p:spPr>
            <a:xfrm>
              <a:off x="3082204" y="2014192"/>
              <a:ext cx="752893" cy="752791"/>
            </a:xfrm>
            <a:custGeom>
              <a:avLst/>
              <a:gdLst>
                <a:gd name="connsiteX0" fmla="*/ 0 w 1360622"/>
                <a:gd name="connsiteY0" fmla="*/ 0 h 1360435"/>
                <a:gd name="connsiteX1" fmla="*/ 86573 w 1360622"/>
                <a:gd name="connsiteY1" fmla="*/ 4371 h 1360435"/>
                <a:gd name="connsiteX2" fmla="*/ 1356948 w 1360622"/>
                <a:gd name="connsiteY2" fmla="*/ 1282836 h 1360435"/>
                <a:gd name="connsiteX3" fmla="*/ 1360622 w 1360622"/>
                <a:gd name="connsiteY3" fmla="*/ 1360435 h 1360435"/>
                <a:gd name="connsiteX4" fmla="*/ 1213032 w 1360622"/>
                <a:gd name="connsiteY4" fmla="*/ 1360435 h 1360435"/>
                <a:gd name="connsiteX5" fmla="*/ 1209421 w 1360622"/>
                <a:gd name="connsiteY5" fmla="*/ 1288936 h 1360435"/>
                <a:gd name="connsiteX6" fmla="*/ 71503 w 1360622"/>
                <a:gd name="connsiteY6" fmla="*/ 151017 h 1360435"/>
                <a:gd name="connsiteX7" fmla="*/ 0 w 1360622"/>
                <a:gd name="connsiteY7" fmla="*/ 147406 h 1360435"/>
                <a:gd name="connsiteX8" fmla="*/ 0 w 1360622"/>
                <a:gd name="connsiteY8" fmla="*/ 0 h 13604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0622" h="1360435">
                  <a:moveTo>
                    <a:pt x="0" y="0"/>
                  </a:moveTo>
                  <a:lnTo>
                    <a:pt x="86573" y="4371"/>
                  </a:lnTo>
                  <a:cubicBezTo>
                    <a:pt x="758929" y="72653"/>
                    <a:pt x="1292836" y="609257"/>
                    <a:pt x="1356948" y="1282836"/>
                  </a:cubicBezTo>
                  <a:lnTo>
                    <a:pt x="1360622" y="1360435"/>
                  </a:lnTo>
                  <a:lnTo>
                    <a:pt x="1213032" y="1360435"/>
                  </a:lnTo>
                  <a:lnTo>
                    <a:pt x="1209421" y="1288936"/>
                  </a:lnTo>
                  <a:cubicBezTo>
                    <a:pt x="1148489" y="688943"/>
                    <a:pt x="671495" y="211950"/>
                    <a:pt x="71503" y="151017"/>
                  </a:cubicBezTo>
                  <a:lnTo>
                    <a:pt x="0" y="147406"/>
                  </a:lnTo>
                  <a:lnTo>
                    <a:pt x="0" y="0"/>
                  </a:lnTo>
                  <a:close/>
                </a:path>
              </a:pathLst>
            </a:custGeom>
            <a:solidFill>
              <a:schemeClr val="accent1"/>
            </a:solidFill>
            <a:ln w="7211" cap="rnd" cmpd="sng" algn="ctr">
              <a:solidFill>
                <a:srgbClr val="005696"/>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928" tIns="25962" rIns="51928" bIns="25962" numCol="1" spcCol="0" rtlCol="0" fromWordArt="0" anchor="ctr" anchorCtr="0" forceAA="0" compatLnSpc="1">
              <a:prstTxWarp prst="textNoShape">
                <a:avLst/>
              </a:prstTxWarp>
              <a:noAutofit/>
            </a:bodyPr>
            <a:lstStyle/>
            <a:p>
              <a:pPr marL="0" marR="0" lvl="0" indent="0" algn="ctr" defTabSz="68596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panose="020B0604020202020204"/>
                <a:ea typeface="+mn-ea"/>
                <a:cs typeface="Arial" panose="020B0604020202020204" pitchFamily="34" charset="0"/>
              </a:endParaRPr>
            </a:p>
          </p:txBody>
        </p:sp>
        <p:sp>
          <p:nvSpPr>
            <p:cNvPr id="145" name="Freeform: Shape 63">
              <a:extLst>
                <a:ext uri="{FF2B5EF4-FFF2-40B4-BE49-F238E27FC236}">
                  <a16:creationId xmlns:a16="http://schemas.microsoft.com/office/drawing/2014/main" id="{4E76BE37-65CD-4F42-B8A7-6E25D5188AD9}"/>
                </a:ext>
              </a:extLst>
            </p:cNvPr>
            <p:cNvSpPr/>
            <p:nvPr/>
          </p:nvSpPr>
          <p:spPr>
            <a:xfrm>
              <a:off x="2264189" y="2832105"/>
              <a:ext cx="752893" cy="752793"/>
            </a:xfrm>
            <a:custGeom>
              <a:avLst/>
              <a:gdLst>
                <a:gd name="connsiteX0" fmla="*/ 0 w 1360622"/>
                <a:gd name="connsiteY0" fmla="*/ 0 h 1360438"/>
                <a:gd name="connsiteX1" fmla="*/ 147593 w 1360622"/>
                <a:gd name="connsiteY1" fmla="*/ 0 h 1360438"/>
                <a:gd name="connsiteX2" fmla="*/ 151203 w 1360622"/>
                <a:gd name="connsiteY2" fmla="*/ 71504 h 1360438"/>
                <a:gd name="connsiteX3" fmla="*/ 1289122 w 1360622"/>
                <a:gd name="connsiteY3" fmla="*/ 1209422 h 1360438"/>
                <a:gd name="connsiteX4" fmla="*/ 1360622 w 1360622"/>
                <a:gd name="connsiteY4" fmla="*/ 1213033 h 1360438"/>
                <a:gd name="connsiteX5" fmla="*/ 1360622 w 1360622"/>
                <a:gd name="connsiteY5" fmla="*/ 1360438 h 1360438"/>
                <a:gd name="connsiteX6" fmla="*/ 1274049 w 1360622"/>
                <a:gd name="connsiteY6" fmla="*/ 1356066 h 1360438"/>
                <a:gd name="connsiteX7" fmla="*/ 3675 w 1360622"/>
                <a:gd name="connsiteY7" fmla="*/ 77601 h 1360438"/>
                <a:gd name="connsiteX8" fmla="*/ 0 w 1360622"/>
                <a:gd name="connsiteY8" fmla="*/ 0 h 1360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0622" h="1360438">
                  <a:moveTo>
                    <a:pt x="0" y="0"/>
                  </a:moveTo>
                  <a:lnTo>
                    <a:pt x="147593" y="0"/>
                  </a:lnTo>
                  <a:lnTo>
                    <a:pt x="151203" y="71504"/>
                  </a:lnTo>
                  <a:cubicBezTo>
                    <a:pt x="212136" y="671496"/>
                    <a:pt x="689129" y="1148490"/>
                    <a:pt x="1289122" y="1209422"/>
                  </a:cubicBezTo>
                  <a:lnTo>
                    <a:pt x="1360622" y="1213033"/>
                  </a:lnTo>
                  <a:lnTo>
                    <a:pt x="1360622" y="1360438"/>
                  </a:lnTo>
                  <a:lnTo>
                    <a:pt x="1274049" y="1356066"/>
                  </a:lnTo>
                  <a:cubicBezTo>
                    <a:pt x="601694" y="1287785"/>
                    <a:pt x="67787" y="751181"/>
                    <a:pt x="3675" y="77601"/>
                  </a:cubicBezTo>
                  <a:lnTo>
                    <a:pt x="0" y="0"/>
                  </a:lnTo>
                  <a:close/>
                </a:path>
              </a:pathLst>
            </a:custGeom>
            <a:solidFill>
              <a:schemeClr val="accent1"/>
            </a:solidFill>
            <a:ln w="7211" cap="rnd" cmpd="sng" algn="ctr">
              <a:solidFill>
                <a:srgbClr val="005696"/>
              </a:solidFill>
              <a:prstDash val="solid"/>
              <a:round/>
              <a:headEnd type="none" w="med" len="med"/>
              <a:tailEnd type="none" w="med" len="med"/>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928" tIns="25962" rIns="51928" bIns="25962" numCol="1" spcCol="0" rtlCol="0" fromWordArt="0" anchor="ctr" anchorCtr="0" forceAA="0" compatLnSpc="1">
              <a:prstTxWarp prst="textNoShape">
                <a:avLst/>
              </a:prstTxWarp>
              <a:noAutofit/>
            </a:bodyPr>
            <a:lstStyle/>
            <a:p>
              <a:pPr marL="0" marR="0" lvl="0" indent="0" algn="ctr" defTabSz="68596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panose="020B0604020202020204"/>
                <a:ea typeface="+mn-ea"/>
                <a:cs typeface="Arial" panose="020B0604020202020204" pitchFamily="34" charset="0"/>
              </a:endParaRPr>
            </a:p>
          </p:txBody>
        </p:sp>
        <p:sp>
          <p:nvSpPr>
            <p:cNvPr id="146" name="Freeform: Shape 64">
              <a:extLst>
                <a:ext uri="{FF2B5EF4-FFF2-40B4-BE49-F238E27FC236}">
                  <a16:creationId xmlns:a16="http://schemas.microsoft.com/office/drawing/2014/main" id="{C95F3CAE-67DA-4356-A60E-8517A827A5B5}"/>
                </a:ext>
              </a:extLst>
            </p:cNvPr>
            <p:cNvSpPr/>
            <p:nvPr/>
          </p:nvSpPr>
          <p:spPr>
            <a:xfrm>
              <a:off x="3082204" y="2832105"/>
              <a:ext cx="752893" cy="752793"/>
            </a:xfrm>
            <a:custGeom>
              <a:avLst/>
              <a:gdLst>
                <a:gd name="connsiteX0" fmla="*/ 1213032 w 1360622"/>
                <a:gd name="connsiteY0" fmla="*/ 0 h 1360438"/>
                <a:gd name="connsiteX1" fmla="*/ 1360622 w 1360622"/>
                <a:gd name="connsiteY1" fmla="*/ 0 h 1360438"/>
                <a:gd name="connsiteX2" fmla="*/ 1356948 w 1360622"/>
                <a:gd name="connsiteY2" fmla="*/ 77601 h 1360438"/>
                <a:gd name="connsiteX3" fmla="*/ 86573 w 1360622"/>
                <a:gd name="connsiteY3" fmla="*/ 1356066 h 1360438"/>
                <a:gd name="connsiteX4" fmla="*/ 0 w 1360622"/>
                <a:gd name="connsiteY4" fmla="*/ 1360438 h 1360438"/>
                <a:gd name="connsiteX5" fmla="*/ 0 w 1360622"/>
                <a:gd name="connsiteY5" fmla="*/ 1213033 h 1360438"/>
                <a:gd name="connsiteX6" fmla="*/ 71503 w 1360622"/>
                <a:gd name="connsiteY6" fmla="*/ 1209422 h 1360438"/>
                <a:gd name="connsiteX7" fmla="*/ 1209421 w 1360622"/>
                <a:gd name="connsiteY7" fmla="*/ 71504 h 1360438"/>
                <a:gd name="connsiteX8" fmla="*/ 1213032 w 1360622"/>
                <a:gd name="connsiteY8" fmla="*/ 0 h 136043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360622" h="1360438">
                  <a:moveTo>
                    <a:pt x="1213032" y="0"/>
                  </a:moveTo>
                  <a:lnTo>
                    <a:pt x="1360622" y="0"/>
                  </a:lnTo>
                  <a:lnTo>
                    <a:pt x="1356948" y="77601"/>
                  </a:lnTo>
                  <a:cubicBezTo>
                    <a:pt x="1292836" y="751181"/>
                    <a:pt x="758929" y="1287785"/>
                    <a:pt x="86573" y="1356066"/>
                  </a:cubicBezTo>
                  <a:lnTo>
                    <a:pt x="0" y="1360438"/>
                  </a:lnTo>
                  <a:lnTo>
                    <a:pt x="0" y="1213033"/>
                  </a:lnTo>
                  <a:lnTo>
                    <a:pt x="71503" y="1209422"/>
                  </a:lnTo>
                  <a:cubicBezTo>
                    <a:pt x="671495" y="1148490"/>
                    <a:pt x="1148489" y="671496"/>
                    <a:pt x="1209421" y="71504"/>
                  </a:cubicBezTo>
                  <a:lnTo>
                    <a:pt x="1213032" y="0"/>
                  </a:lnTo>
                  <a:close/>
                </a:path>
              </a:pathLst>
            </a:custGeom>
            <a:solidFill>
              <a:schemeClr val="bg1">
                <a:lumMod val="50000"/>
              </a:schemeClr>
            </a:solidFill>
            <a:ln w="7211" cap="rnd" cmpd="sng" algn="ctr">
              <a:solidFill>
                <a:srgbClr val="8C9BA5"/>
              </a:solidFill>
              <a:prstDash val="solid"/>
              <a:round/>
              <a:headEnd type="none" w="med" len="med"/>
              <a:tailEnd type="none" w="med" len="med"/>
            </a:ln>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928" tIns="25962" rIns="51928" bIns="25962" numCol="1" spcCol="0" rtlCol="0" fromWordArt="0" anchor="ctr" anchorCtr="0" forceAA="0" compatLnSpc="1">
              <a:prstTxWarp prst="textNoShape">
                <a:avLst/>
              </a:prstTxWarp>
              <a:noAutofit/>
            </a:bodyPr>
            <a:lstStyle/>
            <a:p>
              <a:pPr marL="0" marR="0" lvl="0" indent="0" algn="ctr" defTabSz="685966"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dirty="0">
                <a:ln>
                  <a:noFill/>
                </a:ln>
                <a:solidFill>
                  <a:srgbClr val="FFFFFF"/>
                </a:solidFill>
                <a:effectLst/>
                <a:uLnTx/>
                <a:uFillTx/>
                <a:latin typeface="Arial" panose="020B0604020202020204"/>
                <a:ea typeface="+mn-ea"/>
                <a:cs typeface="Arial" panose="020B0604020202020204" pitchFamily="34" charset="0"/>
              </a:endParaRPr>
            </a:p>
          </p:txBody>
        </p:sp>
        <p:sp>
          <p:nvSpPr>
            <p:cNvPr id="162" name="TextBox 161">
              <a:extLst>
                <a:ext uri="{FF2B5EF4-FFF2-40B4-BE49-F238E27FC236}">
                  <a16:creationId xmlns:a16="http://schemas.microsoft.com/office/drawing/2014/main" id="{8F3920EF-2A79-4E4B-8034-6A376B167F5B}"/>
                </a:ext>
              </a:extLst>
            </p:cNvPr>
            <p:cNvSpPr txBox="1"/>
            <p:nvPr/>
          </p:nvSpPr>
          <p:spPr>
            <a:xfrm>
              <a:off x="2405049" y="2707457"/>
              <a:ext cx="1337676" cy="280051"/>
            </a:xfrm>
            <a:prstGeom prst="rect">
              <a:avLst/>
            </a:prstGeom>
            <a:noFill/>
          </p:spPr>
          <p:txBody>
            <a:bodyPr wrap="none" lIns="88488" tIns="70790" rIns="88488" bIns="70790" rtlCol="0">
              <a:spAutoFit/>
            </a:bodyPr>
            <a:lstStyle/>
            <a:p>
              <a:pPr marL="0" marR="0" lvl="0" indent="0" algn="ctr" defTabSz="772831" rtl="0" eaLnBrk="1" fontAlgn="auto" latinLnBrk="0" hangingPunct="1">
                <a:lnSpc>
                  <a:spcPct val="90000"/>
                </a:lnSpc>
                <a:spcBef>
                  <a:spcPts val="0"/>
                </a:spcBef>
                <a:spcAft>
                  <a:spcPts val="506"/>
                </a:spcAft>
                <a:buClrTx/>
                <a:buSzTx/>
                <a:buFontTx/>
                <a:buNone/>
                <a:tabLst/>
                <a:defRPr/>
              </a:pPr>
              <a:r>
                <a:rPr kumimoji="0" lang="en-US" sz="990" b="1" i="0" u="none" strike="noStrike" kern="0" cap="none" spc="0" normalizeH="0" baseline="0" noProof="0" dirty="0">
                  <a:ln>
                    <a:noFill/>
                  </a:ln>
                  <a:solidFill>
                    <a:srgbClr val="00B050"/>
                  </a:solidFill>
                  <a:effectLst/>
                  <a:uLnTx/>
                  <a:uFillTx/>
                  <a:latin typeface="Arial" panose="020B0604020202020204"/>
                  <a:ea typeface="+mn-ea"/>
                  <a:cs typeface="Arial" panose="020B0604020202020204" pitchFamily="34" charset="0"/>
                </a:rPr>
                <a:t>Cuidado del cliente</a:t>
              </a:r>
            </a:p>
          </p:txBody>
        </p:sp>
        <p:sp>
          <p:nvSpPr>
            <p:cNvPr id="127" name="TextBox 126">
              <a:extLst>
                <a:ext uri="{FF2B5EF4-FFF2-40B4-BE49-F238E27FC236}">
                  <a16:creationId xmlns:a16="http://schemas.microsoft.com/office/drawing/2014/main" id="{DBE16630-08F6-4FF4-8FFC-32AF6D95EEDC}"/>
                </a:ext>
              </a:extLst>
            </p:cNvPr>
            <p:cNvSpPr txBox="1"/>
            <p:nvPr/>
          </p:nvSpPr>
          <p:spPr>
            <a:xfrm>
              <a:off x="5760487" y="2854513"/>
              <a:ext cx="501740" cy="16741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088" b="0" i="0" u="none" strike="noStrike" kern="1200" cap="none" spc="0" normalizeH="0" baseline="0" noProof="0" dirty="0">
                  <a:ln>
                    <a:noFill/>
                  </a:ln>
                  <a:solidFill>
                    <a:srgbClr val="F4F4F4">
                      <a:lumMod val="75000"/>
                    </a:srgbClr>
                  </a:solidFill>
                  <a:effectLst/>
                  <a:uLnTx/>
                  <a:uFillTx/>
                  <a:latin typeface="Arial" panose="020B0604020202020204"/>
                  <a:ea typeface="+mn-ea"/>
                  <a:cs typeface="Arial" panose="020B0604020202020204" pitchFamily="34" charset="0"/>
                </a:rPr>
                <a:t>Calificar</a:t>
              </a:r>
            </a:p>
          </p:txBody>
        </p:sp>
        <p:sp>
          <p:nvSpPr>
            <p:cNvPr id="128" name="TextBox 127">
              <a:extLst>
                <a:ext uri="{FF2B5EF4-FFF2-40B4-BE49-F238E27FC236}">
                  <a16:creationId xmlns:a16="http://schemas.microsoft.com/office/drawing/2014/main" id="{09677C27-0BCB-4E32-929A-7FB80F637DA3}"/>
                </a:ext>
              </a:extLst>
            </p:cNvPr>
            <p:cNvSpPr txBox="1"/>
            <p:nvPr/>
          </p:nvSpPr>
          <p:spPr>
            <a:xfrm>
              <a:off x="5610824" y="1955511"/>
              <a:ext cx="431208" cy="16741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t" anchorCtr="0" forceAA="0" compatLnSpc="1">
              <a:prstTxWarp prst="textNoShape">
                <a:avLst/>
              </a:prstTxWarp>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088" b="0" i="0" u="none" strike="noStrike" kern="1200" cap="none" spc="0" normalizeH="0" baseline="0" noProof="0" dirty="0">
                  <a:ln>
                    <a:noFill/>
                  </a:ln>
                  <a:solidFill>
                    <a:srgbClr val="F4F4F4">
                      <a:lumMod val="75000"/>
                    </a:srgbClr>
                  </a:solidFill>
                  <a:effectLst/>
                  <a:uLnTx/>
                  <a:uFillTx/>
                  <a:latin typeface="Arial" panose="020B0604020202020204"/>
                  <a:ea typeface="+mn-ea"/>
                  <a:cs typeface="Arial" panose="020B0604020202020204" pitchFamily="34" charset="0"/>
                </a:rPr>
                <a:t>Validar</a:t>
              </a:r>
            </a:p>
          </p:txBody>
        </p:sp>
        <p:sp>
          <p:nvSpPr>
            <p:cNvPr id="129" name="TextBox 128">
              <a:extLst>
                <a:ext uri="{FF2B5EF4-FFF2-40B4-BE49-F238E27FC236}">
                  <a16:creationId xmlns:a16="http://schemas.microsoft.com/office/drawing/2014/main" id="{C2311214-A172-4F9B-A474-FD74EC2105AD}"/>
                </a:ext>
              </a:extLst>
            </p:cNvPr>
            <p:cNvSpPr txBox="1"/>
            <p:nvPr/>
          </p:nvSpPr>
          <p:spPr>
            <a:xfrm>
              <a:off x="4253826" y="3991294"/>
              <a:ext cx="805085" cy="16741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088" b="0" i="0" u="none" strike="noStrike" kern="1200" cap="none" spc="0" normalizeH="0" baseline="0" noProof="0" dirty="0">
                  <a:ln>
                    <a:noFill/>
                  </a:ln>
                  <a:solidFill>
                    <a:srgbClr val="F4F4F4">
                      <a:lumMod val="75000"/>
                    </a:srgbClr>
                  </a:solidFill>
                  <a:effectLst/>
                  <a:uLnTx/>
                  <a:uFillTx/>
                  <a:latin typeface="Arial" panose="020B0604020202020204"/>
                  <a:ea typeface="+mn-ea"/>
                  <a:cs typeface="Arial" panose="020B0604020202020204" pitchFamily="34" charset="0"/>
                </a:rPr>
                <a:t>Comprar</a:t>
              </a:r>
            </a:p>
          </p:txBody>
        </p:sp>
        <p:sp>
          <p:nvSpPr>
            <p:cNvPr id="130" name="TextBox 129">
              <a:extLst>
                <a:ext uri="{FF2B5EF4-FFF2-40B4-BE49-F238E27FC236}">
                  <a16:creationId xmlns:a16="http://schemas.microsoft.com/office/drawing/2014/main" id="{242F1D26-4B7D-4A79-A122-1867E02A8580}"/>
                </a:ext>
              </a:extLst>
            </p:cNvPr>
            <p:cNvSpPr txBox="1"/>
            <p:nvPr/>
          </p:nvSpPr>
          <p:spPr>
            <a:xfrm>
              <a:off x="4634727" y="1368741"/>
              <a:ext cx="805085" cy="167418"/>
            </a:xfrm>
            <a:prstGeom prst="rect">
              <a:avLst/>
            </a:prstGeom>
            <a:noFill/>
            <a:ln w="9525" cap="rnd">
              <a:noFill/>
              <a:prstDash val="solid"/>
              <a:round/>
            </a:ln>
            <a:extLst>
              <a:ext uri="{909E8E84-426E-40DD-AFC4-6F175D3DCCD1}">
                <a14:hiddenFill xmlns:a14="http://schemas.microsoft.com/office/drawing/2010/main">
                  <a:solidFill>
                    <a:srgbClr val="29BA74"/>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p>
              <a:pPr marL="0" marR="0" lvl="0" indent="0" algn="l" defTabSz="685783" rtl="0" eaLnBrk="1" fontAlgn="auto" latinLnBrk="0" hangingPunct="1">
                <a:lnSpc>
                  <a:spcPct val="100000"/>
                </a:lnSpc>
                <a:spcBef>
                  <a:spcPts val="0"/>
                </a:spcBef>
                <a:spcAft>
                  <a:spcPts val="0"/>
                </a:spcAft>
                <a:buClrTx/>
                <a:buSzTx/>
                <a:buFontTx/>
                <a:buNone/>
                <a:tabLst/>
                <a:defRPr/>
              </a:pPr>
              <a:r>
                <a:rPr kumimoji="0" lang="en-US" sz="1088" b="0" i="0" u="none" strike="noStrike" kern="1200" cap="none" spc="0" normalizeH="0" baseline="0" noProof="0" dirty="0">
                  <a:ln>
                    <a:noFill/>
                  </a:ln>
                  <a:solidFill>
                    <a:srgbClr val="F4F4F4">
                      <a:lumMod val="75000"/>
                    </a:srgbClr>
                  </a:solidFill>
                  <a:effectLst/>
                  <a:uLnTx/>
                  <a:uFillTx/>
                  <a:latin typeface="Arial" panose="020B0604020202020204"/>
                  <a:ea typeface="+mn-ea"/>
                  <a:cs typeface="Arial" panose="020B0604020202020204" pitchFamily="34" charset="0"/>
                </a:rPr>
                <a:t>Identificar</a:t>
              </a:r>
            </a:p>
          </p:txBody>
        </p:sp>
        <p:sp>
          <p:nvSpPr>
            <p:cNvPr id="131" name="Oval 130">
              <a:extLst>
                <a:ext uri="{FF2B5EF4-FFF2-40B4-BE49-F238E27FC236}">
                  <a16:creationId xmlns:a16="http://schemas.microsoft.com/office/drawing/2014/main" id="{F42F4AA8-AFD8-4477-862E-0DF9690C8C5D}"/>
                </a:ext>
              </a:extLst>
            </p:cNvPr>
            <p:cNvSpPr/>
            <p:nvPr/>
          </p:nvSpPr>
          <p:spPr>
            <a:xfrm>
              <a:off x="4389548" y="1381468"/>
              <a:ext cx="137803" cy="137803"/>
            </a:xfrm>
            <a:prstGeom prst="ellipse">
              <a:avLst/>
            </a:prstGeom>
            <a:solidFill>
              <a:schemeClr val="bg1"/>
            </a:solidFill>
            <a:ln w="9525" cap="rnd" cmpd="sng" algn="ctr">
              <a:noFill/>
              <a:prstDash val="solid"/>
              <a:round/>
              <a:headEnd type="none" w="med" len="med"/>
              <a:tailEnd type="none" w="med" len="med"/>
            </a:ln>
            <a:effectLst/>
            <a:extLst>
              <a:ext uri="{91240B29-F687-4F45-9708-019B960494DF}">
                <a14:hiddenLine xmlns:a14="http://schemas.microsoft.com/office/drawing/2010/main" w="9525" cap="rnd" cmpd="sng" algn="ctr">
                  <a:solidFill>
                    <a:srgbClr val="0073AE"/>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51316" tIns="25659" rIns="51316" bIns="25659" numCol="1" spcCol="0" rtlCol="0" fromWordArt="0" anchor="ctr" anchorCtr="0" forceAA="0" compatLnSpc="1">
              <a:prstTxWarp prst="textNoShape">
                <a:avLst/>
              </a:prstTxWarp>
              <a:noAutofit/>
            </a:bodyPr>
            <a:lstStyle/>
            <a:p>
              <a:pPr marL="0" marR="0" lvl="0" indent="0" algn="ctr" defTabSz="685783" rtl="0" eaLnBrk="1" fontAlgn="auto" latinLnBrk="0" hangingPunct="1">
                <a:lnSpc>
                  <a:spcPct val="100000"/>
                </a:lnSpc>
                <a:spcBef>
                  <a:spcPts val="0"/>
                </a:spcBef>
                <a:spcAft>
                  <a:spcPts val="0"/>
                </a:spcAft>
                <a:buClrTx/>
                <a:buSzTx/>
                <a:buFontTx/>
                <a:buNone/>
                <a:tabLst/>
                <a:defRPr/>
              </a:pPr>
              <a:r>
                <a:rPr kumimoji="0" lang="en-US" sz="834" b="1" i="0" u="none" strike="noStrike" kern="1200" cap="none" spc="0" normalizeH="0" baseline="0" noProof="0" dirty="0">
                  <a:ln>
                    <a:noFill/>
                  </a:ln>
                  <a:solidFill>
                    <a:srgbClr val="FFFFFF">
                      <a:lumMod val="50000"/>
                    </a:srgbClr>
                  </a:solidFill>
                  <a:effectLst/>
                  <a:uLnTx/>
                  <a:uFillTx/>
                  <a:latin typeface="Arial" panose="020B0604020202020204"/>
                  <a:ea typeface="+mn-ea"/>
                  <a:cs typeface="Arial" panose="020B0604020202020204" pitchFamily="34" charset="0"/>
                </a:rPr>
                <a:t>1</a:t>
              </a:r>
            </a:p>
          </p:txBody>
        </p:sp>
        <p:sp>
          <p:nvSpPr>
            <p:cNvPr id="132" name="Oval 20"/>
            <p:cNvSpPr>
              <a:spLocks noChangeAspect="1" noChangeArrowheads="1"/>
            </p:cNvSpPr>
            <p:nvPr/>
          </p:nvSpPr>
          <p:spPr bwMode="auto">
            <a:xfrm>
              <a:off x="183834" y="3255900"/>
              <a:ext cx="218017" cy="218017"/>
            </a:xfrm>
            <a:prstGeom prst="ellipse">
              <a:avLst/>
            </a:prstGeom>
            <a:solidFill>
              <a:srgbClr val="6EA5FF"/>
            </a:solidFill>
            <a:ln>
              <a:noFill/>
            </a:ln>
          </p:spPr>
          <p:txBody>
            <a:bodyPr vert="horz" wrap="square" lIns="0" tIns="0" rIns="0" bIns="0" numCol="1" anchor="ctr" anchorCtr="0" compatLnSpc="1">
              <a:prstTxWarp prst="textNoShape">
                <a:avLst/>
              </a:prstTxWarp>
            </a:bodyPr>
            <a:lstStyle/>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939" b="0" i="0" u="none" strike="noStrike" kern="1200" cap="none" spc="0" normalizeH="0" baseline="0" noProof="0" dirty="0">
                  <a:ln>
                    <a:noFill/>
                  </a:ln>
                  <a:solidFill>
                    <a:srgbClr val="FFFFFF">
                      <a:lumMod val="100000"/>
                    </a:srgbClr>
                  </a:solidFill>
                  <a:effectLst/>
                  <a:uLnTx/>
                  <a:uFillTx/>
                  <a:latin typeface="Arial" panose="020B0604020202020204"/>
                  <a:ea typeface="+mn-ea"/>
                  <a:cs typeface="+mn-cs"/>
                  <a:sym typeface="+mn-lt"/>
                </a:rPr>
                <a:t>C</a:t>
              </a:r>
            </a:p>
          </p:txBody>
        </p:sp>
        <p:sp>
          <p:nvSpPr>
            <p:cNvPr id="133" name="Oval 20"/>
            <p:cNvSpPr>
              <a:spLocks noChangeAspect="1" noChangeArrowheads="1"/>
            </p:cNvSpPr>
            <p:nvPr/>
          </p:nvSpPr>
          <p:spPr bwMode="auto">
            <a:xfrm>
              <a:off x="1320262" y="3986685"/>
              <a:ext cx="218017" cy="218017"/>
            </a:xfrm>
            <a:prstGeom prst="ellipse">
              <a:avLst/>
            </a:prstGeom>
            <a:solidFill>
              <a:srgbClr val="6EA5FF"/>
            </a:solidFill>
            <a:ln>
              <a:noFill/>
            </a:ln>
          </p:spPr>
          <p:txBody>
            <a:bodyPr vert="horz" wrap="square" lIns="0" tIns="0" rIns="0" bIns="0" numCol="1" anchor="ctr" anchorCtr="0" compatLnSpc="1">
              <a:prstTxWarp prst="textNoShape">
                <a:avLst/>
              </a:prstTxWarp>
            </a:bodyPr>
            <a:lstStyle/>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939" b="0" i="0" u="none" strike="noStrike" kern="1200" cap="none" spc="0" normalizeH="0" baseline="0" noProof="0" dirty="0">
                  <a:ln>
                    <a:noFill/>
                  </a:ln>
                  <a:solidFill>
                    <a:srgbClr val="FFFFFF">
                      <a:lumMod val="100000"/>
                    </a:srgbClr>
                  </a:solidFill>
                  <a:effectLst/>
                  <a:uLnTx/>
                  <a:uFillTx/>
                  <a:latin typeface="Arial" panose="020B0604020202020204"/>
                  <a:ea typeface="+mn-ea"/>
                  <a:cs typeface="+mn-cs"/>
                  <a:sym typeface="+mn-lt"/>
                </a:rPr>
                <a:t>B</a:t>
              </a:r>
            </a:p>
          </p:txBody>
        </p:sp>
        <p:sp>
          <p:nvSpPr>
            <p:cNvPr id="134" name="Oval 20"/>
            <p:cNvSpPr>
              <a:spLocks noChangeAspect="1" noChangeArrowheads="1"/>
            </p:cNvSpPr>
            <p:nvPr/>
          </p:nvSpPr>
          <p:spPr bwMode="auto">
            <a:xfrm>
              <a:off x="2584011" y="3986685"/>
              <a:ext cx="218017" cy="218017"/>
            </a:xfrm>
            <a:prstGeom prst="ellipse">
              <a:avLst/>
            </a:prstGeom>
            <a:solidFill>
              <a:srgbClr val="6EA5FF"/>
            </a:solidFill>
            <a:ln>
              <a:noFill/>
            </a:ln>
          </p:spPr>
          <p:txBody>
            <a:bodyPr vert="horz" wrap="square" lIns="0" tIns="0" rIns="0" bIns="0" numCol="1" anchor="ctr" anchorCtr="0" compatLnSpc="1">
              <a:prstTxWarp prst="textNoShape">
                <a:avLst/>
              </a:prstTxWarp>
            </a:bodyPr>
            <a:lstStyle/>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939" b="0" i="0" u="none" strike="noStrike" kern="1200" cap="none" spc="0" normalizeH="0" baseline="0" noProof="0" dirty="0">
                  <a:ln>
                    <a:noFill/>
                  </a:ln>
                  <a:solidFill>
                    <a:srgbClr val="FFFFFF">
                      <a:lumMod val="100000"/>
                    </a:srgbClr>
                  </a:solidFill>
                  <a:effectLst/>
                  <a:uLnTx/>
                  <a:uFillTx/>
                  <a:latin typeface="Arial" panose="020B0604020202020204"/>
                  <a:ea typeface="+mn-ea"/>
                  <a:cs typeface="+mn-cs"/>
                  <a:sym typeface="+mn-lt"/>
                </a:rPr>
                <a:t>A</a:t>
              </a:r>
            </a:p>
          </p:txBody>
        </p:sp>
        <p:sp>
          <p:nvSpPr>
            <p:cNvPr id="135" name="Oval 20"/>
            <p:cNvSpPr>
              <a:spLocks noChangeAspect="1" noChangeArrowheads="1"/>
            </p:cNvSpPr>
            <p:nvPr/>
          </p:nvSpPr>
          <p:spPr bwMode="auto">
            <a:xfrm>
              <a:off x="183834" y="1869356"/>
              <a:ext cx="218017" cy="218017"/>
            </a:xfrm>
            <a:prstGeom prst="ellipse">
              <a:avLst/>
            </a:prstGeom>
            <a:solidFill>
              <a:srgbClr val="6EA5FF"/>
            </a:solidFill>
            <a:ln>
              <a:noFill/>
            </a:ln>
          </p:spPr>
          <p:txBody>
            <a:bodyPr vert="horz" wrap="square" lIns="0" tIns="0" rIns="0" bIns="0" numCol="1" anchor="ctr" anchorCtr="0" compatLnSpc="1">
              <a:prstTxWarp prst="textNoShape">
                <a:avLst/>
              </a:prstTxWarp>
            </a:bodyPr>
            <a:lstStyle/>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939" b="0" i="0" u="none" strike="noStrike" kern="1200" cap="none" spc="0" normalizeH="0" baseline="0" noProof="0" dirty="0">
                  <a:ln>
                    <a:noFill/>
                  </a:ln>
                  <a:solidFill>
                    <a:srgbClr val="FFFFFF">
                      <a:lumMod val="100000"/>
                    </a:srgbClr>
                  </a:solidFill>
                  <a:effectLst/>
                  <a:uLnTx/>
                  <a:uFillTx/>
                  <a:latin typeface="Arial" panose="020B0604020202020204"/>
                  <a:ea typeface="+mn-ea"/>
                  <a:cs typeface="+mn-cs"/>
                  <a:sym typeface="+mn-lt"/>
                </a:rPr>
                <a:t>D</a:t>
              </a:r>
            </a:p>
          </p:txBody>
        </p:sp>
        <p:sp>
          <p:nvSpPr>
            <p:cNvPr id="136" name="Oval 20"/>
            <p:cNvSpPr>
              <a:spLocks noChangeAspect="1" noChangeArrowheads="1"/>
            </p:cNvSpPr>
            <p:nvPr/>
          </p:nvSpPr>
          <p:spPr bwMode="auto">
            <a:xfrm>
              <a:off x="2142225" y="1388838"/>
              <a:ext cx="218017" cy="218017"/>
            </a:xfrm>
            <a:prstGeom prst="ellipse">
              <a:avLst/>
            </a:prstGeom>
            <a:solidFill>
              <a:srgbClr val="6EA5FF"/>
            </a:solidFill>
            <a:ln>
              <a:noFill/>
            </a:ln>
          </p:spPr>
          <p:txBody>
            <a:bodyPr vert="horz" wrap="square" lIns="0" tIns="0" rIns="0" bIns="0" numCol="1" anchor="ctr" anchorCtr="0" compatLnSpc="1">
              <a:prstTxWarp prst="textNoShape">
                <a:avLst/>
              </a:prstTxWarp>
            </a:bodyPr>
            <a:lstStyle/>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939" b="0" i="0" u="none" strike="noStrike" kern="1200" cap="none" spc="0" normalizeH="0" baseline="0" noProof="0" dirty="0">
                  <a:ln>
                    <a:noFill/>
                  </a:ln>
                  <a:solidFill>
                    <a:srgbClr val="FFFFFF">
                      <a:lumMod val="100000"/>
                    </a:srgbClr>
                  </a:solidFill>
                  <a:effectLst/>
                  <a:uLnTx/>
                  <a:uFillTx/>
                  <a:latin typeface="Arial" panose="020B0604020202020204"/>
                  <a:ea typeface="+mn-ea"/>
                  <a:cs typeface="+mn-cs"/>
                  <a:sym typeface="+mn-lt"/>
                </a:rPr>
                <a:t>E</a:t>
              </a:r>
            </a:p>
          </p:txBody>
        </p:sp>
        <p:sp>
          <p:nvSpPr>
            <p:cNvPr id="137" name="Oval 20"/>
            <p:cNvSpPr>
              <a:spLocks noChangeAspect="1" noChangeArrowheads="1"/>
            </p:cNvSpPr>
            <p:nvPr/>
          </p:nvSpPr>
          <p:spPr bwMode="auto">
            <a:xfrm>
              <a:off x="3586262" y="1388838"/>
              <a:ext cx="218017" cy="218017"/>
            </a:xfrm>
            <a:prstGeom prst="ellipse">
              <a:avLst/>
            </a:prstGeom>
            <a:solidFill>
              <a:srgbClr val="6EA5FF"/>
            </a:solidFill>
            <a:ln>
              <a:noFill/>
            </a:ln>
          </p:spPr>
          <p:txBody>
            <a:bodyPr vert="horz" wrap="square" lIns="0" tIns="0" rIns="0" bIns="0" numCol="1" anchor="ctr" anchorCtr="0" compatLnSpc="1">
              <a:prstTxWarp prst="textNoShape">
                <a:avLst/>
              </a:prstTxWarp>
            </a:bodyPr>
            <a:lstStyle/>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939" b="0" i="0" u="none" strike="noStrike" kern="1200" cap="none" spc="0" normalizeH="0" baseline="0" noProof="0" dirty="0">
                  <a:ln>
                    <a:noFill/>
                  </a:ln>
                  <a:solidFill>
                    <a:srgbClr val="FFFFFF">
                      <a:lumMod val="100000"/>
                    </a:srgbClr>
                  </a:solidFill>
                  <a:effectLst/>
                  <a:uLnTx/>
                  <a:uFillTx/>
                  <a:latin typeface="Arial" panose="020B0604020202020204"/>
                  <a:ea typeface="+mn-ea"/>
                  <a:cs typeface="+mn-cs"/>
                  <a:sym typeface="+mn-lt"/>
                </a:rPr>
                <a:t>F</a:t>
              </a:r>
            </a:p>
          </p:txBody>
        </p:sp>
        <p:cxnSp>
          <p:nvCxnSpPr>
            <p:cNvPr id="6" name="Straight Connector 5"/>
            <p:cNvCxnSpPr>
              <a:stCxn id="134" idx="2"/>
              <a:endCxn id="133" idx="6"/>
            </p:cNvCxnSpPr>
            <p:nvPr/>
          </p:nvCxnSpPr>
          <p:spPr>
            <a:xfrm flipH="1">
              <a:off x="1538279" y="4095695"/>
              <a:ext cx="1045733" cy="0"/>
            </a:xfrm>
            <a:prstGeom prst="line">
              <a:avLst/>
            </a:prstGeom>
            <a:ln w="19847" cap="flat" cmpd="sng" algn="ctr">
              <a:solidFill>
                <a:schemeClr val="bg1"/>
              </a:solidFill>
              <a:prstDash val="sysDot"/>
              <a:round/>
              <a:headEnd type="none" w="med" len="med"/>
              <a:tailEnd type="triangle" w="sm" len="sm"/>
            </a:ln>
          </p:spPr>
        </p:cxnSp>
        <p:cxnSp>
          <p:nvCxnSpPr>
            <p:cNvPr id="8" name="Elbow Connector 7"/>
            <p:cNvCxnSpPr>
              <a:stCxn id="133" idx="2"/>
              <a:endCxn id="132" idx="4"/>
            </p:cNvCxnSpPr>
            <p:nvPr/>
          </p:nvCxnSpPr>
          <p:spPr>
            <a:xfrm rot="10800000">
              <a:off x="292844" y="3473917"/>
              <a:ext cx="1027418" cy="621778"/>
            </a:xfrm>
            <a:prstGeom prst="bentConnector2">
              <a:avLst/>
            </a:prstGeom>
            <a:ln w="19847" cap="flat" cmpd="sng" algn="ctr">
              <a:solidFill>
                <a:schemeClr val="bg1"/>
              </a:solidFill>
              <a:prstDash val="sysDot"/>
              <a:round/>
              <a:headEnd type="none" w="med" len="med"/>
              <a:tailEnd type="triangle" w="sm" len="sm"/>
            </a:ln>
          </p:spPr>
        </p:cxnSp>
        <p:cxnSp>
          <p:nvCxnSpPr>
            <p:cNvPr id="10" name="Straight Connector 9"/>
            <p:cNvCxnSpPr>
              <a:stCxn id="132" idx="0"/>
              <a:endCxn id="135" idx="4"/>
            </p:cNvCxnSpPr>
            <p:nvPr/>
          </p:nvCxnSpPr>
          <p:spPr>
            <a:xfrm flipV="1">
              <a:off x="292843" y="2087373"/>
              <a:ext cx="0" cy="1168526"/>
            </a:xfrm>
            <a:prstGeom prst="line">
              <a:avLst/>
            </a:prstGeom>
            <a:ln w="19847" cap="flat" cmpd="sng" algn="ctr">
              <a:solidFill>
                <a:schemeClr val="bg1"/>
              </a:solidFill>
              <a:prstDash val="sysDot"/>
              <a:round/>
              <a:headEnd type="none" w="med" len="med"/>
              <a:tailEnd type="triangle" w="sm" len="sm"/>
            </a:ln>
          </p:spPr>
        </p:cxnSp>
        <p:cxnSp>
          <p:nvCxnSpPr>
            <p:cNvPr id="12" name="Elbow Connector 11"/>
            <p:cNvCxnSpPr>
              <a:stCxn id="135" idx="0"/>
              <a:endCxn id="136" idx="2"/>
            </p:cNvCxnSpPr>
            <p:nvPr/>
          </p:nvCxnSpPr>
          <p:spPr>
            <a:xfrm rot="5400000" flipH="1" flipV="1">
              <a:off x="1031780" y="758911"/>
              <a:ext cx="371509" cy="1849383"/>
            </a:xfrm>
            <a:prstGeom prst="bentConnector2">
              <a:avLst/>
            </a:prstGeom>
            <a:ln w="19847" cap="flat" cmpd="sng" algn="ctr">
              <a:solidFill>
                <a:schemeClr val="bg1"/>
              </a:solidFill>
              <a:prstDash val="sysDot"/>
              <a:round/>
              <a:headEnd type="none" w="med" len="med"/>
              <a:tailEnd type="triangle" w="sm" len="sm"/>
            </a:ln>
          </p:spPr>
        </p:cxnSp>
        <p:cxnSp>
          <p:nvCxnSpPr>
            <p:cNvPr id="14" name="Elbow Connector 13"/>
            <p:cNvCxnSpPr>
              <a:stCxn id="136" idx="6"/>
              <a:endCxn id="137" idx="2"/>
            </p:cNvCxnSpPr>
            <p:nvPr/>
          </p:nvCxnSpPr>
          <p:spPr>
            <a:xfrm>
              <a:off x="2360242" y="1497847"/>
              <a:ext cx="1226019" cy="0"/>
            </a:xfrm>
            <a:prstGeom prst="straightConnector1">
              <a:avLst/>
            </a:prstGeom>
            <a:ln w="19847" cap="flat" cmpd="sng" algn="ctr">
              <a:solidFill>
                <a:schemeClr val="bg1"/>
              </a:solidFill>
              <a:prstDash val="sysDot"/>
              <a:round/>
              <a:headEnd type="none" w="med" len="med"/>
              <a:tailEnd type="triangle" w="sm" len="sm"/>
            </a:ln>
          </p:spPr>
        </p:cxnSp>
      </p:grpSp>
      <p:sp>
        <p:nvSpPr>
          <p:cNvPr id="71" name="Rectangle 124">
            <a:extLst>
              <a:ext uri="{FF2B5EF4-FFF2-40B4-BE49-F238E27FC236}">
                <a16:creationId xmlns:a16="http://schemas.microsoft.com/office/drawing/2014/main" id="{454A9F1F-3C2B-2E43-A7ED-EC61EC2219C6}"/>
              </a:ext>
            </a:extLst>
          </p:cNvPr>
          <p:cNvSpPr/>
          <p:nvPr/>
        </p:nvSpPr>
        <p:spPr>
          <a:xfrm>
            <a:off x="4032091" y="2284988"/>
            <a:ext cx="1112297" cy="785242"/>
          </a:xfrm>
          <a:prstGeom prst="rect">
            <a:avLst/>
          </a:prstGeom>
          <a:noFill/>
          <a:ln w="9525" cap="rnd" cmpd="sng" algn="ctr">
            <a:noFill/>
            <a:prstDash val="solid"/>
            <a:round/>
            <a:headEnd type="none" w="med" len="med"/>
            <a:tailEnd type="none" w="med" len="med"/>
          </a:ln>
          <a:effectLst/>
          <a:extLst>
            <a:ext uri="{909E8E84-426E-40DD-AFC4-6F175D3DCCD1}">
              <a14:hiddenFill xmlns:a14="http://schemas.microsoft.com/office/drawing/2010/main">
                <a:solidFill>
                  <a:srgbClr val="0191FF"/>
                </a:solidFill>
              </a14:hiddenFill>
            </a:ext>
            <a:ext uri="{91240B29-F687-4F45-9708-019B960494DF}">
              <a14:hiddenLine xmlns:a14="http://schemas.microsoft.com/office/drawing/2010/main" w="9525" cap="rnd" cmpd="sng" algn="ctr">
                <a:solidFill>
                  <a:srgbClr val="0191FF"/>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51316" tIns="25659" rIns="51316" bIns="25659" numCol="1" spcCol="0" rtlCol="0" fromWordArt="0" anchor="ctr" anchorCtr="0" forceAA="0" compatLnSpc="1">
            <a:prstTxWarp prst="textNoShape">
              <a:avLst/>
            </a:prstTxWarp>
            <a:noAutofit/>
          </a:bodyPr>
          <a:lstStyle/>
          <a:p>
            <a:pPr marL="0" marR="0" lvl="0" indent="0" algn="ctr" defTabSz="685966" rtl="0" eaLnBrk="1" fontAlgn="auto" latinLnBrk="0" hangingPunct="1">
              <a:lnSpc>
                <a:spcPct val="100000"/>
              </a:lnSpc>
              <a:spcBef>
                <a:spcPts val="0"/>
              </a:spcBef>
              <a:spcAft>
                <a:spcPts val="0"/>
              </a:spcAft>
              <a:buClrTx/>
              <a:buSzTx/>
              <a:buFontTx/>
              <a:buNone/>
              <a:tabLst/>
              <a:defRPr/>
            </a:pPr>
            <a:r>
              <a:rPr kumimoji="0" lang="en-US" sz="1386" b="0" i="0" u="none" strike="noStrike" kern="1200" cap="none" spc="0" normalizeH="0" baseline="0" noProof="0" dirty="0">
                <a:ln>
                  <a:noFill/>
                </a:ln>
                <a:solidFill>
                  <a:srgbClr val="F4F4F4">
                    <a:lumMod val="50000"/>
                  </a:srgbClr>
                </a:solidFill>
                <a:effectLst/>
                <a:uLnTx/>
                <a:uFillTx/>
                <a:latin typeface="Arial" panose="020B0604020202020204"/>
                <a:ea typeface="+mn-ea"/>
                <a:cs typeface="Arial" panose="020B0604020202020204" pitchFamily="34" charset="0"/>
              </a:rPr>
              <a:t>Experiencia Preventa</a:t>
            </a:r>
          </a:p>
        </p:txBody>
      </p:sp>
    </p:spTree>
    <p:custDataLst>
      <p:tags r:id="rId1"/>
    </p:custDataLst>
    <p:extLst>
      <p:ext uri="{BB962C8B-B14F-4D97-AF65-F5344CB8AC3E}">
        <p14:creationId xmlns:p14="http://schemas.microsoft.com/office/powerpoint/2010/main" val="10750085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CD0BC63B-A6CD-4260-9AC1-D023C74969D8}"/>
              </a:ext>
            </a:extLst>
          </p:cNvPr>
          <p:cNvSpPr>
            <a:spLocks noGrp="1"/>
          </p:cNvSpPr>
          <p:nvPr>
            <p:ph type="body" idx="1"/>
          </p:nvPr>
        </p:nvSpPr>
        <p:spPr>
          <a:xfrm>
            <a:off x="290515" y="1049924"/>
            <a:ext cx="3849438" cy="401910"/>
          </a:xfrm>
          <a:solidFill>
            <a:schemeClr val="bg2"/>
          </a:solidFill>
        </p:spPr>
        <p:txBody>
          <a:bodyPr/>
          <a:lstStyle/>
          <a:p>
            <a:pPr algn="ctr"/>
            <a:r>
              <a:rPr lang="es-ES" i="1" dirty="0">
                <a:solidFill>
                  <a:schemeClr val="bg1"/>
                </a:solidFill>
              </a:rPr>
              <a:t>MISION</a:t>
            </a:r>
            <a:endParaRPr lang="es-PE" i="1" dirty="0">
              <a:solidFill>
                <a:schemeClr val="bg1"/>
              </a:solidFill>
            </a:endParaRPr>
          </a:p>
        </p:txBody>
      </p:sp>
      <p:sp>
        <p:nvSpPr>
          <p:cNvPr id="4" name="Text Placeholder 3">
            <a:extLst>
              <a:ext uri="{FF2B5EF4-FFF2-40B4-BE49-F238E27FC236}">
                <a16:creationId xmlns:a16="http://schemas.microsoft.com/office/drawing/2014/main" id="{3CD5A975-E895-46BF-9F15-95C1FB78D2B3}"/>
              </a:ext>
            </a:extLst>
          </p:cNvPr>
          <p:cNvSpPr>
            <a:spLocks noGrp="1"/>
          </p:cNvSpPr>
          <p:nvPr>
            <p:ph type="body" sz="quarter" idx="3"/>
          </p:nvPr>
        </p:nvSpPr>
        <p:spPr>
          <a:xfrm>
            <a:off x="4526280" y="1049924"/>
            <a:ext cx="4249422" cy="401910"/>
          </a:xfrm>
          <a:solidFill>
            <a:schemeClr val="bg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4290" rIns="0" bIns="34290" numCol="1" anchor="ctr" anchorCtr="0" compatLnSpc="1">
            <a:prstTxWarp prst="textNoShape">
              <a:avLst/>
            </a:prstTxWarp>
          </a:bodyPr>
          <a:lstStyle/>
          <a:p>
            <a:pPr algn="ctr"/>
            <a:r>
              <a:rPr lang="es-ES" i="1" dirty="0">
                <a:solidFill>
                  <a:schemeClr val="bg1"/>
                </a:solidFill>
              </a:rPr>
              <a:t>ROL</a:t>
            </a:r>
            <a:endParaRPr lang="es-PE" i="1" dirty="0">
              <a:solidFill>
                <a:schemeClr val="bg1"/>
              </a:solidFill>
            </a:endParaRPr>
          </a:p>
        </p:txBody>
      </p:sp>
      <p:sp>
        <p:nvSpPr>
          <p:cNvPr id="7" name="Title 6">
            <a:extLst>
              <a:ext uri="{FF2B5EF4-FFF2-40B4-BE49-F238E27FC236}">
                <a16:creationId xmlns:a16="http://schemas.microsoft.com/office/drawing/2014/main" id="{CE79303F-DE85-4113-B53C-4104C87C90F3}"/>
              </a:ext>
            </a:extLst>
          </p:cNvPr>
          <p:cNvSpPr>
            <a:spLocks noGrp="1"/>
          </p:cNvSpPr>
          <p:nvPr>
            <p:ph type="title"/>
          </p:nvPr>
        </p:nvSpPr>
        <p:spPr>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34290" rIns="0" bIns="34290" numCol="1" anchor="ctr" anchorCtr="0" compatLnSpc="1">
            <a:prstTxWarp prst="textNoShape">
              <a:avLst/>
            </a:prstTxWarp>
          </a:bodyPr>
          <a:lstStyle/>
          <a:p>
            <a:pPr>
              <a:spcBef>
                <a:spcPct val="40000"/>
              </a:spcBef>
              <a:buClr>
                <a:schemeClr val="accent1"/>
              </a:buClr>
              <a:buFont typeface="Wingdings" panose="05000000000000000000" pitchFamily="2" charset="2"/>
              <a:buNone/>
            </a:pPr>
            <a:r>
              <a:rPr lang="es-ES" sz="1800" b="1" i="1" dirty="0">
                <a:latin typeface="+mn-lt"/>
                <a:ea typeface="+mn-ea"/>
                <a:cs typeface="+mn-cs"/>
              </a:rPr>
              <a:t>Customer Success Manager</a:t>
            </a:r>
            <a:endParaRPr lang="es-PE" sz="1800" b="1" i="1" dirty="0">
              <a:latin typeface="+mn-lt"/>
              <a:ea typeface="+mn-ea"/>
              <a:cs typeface="+mn-cs"/>
            </a:endParaRPr>
          </a:p>
        </p:txBody>
      </p:sp>
      <p:sp>
        <p:nvSpPr>
          <p:cNvPr id="10" name="TextBox 9">
            <a:extLst>
              <a:ext uri="{FF2B5EF4-FFF2-40B4-BE49-F238E27FC236}">
                <a16:creationId xmlns:a16="http://schemas.microsoft.com/office/drawing/2014/main" id="{7C73178A-DB29-4E78-BB64-AFB4DB8D9059}"/>
              </a:ext>
            </a:extLst>
          </p:cNvPr>
          <p:cNvSpPr txBox="1"/>
          <p:nvPr/>
        </p:nvSpPr>
        <p:spPr>
          <a:xfrm>
            <a:off x="274639" y="2606110"/>
            <a:ext cx="8501063" cy="1763936"/>
          </a:xfrm>
          <a:prstGeom prst="rect">
            <a:avLst/>
          </a:prstGeom>
          <a:noFill/>
          <a:ln>
            <a:solidFill>
              <a:schemeClr val="tx1">
                <a:lumMod val="50000"/>
                <a:lumOff val="50000"/>
              </a:schemeClr>
            </a:solidFill>
          </a:ln>
        </p:spPr>
        <p:txBody>
          <a:bodyPr wrap="square" lIns="182880" tIns="137160" rIns="182880" bIns="137160" rtlCol="0" anchor="ctr">
            <a:noAutofit/>
          </a:bodyPr>
          <a:lstStyle/>
          <a:p>
            <a:pPr defTabSz="685783">
              <a:spcAft>
                <a:spcPts val="600"/>
              </a:spcAft>
            </a:pPr>
            <a:r>
              <a:rPr lang="en-US" b="1" i="1" dirty="0">
                <a:solidFill>
                  <a:srgbClr val="000000"/>
                </a:solidFill>
                <a:latin typeface="IBM Plex Sans"/>
                <a:cs typeface="Arial"/>
              </a:rPr>
              <a:t>El CSMs no </a:t>
            </a:r>
            <a:r>
              <a:rPr lang="en-US" b="1" i="1" dirty="0" err="1">
                <a:solidFill>
                  <a:srgbClr val="000000"/>
                </a:solidFill>
                <a:latin typeface="IBM Plex Sans"/>
                <a:cs typeface="Arial"/>
              </a:rPr>
              <a:t>reemplaza</a:t>
            </a:r>
            <a:r>
              <a:rPr lang="en-US" b="1" i="1" dirty="0">
                <a:solidFill>
                  <a:srgbClr val="000000"/>
                </a:solidFill>
                <a:latin typeface="IBM Plex Sans"/>
                <a:cs typeface="Arial"/>
              </a:rPr>
              <a:t>:</a:t>
            </a:r>
          </a:p>
          <a:p>
            <a:pPr marL="214313" indent="-214313" defTabSz="685783">
              <a:spcAft>
                <a:spcPts val="600"/>
              </a:spcAft>
              <a:buFont typeface="Arial" panose="020B0604020202020204" pitchFamily="34" charset="0"/>
              <a:buChar char="•"/>
            </a:pPr>
            <a:r>
              <a:rPr lang="es-ES" dirty="0">
                <a:solidFill>
                  <a:srgbClr val="000000"/>
                </a:solidFill>
                <a:latin typeface="IBM Plex Sans"/>
                <a:cs typeface="Arial"/>
              </a:rPr>
              <a:t>Ventas: los clientes seguirán trabajando con su equipo de ventas para redactar contratos o resolver problemas de facturación u otros problemas administrativos.</a:t>
            </a:r>
          </a:p>
          <a:p>
            <a:pPr marL="214313" indent="-214313" defTabSz="685783">
              <a:spcAft>
                <a:spcPts val="600"/>
              </a:spcAft>
              <a:buFont typeface="Arial" panose="020B0604020202020204" pitchFamily="34" charset="0"/>
              <a:buChar char="•"/>
            </a:pPr>
            <a:r>
              <a:rPr lang="es-ES" dirty="0">
                <a:solidFill>
                  <a:srgbClr val="000000"/>
                </a:solidFill>
                <a:latin typeface="IBM Plex Sans"/>
                <a:cs typeface="Arial"/>
              </a:rPr>
              <a:t>Ventas técnicas: los clientes seguirán trabajando con los actuales equipos de ventas de IBM para el ciclo de preventa (identificar, validar, comprar).</a:t>
            </a:r>
          </a:p>
          <a:p>
            <a:pPr marL="214313" indent="-214313" defTabSz="685783">
              <a:spcAft>
                <a:spcPts val="600"/>
              </a:spcAft>
              <a:buFont typeface="Arial" panose="020B0604020202020204" pitchFamily="34" charset="0"/>
              <a:buChar char="•"/>
            </a:pPr>
            <a:r>
              <a:rPr lang="es-ES" dirty="0">
                <a:solidFill>
                  <a:srgbClr val="000000"/>
                </a:solidFill>
                <a:latin typeface="IBM Plex Sans"/>
                <a:cs typeface="Arial"/>
              </a:rPr>
              <a:t>Soporte: los clientes deberán trabajar con el equipo de soporte de IBM para resolver los problemas del producto.</a:t>
            </a:r>
          </a:p>
        </p:txBody>
      </p:sp>
      <p:sp>
        <p:nvSpPr>
          <p:cNvPr id="12" name="TextBox 11">
            <a:extLst>
              <a:ext uri="{FF2B5EF4-FFF2-40B4-BE49-F238E27FC236}">
                <a16:creationId xmlns:a16="http://schemas.microsoft.com/office/drawing/2014/main" id="{25A46ED6-4742-483B-AF9F-7201C5F97345}"/>
              </a:ext>
            </a:extLst>
          </p:cNvPr>
          <p:cNvSpPr txBox="1"/>
          <p:nvPr/>
        </p:nvSpPr>
        <p:spPr>
          <a:xfrm>
            <a:off x="290515" y="1511005"/>
            <a:ext cx="3849438" cy="715581"/>
          </a:xfrm>
          <a:prstGeom prst="rect">
            <a:avLst/>
          </a:prstGeom>
          <a:noFill/>
        </p:spPr>
        <p:txBody>
          <a:bodyPr wrap="square">
            <a:spAutoFit/>
          </a:bodyPr>
          <a:lstStyle/>
          <a:p>
            <a:pPr marL="214313" indent="-214313" defTabSz="685800">
              <a:buFont typeface="Arial" panose="020B0604020202020204" pitchFamily="34" charset="0"/>
              <a:buChar char="•"/>
            </a:pPr>
            <a:r>
              <a:rPr lang="es-ES" dirty="0">
                <a:solidFill>
                  <a:srgbClr val="000000"/>
                </a:solidFill>
                <a:latin typeface="IBM Plex Sans"/>
                <a:cs typeface="Arial"/>
              </a:rPr>
              <a:t>Nuestro principal objetivo es garantizar que nuestros clientes obtengan el máximo valor de sus productos adquiridos.</a:t>
            </a:r>
            <a:endParaRPr lang="es-PE" dirty="0">
              <a:solidFill>
                <a:srgbClr val="000000"/>
              </a:solidFill>
              <a:latin typeface="IBM Plex Sans"/>
              <a:cs typeface="Arial"/>
            </a:endParaRPr>
          </a:p>
        </p:txBody>
      </p:sp>
      <p:sp>
        <p:nvSpPr>
          <p:cNvPr id="13" name="TextBox 12">
            <a:extLst>
              <a:ext uri="{FF2B5EF4-FFF2-40B4-BE49-F238E27FC236}">
                <a16:creationId xmlns:a16="http://schemas.microsoft.com/office/drawing/2014/main" id="{DDA32DFA-EE5B-4550-81E4-5CA237511FE4}"/>
              </a:ext>
            </a:extLst>
          </p:cNvPr>
          <p:cNvSpPr txBox="1"/>
          <p:nvPr/>
        </p:nvSpPr>
        <p:spPr>
          <a:xfrm>
            <a:off x="4526280" y="1483837"/>
            <a:ext cx="4327205" cy="923330"/>
          </a:xfrm>
          <a:prstGeom prst="rect">
            <a:avLst/>
          </a:prstGeom>
          <a:noFill/>
        </p:spPr>
        <p:txBody>
          <a:bodyPr wrap="square">
            <a:spAutoFit/>
          </a:bodyPr>
          <a:lstStyle/>
          <a:p>
            <a:pPr marL="214313" indent="-214313" defTabSz="685800">
              <a:buFont typeface="Arial" panose="020B0604020202020204" pitchFamily="34" charset="0"/>
              <a:buChar char="•"/>
            </a:pPr>
            <a:r>
              <a:rPr lang="es-ES" dirty="0">
                <a:solidFill>
                  <a:srgbClr val="000000"/>
                </a:solidFill>
                <a:latin typeface="IBM Plex Sans"/>
                <a:cs typeface="Arial"/>
              </a:rPr>
              <a:t>Conocer el estado As - </a:t>
            </a:r>
            <a:r>
              <a:rPr lang="es-ES" dirty="0" err="1">
                <a:solidFill>
                  <a:srgbClr val="000000"/>
                </a:solidFill>
                <a:latin typeface="IBM Plex Sans"/>
                <a:cs typeface="Arial"/>
              </a:rPr>
              <a:t>Is</a:t>
            </a:r>
            <a:r>
              <a:rPr lang="es-ES" dirty="0">
                <a:solidFill>
                  <a:srgbClr val="000000"/>
                </a:solidFill>
                <a:latin typeface="IBM Plex Sans"/>
                <a:cs typeface="Arial"/>
              </a:rPr>
              <a:t> del cliente para apoyarlo en su </a:t>
            </a:r>
            <a:r>
              <a:rPr lang="es-ES" dirty="0" err="1">
                <a:solidFill>
                  <a:srgbClr val="000000"/>
                </a:solidFill>
                <a:latin typeface="IBM Plex Sans"/>
                <a:cs typeface="Arial"/>
              </a:rPr>
              <a:t>Roadmap</a:t>
            </a:r>
            <a:r>
              <a:rPr lang="es-ES" dirty="0">
                <a:solidFill>
                  <a:srgbClr val="000000"/>
                </a:solidFill>
                <a:latin typeface="IBM Plex Sans"/>
                <a:cs typeface="Arial"/>
              </a:rPr>
              <a:t> </a:t>
            </a:r>
            <a:r>
              <a:rPr lang="es-ES" dirty="0" err="1">
                <a:solidFill>
                  <a:srgbClr val="000000"/>
                </a:solidFill>
                <a:latin typeface="IBM Plex Sans"/>
                <a:cs typeface="Arial"/>
              </a:rPr>
              <a:t>To</a:t>
            </a:r>
            <a:r>
              <a:rPr lang="es-ES" dirty="0">
                <a:solidFill>
                  <a:srgbClr val="000000"/>
                </a:solidFill>
                <a:latin typeface="IBM Plex Sans"/>
                <a:cs typeface="Arial"/>
              </a:rPr>
              <a:t> - Be.</a:t>
            </a:r>
          </a:p>
          <a:p>
            <a:pPr marL="214313" indent="-214313" defTabSz="685800">
              <a:buFont typeface="Arial" panose="020B0604020202020204" pitchFamily="34" charset="0"/>
              <a:buChar char="•"/>
            </a:pPr>
            <a:r>
              <a:rPr lang="es-ES" dirty="0">
                <a:solidFill>
                  <a:srgbClr val="000000"/>
                </a:solidFill>
                <a:latin typeface="IBM Plex Sans"/>
                <a:cs typeface="Arial"/>
              </a:rPr>
              <a:t>Informar a los clientes de los eventos y programas.</a:t>
            </a:r>
          </a:p>
          <a:p>
            <a:pPr marL="214313" indent="-214313" defTabSz="685800">
              <a:buFont typeface="Arial" panose="020B0604020202020204" pitchFamily="34" charset="0"/>
              <a:buChar char="•"/>
            </a:pPr>
            <a:r>
              <a:rPr lang="es-ES" dirty="0">
                <a:solidFill>
                  <a:srgbClr val="000000"/>
                </a:solidFill>
                <a:latin typeface="IBM Plex Sans"/>
                <a:cs typeface="Arial"/>
              </a:rPr>
              <a:t>Compartir las guías de instalación.</a:t>
            </a:r>
            <a:endParaRPr lang="es-PE" dirty="0">
              <a:solidFill>
                <a:srgbClr val="000000"/>
              </a:solidFill>
              <a:latin typeface="IBM Plex Sans"/>
              <a:cs typeface="Arial"/>
            </a:endParaRPr>
          </a:p>
        </p:txBody>
      </p:sp>
    </p:spTree>
    <p:extLst>
      <p:ext uri="{BB962C8B-B14F-4D97-AF65-F5344CB8AC3E}">
        <p14:creationId xmlns:p14="http://schemas.microsoft.com/office/powerpoint/2010/main" val="10278226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957334C-7CB5-9946-A2C9-20D1EA81ACD4}"/>
              </a:ext>
            </a:extLst>
          </p:cNvPr>
          <p:cNvSpPr>
            <a:spLocks noGrp="1"/>
          </p:cNvSpPr>
          <p:nvPr>
            <p:ph type="title"/>
          </p:nvPr>
        </p:nvSpPr>
        <p:spPr>
          <a:xfrm>
            <a:off x="210312" y="201168"/>
            <a:ext cx="5961888" cy="804672"/>
          </a:xfrm>
        </p:spPr>
        <p:txBody>
          <a:bodyPr/>
          <a:lstStyle/>
          <a:p>
            <a:r>
              <a:rPr lang="es-ES_tradnl" dirty="0"/>
              <a:t>Plan Macro</a:t>
            </a:r>
          </a:p>
        </p:txBody>
      </p:sp>
      <p:sp>
        <p:nvSpPr>
          <p:cNvPr id="4" name="Slide Number Placeholder 3">
            <a:extLst>
              <a:ext uri="{FF2B5EF4-FFF2-40B4-BE49-F238E27FC236}">
                <a16:creationId xmlns:a16="http://schemas.microsoft.com/office/drawing/2014/main" id="{9B6EEE53-8E20-6542-9431-8130361FE941}"/>
              </a:ext>
            </a:extLst>
          </p:cNvPr>
          <p:cNvSpPr>
            <a:spLocks noGrp="1"/>
          </p:cNvSpPr>
          <p:nvPr>
            <p:ph type="sldNum" sz="quarter" idx="11"/>
          </p:nvPr>
        </p:nvSpPr>
        <p:spPr/>
        <p:txBody>
          <a:bodyPr/>
          <a:lstStyle/>
          <a:p>
            <a:pPr marL="0" marR="0" lvl="0" indent="0" algn="r" defTabSz="68550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599" b="0" i="0" u="none" strike="noStrike" kern="1200" cap="none" spc="0" normalizeH="0" baseline="0" noProof="0">
                <a:ln>
                  <a:noFill/>
                </a:ln>
                <a:solidFill>
                  <a:srgbClr val="FFFFFF"/>
                </a:solidFill>
                <a:effectLst/>
                <a:uLnTx/>
                <a:uFillTx/>
                <a:latin typeface="IBM Plex Sans" panose="020B0503050203000203" pitchFamily="34" charset="0"/>
                <a:ea typeface="+mn-ea"/>
                <a:cs typeface="+mn-cs"/>
              </a:rPr>
              <a:pPr marL="0" marR="0" lvl="0" indent="0" algn="r" defTabSz="685503" rtl="0" eaLnBrk="1" fontAlgn="auto" latinLnBrk="0" hangingPunct="1">
                <a:lnSpc>
                  <a:spcPct val="100000"/>
                </a:lnSpc>
                <a:spcBef>
                  <a:spcPts val="0"/>
                </a:spcBef>
                <a:spcAft>
                  <a:spcPts val="0"/>
                </a:spcAft>
                <a:buClrTx/>
                <a:buSzTx/>
                <a:buFontTx/>
                <a:buNone/>
                <a:tabLst/>
                <a:defRPr/>
              </a:pPr>
              <a:t>6</a:t>
            </a:fld>
            <a:endParaRPr kumimoji="0" lang="en-US" sz="599" b="0" i="0" u="none" strike="noStrike" kern="1200" cap="none" spc="0" normalizeH="0" baseline="0" noProof="0" dirty="0">
              <a:ln>
                <a:noFill/>
              </a:ln>
              <a:solidFill>
                <a:srgbClr val="FFFFFF"/>
              </a:solidFill>
              <a:effectLst/>
              <a:uLnTx/>
              <a:uFillTx/>
              <a:latin typeface="IBM Plex Sans" panose="020B0503050203000203" pitchFamily="34" charset="0"/>
              <a:ea typeface="+mn-ea"/>
              <a:cs typeface="+mn-cs"/>
            </a:endParaRPr>
          </a:p>
        </p:txBody>
      </p:sp>
      <p:sp>
        <p:nvSpPr>
          <p:cNvPr id="5" name="TextBox 4">
            <a:extLst>
              <a:ext uri="{FF2B5EF4-FFF2-40B4-BE49-F238E27FC236}">
                <a16:creationId xmlns:a16="http://schemas.microsoft.com/office/drawing/2014/main" id="{ED7515A7-CCCA-FB4E-92E2-70D73E5EE183}"/>
              </a:ext>
            </a:extLst>
          </p:cNvPr>
          <p:cNvSpPr txBox="1"/>
          <p:nvPr/>
        </p:nvSpPr>
        <p:spPr>
          <a:xfrm>
            <a:off x="124479" y="548163"/>
            <a:ext cx="2527167" cy="230704"/>
          </a:xfrm>
          <a:prstGeom prst="rect">
            <a:avLst/>
          </a:prstGeom>
          <a:noFill/>
        </p:spPr>
        <p:txBody>
          <a:bodyPr wrap="none" rtlCol="0">
            <a:spAutoFit/>
          </a:bodyPr>
          <a:lstStyle/>
          <a:p>
            <a:pPr marL="0" marR="0" lvl="0" indent="0" algn="ctr" defTabSz="684977" rtl="0" eaLnBrk="1" fontAlgn="auto" latinLnBrk="0" hangingPunct="1">
              <a:lnSpc>
                <a:spcPct val="100000"/>
              </a:lnSpc>
              <a:spcBef>
                <a:spcPts val="0"/>
              </a:spcBef>
              <a:spcAft>
                <a:spcPts val="0"/>
              </a:spcAft>
              <a:buClrTx/>
              <a:buSzTx/>
              <a:buFontTx/>
              <a:buNone/>
              <a:tabLst/>
              <a:defRPr/>
            </a:pPr>
            <a:r>
              <a:rPr kumimoji="0" lang="es-ES_tradnl" sz="899" b="0" i="0" u="none" strike="noStrike" kern="1200" cap="none" spc="113" normalizeH="0" baseline="0" noProof="0" dirty="0">
                <a:ln>
                  <a:noFill/>
                </a:ln>
                <a:solidFill>
                  <a:srgbClr val="FFFFFF"/>
                </a:solidFill>
                <a:effectLst/>
                <a:uLnTx/>
                <a:uFillTx/>
                <a:latin typeface="IBM Plex Sans" panose="020B0503050203000203" pitchFamily="34" charset="0"/>
                <a:ea typeface="+mn-ea"/>
                <a:cs typeface="Poppins Light" pitchFamily="2" charset="77"/>
              </a:rPr>
              <a:t>Actividades generales - SUGERIDAS</a:t>
            </a:r>
          </a:p>
        </p:txBody>
      </p:sp>
      <p:sp>
        <p:nvSpPr>
          <p:cNvPr id="41" name="Freeform 2">
            <a:extLst>
              <a:ext uri="{FF2B5EF4-FFF2-40B4-BE49-F238E27FC236}">
                <a16:creationId xmlns:a16="http://schemas.microsoft.com/office/drawing/2014/main" id="{66784B20-5F4A-E047-8AC3-0DBAD151A608}"/>
              </a:ext>
            </a:extLst>
          </p:cNvPr>
          <p:cNvSpPr>
            <a:spLocks noChangeArrowheads="1"/>
          </p:cNvSpPr>
          <p:nvPr/>
        </p:nvSpPr>
        <p:spPr bwMode="auto">
          <a:xfrm>
            <a:off x="4852" y="3840201"/>
            <a:ext cx="9130181" cy="777605"/>
          </a:xfrm>
          <a:custGeom>
            <a:avLst/>
            <a:gdLst>
              <a:gd name="T0" fmla="*/ 0 w 19560"/>
              <a:gd name="T1" fmla="*/ 2344 h 2345"/>
              <a:gd name="T2" fmla="*/ 19559 w 19560"/>
              <a:gd name="T3" fmla="*/ 2344 h 2345"/>
              <a:gd name="T4" fmla="*/ 19559 w 19560"/>
              <a:gd name="T5" fmla="*/ 0 h 2345"/>
              <a:gd name="T6" fmla="*/ 0 w 19560"/>
              <a:gd name="T7" fmla="*/ 0 h 2345"/>
              <a:gd name="T8" fmla="*/ 0 w 19560"/>
              <a:gd name="T9" fmla="*/ 2344 h 2345"/>
            </a:gdLst>
            <a:ahLst/>
            <a:cxnLst>
              <a:cxn ang="0">
                <a:pos x="T0" y="T1"/>
              </a:cxn>
              <a:cxn ang="0">
                <a:pos x="T2" y="T3"/>
              </a:cxn>
              <a:cxn ang="0">
                <a:pos x="T4" y="T5"/>
              </a:cxn>
              <a:cxn ang="0">
                <a:pos x="T6" y="T7"/>
              </a:cxn>
              <a:cxn ang="0">
                <a:pos x="T8" y="T9"/>
              </a:cxn>
            </a:cxnLst>
            <a:rect l="0" t="0" r="r" b="b"/>
            <a:pathLst>
              <a:path w="19560" h="2345">
                <a:moveTo>
                  <a:pt x="0" y="2344"/>
                </a:moveTo>
                <a:lnTo>
                  <a:pt x="19559" y="2344"/>
                </a:lnTo>
                <a:lnTo>
                  <a:pt x="19559" y="0"/>
                </a:lnTo>
                <a:lnTo>
                  <a:pt x="0" y="0"/>
                </a:lnTo>
                <a:lnTo>
                  <a:pt x="0" y="2344"/>
                </a:lnTo>
              </a:path>
            </a:pathLst>
          </a:custGeom>
          <a:solidFill>
            <a:schemeClr val="accent6"/>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4977" rtl="0" eaLnBrk="1" fontAlgn="auto" latinLnBrk="0" hangingPunct="1">
              <a:lnSpc>
                <a:spcPct val="100000"/>
              </a:lnSpc>
              <a:spcBef>
                <a:spcPts val="0"/>
              </a:spcBef>
              <a:spcAft>
                <a:spcPts val="0"/>
              </a:spcAft>
              <a:buClrTx/>
              <a:buSzTx/>
              <a:buFontTx/>
              <a:buNone/>
              <a:tabLst/>
              <a:defRPr/>
            </a:pPr>
            <a:endParaRPr kumimoji="0" lang="en-US" sz="2446" b="0" i="0" u="none" strike="noStrike" kern="1200" cap="none" spc="0" normalizeH="0" baseline="0" noProof="0" dirty="0">
              <a:ln>
                <a:noFill/>
              </a:ln>
              <a:solidFill>
                <a:srgbClr val="7F7F7F"/>
              </a:solidFill>
              <a:effectLst/>
              <a:uLnTx/>
              <a:uFillTx/>
              <a:latin typeface="IBM Plex Sans" panose="020B0503050203000203" pitchFamily="34" charset="0"/>
              <a:ea typeface="+mn-ea"/>
              <a:cs typeface="+mn-cs"/>
            </a:endParaRPr>
          </a:p>
        </p:txBody>
      </p:sp>
      <p:sp>
        <p:nvSpPr>
          <p:cNvPr id="42" name="Freeform 41">
            <a:extLst>
              <a:ext uri="{FF2B5EF4-FFF2-40B4-BE49-F238E27FC236}">
                <a16:creationId xmlns:a16="http://schemas.microsoft.com/office/drawing/2014/main" id="{FC3651BF-CCB9-2244-A5F1-1C361419F097}"/>
              </a:ext>
            </a:extLst>
          </p:cNvPr>
          <p:cNvSpPr>
            <a:spLocks noChangeArrowheads="1"/>
          </p:cNvSpPr>
          <p:nvPr/>
        </p:nvSpPr>
        <p:spPr bwMode="auto">
          <a:xfrm>
            <a:off x="4853" y="3911821"/>
            <a:ext cx="9131772" cy="641339"/>
          </a:xfrm>
          <a:custGeom>
            <a:avLst/>
            <a:gdLst>
              <a:gd name="connsiteX0" fmla="*/ 21976 w 24373937"/>
              <a:gd name="connsiteY0" fmla="*/ 2345773 h 2410452"/>
              <a:gd name="connsiteX1" fmla="*/ 24373937 w 24373937"/>
              <a:gd name="connsiteY1" fmla="*/ 2345773 h 2410452"/>
              <a:gd name="connsiteX2" fmla="*/ 24373937 w 24373937"/>
              <a:gd name="connsiteY2" fmla="*/ 2410452 h 2410452"/>
              <a:gd name="connsiteX3" fmla="*/ 21976 w 24373937"/>
              <a:gd name="connsiteY3" fmla="*/ 2410452 h 2410452"/>
              <a:gd name="connsiteX4" fmla="*/ 23855957 w 24373937"/>
              <a:gd name="connsiteY4" fmla="*/ 1192114 h 2410452"/>
              <a:gd name="connsiteX5" fmla="*/ 24362949 w 24373937"/>
              <a:gd name="connsiteY5" fmla="*/ 1192114 h 2410452"/>
              <a:gd name="connsiteX6" fmla="*/ 24362949 w 24373937"/>
              <a:gd name="connsiteY6" fmla="*/ 1256769 h 2410452"/>
              <a:gd name="connsiteX7" fmla="*/ 23855957 w 24373937"/>
              <a:gd name="connsiteY7" fmla="*/ 1256769 h 2410452"/>
              <a:gd name="connsiteX8" fmla="*/ 22839481 w 24373937"/>
              <a:gd name="connsiteY8" fmla="*/ 1192114 h 2410452"/>
              <a:gd name="connsiteX9" fmla="*/ 23347717 w 24373937"/>
              <a:gd name="connsiteY9" fmla="*/ 1192114 h 2410452"/>
              <a:gd name="connsiteX10" fmla="*/ 23347717 w 24373937"/>
              <a:gd name="connsiteY10" fmla="*/ 1256769 h 2410452"/>
              <a:gd name="connsiteX11" fmla="*/ 22839481 w 24373937"/>
              <a:gd name="connsiteY11" fmla="*/ 1256769 h 2410452"/>
              <a:gd name="connsiteX12" fmla="*/ 21823005 w 24373937"/>
              <a:gd name="connsiteY12" fmla="*/ 1192114 h 2410452"/>
              <a:gd name="connsiteX13" fmla="*/ 22331241 w 24373937"/>
              <a:gd name="connsiteY13" fmla="*/ 1192114 h 2410452"/>
              <a:gd name="connsiteX14" fmla="*/ 22331241 w 24373937"/>
              <a:gd name="connsiteY14" fmla="*/ 1256769 h 2410452"/>
              <a:gd name="connsiteX15" fmla="*/ 21823005 w 24373937"/>
              <a:gd name="connsiteY15" fmla="*/ 1256769 h 2410452"/>
              <a:gd name="connsiteX16" fmla="*/ 20807773 w 24373937"/>
              <a:gd name="connsiteY16" fmla="*/ 1192114 h 2410452"/>
              <a:gd name="connsiteX17" fmla="*/ 21316009 w 24373937"/>
              <a:gd name="connsiteY17" fmla="*/ 1192114 h 2410452"/>
              <a:gd name="connsiteX18" fmla="*/ 21316009 w 24373937"/>
              <a:gd name="connsiteY18" fmla="*/ 1256769 h 2410452"/>
              <a:gd name="connsiteX19" fmla="*/ 20807773 w 24373937"/>
              <a:gd name="connsiteY19" fmla="*/ 1256769 h 2410452"/>
              <a:gd name="connsiteX20" fmla="*/ 19791297 w 24373937"/>
              <a:gd name="connsiteY20" fmla="*/ 1192114 h 2410452"/>
              <a:gd name="connsiteX21" fmla="*/ 20299533 w 24373937"/>
              <a:gd name="connsiteY21" fmla="*/ 1192114 h 2410452"/>
              <a:gd name="connsiteX22" fmla="*/ 20299533 w 24373937"/>
              <a:gd name="connsiteY22" fmla="*/ 1256769 h 2410452"/>
              <a:gd name="connsiteX23" fmla="*/ 19791297 w 24373937"/>
              <a:gd name="connsiteY23" fmla="*/ 1256769 h 2410452"/>
              <a:gd name="connsiteX24" fmla="*/ 18776065 w 24373937"/>
              <a:gd name="connsiteY24" fmla="*/ 1192114 h 2410452"/>
              <a:gd name="connsiteX25" fmla="*/ 19284301 w 24373937"/>
              <a:gd name="connsiteY25" fmla="*/ 1192114 h 2410452"/>
              <a:gd name="connsiteX26" fmla="*/ 19284301 w 24373937"/>
              <a:gd name="connsiteY26" fmla="*/ 1256769 h 2410452"/>
              <a:gd name="connsiteX27" fmla="*/ 18776065 w 24373937"/>
              <a:gd name="connsiteY27" fmla="*/ 1256769 h 2410452"/>
              <a:gd name="connsiteX28" fmla="*/ 17760833 w 24373937"/>
              <a:gd name="connsiteY28" fmla="*/ 1192114 h 2410452"/>
              <a:gd name="connsiteX29" fmla="*/ 18267825 w 24373937"/>
              <a:gd name="connsiteY29" fmla="*/ 1192114 h 2410452"/>
              <a:gd name="connsiteX30" fmla="*/ 18267825 w 24373937"/>
              <a:gd name="connsiteY30" fmla="*/ 1256769 h 2410452"/>
              <a:gd name="connsiteX31" fmla="*/ 17760833 w 24373937"/>
              <a:gd name="connsiteY31" fmla="*/ 1256769 h 2410452"/>
              <a:gd name="connsiteX32" fmla="*/ 16744356 w 24373937"/>
              <a:gd name="connsiteY32" fmla="*/ 1192114 h 2410452"/>
              <a:gd name="connsiteX33" fmla="*/ 17252593 w 24373937"/>
              <a:gd name="connsiteY33" fmla="*/ 1192114 h 2410452"/>
              <a:gd name="connsiteX34" fmla="*/ 17252593 w 24373937"/>
              <a:gd name="connsiteY34" fmla="*/ 1256769 h 2410452"/>
              <a:gd name="connsiteX35" fmla="*/ 16744356 w 24373937"/>
              <a:gd name="connsiteY35" fmla="*/ 1256769 h 2410452"/>
              <a:gd name="connsiteX36" fmla="*/ 15729124 w 24373937"/>
              <a:gd name="connsiteY36" fmla="*/ 1192114 h 2410452"/>
              <a:gd name="connsiteX37" fmla="*/ 16237363 w 24373937"/>
              <a:gd name="connsiteY37" fmla="*/ 1192114 h 2410452"/>
              <a:gd name="connsiteX38" fmla="*/ 16237363 w 24373937"/>
              <a:gd name="connsiteY38" fmla="*/ 1256769 h 2410452"/>
              <a:gd name="connsiteX39" fmla="*/ 15729124 w 24373937"/>
              <a:gd name="connsiteY39" fmla="*/ 1256769 h 2410452"/>
              <a:gd name="connsiteX40" fmla="*/ 14713893 w 24373937"/>
              <a:gd name="connsiteY40" fmla="*/ 1192114 h 2410452"/>
              <a:gd name="connsiteX41" fmla="*/ 15220886 w 24373937"/>
              <a:gd name="connsiteY41" fmla="*/ 1192114 h 2410452"/>
              <a:gd name="connsiteX42" fmla="*/ 15220886 w 24373937"/>
              <a:gd name="connsiteY42" fmla="*/ 1256769 h 2410452"/>
              <a:gd name="connsiteX43" fmla="*/ 14713893 w 24373937"/>
              <a:gd name="connsiteY43" fmla="*/ 1256769 h 2410452"/>
              <a:gd name="connsiteX44" fmla="*/ 13697416 w 24373937"/>
              <a:gd name="connsiteY44" fmla="*/ 1192114 h 2410452"/>
              <a:gd name="connsiteX45" fmla="*/ 14205654 w 24373937"/>
              <a:gd name="connsiteY45" fmla="*/ 1192114 h 2410452"/>
              <a:gd name="connsiteX46" fmla="*/ 14205654 w 24373937"/>
              <a:gd name="connsiteY46" fmla="*/ 1256769 h 2410452"/>
              <a:gd name="connsiteX47" fmla="*/ 13697416 w 24373937"/>
              <a:gd name="connsiteY47" fmla="*/ 1256769 h 2410452"/>
              <a:gd name="connsiteX48" fmla="*/ 12682185 w 24373937"/>
              <a:gd name="connsiteY48" fmla="*/ 1192114 h 2410452"/>
              <a:gd name="connsiteX49" fmla="*/ 13189177 w 24373937"/>
              <a:gd name="connsiteY49" fmla="*/ 1192114 h 2410452"/>
              <a:gd name="connsiteX50" fmla="*/ 13189177 w 24373937"/>
              <a:gd name="connsiteY50" fmla="*/ 1256769 h 2410452"/>
              <a:gd name="connsiteX51" fmla="*/ 12682185 w 24373937"/>
              <a:gd name="connsiteY51" fmla="*/ 1256769 h 2410452"/>
              <a:gd name="connsiteX52" fmla="*/ 11666953 w 24373937"/>
              <a:gd name="connsiteY52" fmla="*/ 1192114 h 2410452"/>
              <a:gd name="connsiteX53" fmla="*/ 12175192 w 24373937"/>
              <a:gd name="connsiteY53" fmla="*/ 1192114 h 2410452"/>
              <a:gd name="connsiteX54" fmla="*/ 12175192 w 24373937"/>
              <a:gd name="connsiteY54" fmla="*/ 1256769 h 2410452"/>
              <a:gd name="connsiteX55" fmla="*/ 11666953 w 24373937"/>
              <a:gd name="connsiteY55" fmla="*/ 1256769 h 2410452"/>
              <a:gd name="connsiteX56" fmla="*/ 10651723 w 24373937"/>
              <a:gd name="connsiteY56" fmla="*/ 1192114 h 2410452"/>
              <a:gd name="connsiteX57" fmla="*/ 11158716 w 24373937"/>
              <a:gd name="connsiteY57" fmla="*/ 1192114 h 2410452"/>
              <a:gd name="connsiteX58" fmla="*/ 11158716 w 24373937"/>
              <a:gd name="connsiteY58" fmla="*/ 1256769 h 2410452"/>
              <a:gd name="connsiteX59" fmla="*/ 10651723 w 24373937"/>
              <a:gd name="connsiteY59" fmla="*/ 1256769 h 2410452"/>
              <a:gd name="connsiteX60" fmla="*/ 9635245 w 24373937"/>
              <a:gd name="connsiteY60" fmla="*/ 1192114 h 2410452"/>
              <a:gd name="connsiteX61" fmla="*/ 10143483 w 24373937"/>
              <a:gd name="connsiteY61" fmla="*/ 1192114 h 2410452"/>
              <a:gd name="connsiteX62" fmla="*/ 10143483 w 24373937"/>
              <a:gd name="connsiteY62" fmla="*/ 1256769 h 2410452"/>
              <a:gd name="connsiteX63" fmla="*/ 9635245 w 24373937"/>
              <a:gd name="connsiteY63" fmla="*/ 1256769 h 2410452"/>
              <a:gd name="connsiteX64" fmla="*/ 8620014 w 24373937"/>
              <a:gd name="connsiteY64" fmla="*/ 1192114 h 2410452"/>
              <a:gd name="connsiteX65" fmla="*/ 9127007 w 24373937"/>
              <a:gd name="connsiteY65" fmla="*/ 1192114 h 2410452"/>
              <a:gd name="connsiteX66" fmla="*/ 9127007 w 24373937"/>
              <a:gd name="connsiteY66" fmla="*/ 1256769 h 2410452"/>
              <a:gd name="connsiteX67" fmla="*/ 8620014 w 24373937"/>
              <a:gd name="connsiteY67" fmla="*/ 1256769 h 2410452"/>
              <a:gd name="connsiteX68" fmla="*/ 7603538 w 24373937"/>
              <a:gd name="connsiteY68" fmla="*/ 1192114 h 2410452"/>
              <a:gd name="connsiteX69" fmla="*/ 8111776 w 24373937"/>
              <a:gd name="connsiteY69" fmla="*/ 1192114 h 2410452"/>
              <a:gd name="connsiteX70" fmla="*/ 8111776 w 24373937"/>
              <a:gd name="connsiteY70" fmla="*/ 1256769 h 2410452"/>
              <a:gd name="connsiteX71" fmla="*/ 7603538 w 24373937"/>
              <a:gd name="connsiteY71" fmla="*/ 1256769 h 2410452"/>
              <a:gd name="connsiteX72" fmla="*/ 6588307 w 24373937"/>
              <a:gd name="connsiteY72" fmla="*/ 1192114 h 2410452"/>
              <a:gd name="connsiteX73" fmla="*/ 7096545 w 24373937"/>
              <a:gd name="connsiteY73" fmla="*/ 1192114 h 2410452"/>
              <a:gd name="connsiteX74" fmla="*/ 7096545 w 24373937"/>
              <a:gd name="connsiteY74" fmla="*/ 1256769 h 2410452"/>
              <a:gd name="connsiteX75" fmla="*/ 6588307 w 24373937"/>
              <a:gd name="connsiteY75" fmla="*/ 1256769 h 2410452"/>
              <a:gd name="connsiteX76" fmla="*/ 5573075 w 24373937"/>
              <a:gd name="connsiteY76" fmla="*/ 1192114 h 2410452"/>
              <a:gd name="connsiteX77" fmla="*/ 6080068 w 24373937"/>
              <a:gd name="connsiteY77" fmla="*/ 1192114 h 2410452"/>
              <a:gd name="connsiteX78" fmla="*/ 6080068 w 24373937"/>
              <a:gd name="connsiteY78" fmla="*/ 1256769 h 2410452"/>
              <a:gd name="connsiteX79" fmla="*/ 5573075 w 24373937"/>
              <a:gd name="connsiteY79" fmla="*/ 1256769 h 2410452"/>
              <a:gd name="connsiteX80" fmla="*/ 4556598 w 24373937"/>
              <a:gd name="connsiteY80" fmla="*/ 1192114 h 2410452"/>
              <a:gd name="connsiteX81" fmla="*/ 5064836 w 24373937"/>
              <a:gd name="connsiteY81" fmla="*/ 1192114 h 2410452"/>
              <a:gd name="connsiteX82" fmla="*/ 5064836 w 24373937"/>
              <a:gd name="connsiteY82" fmla="*/ 1256769 h 2410452"/>
              <a:gd name="connsiteX83" fmla="*/ 4556598 w 24373937"/>
              <a:gd name="connsiteY83" fmla="*/ 1256769 h 2410452"/>
              <a:gd name="connsiteX84" fmla="*/ 3541367 w 24373937"/>
              <a:gd name="connsiteY84" fmla="*/ 1192114 h 2410452"/>
              <a:gd name="connsiteX85" fmla="*/ 4049605 w 24373937"/>
              <a:gd name="connsiteY85" fmla="*/ 1192114 h 2410452"/>
              <a:gd name="connsiteX86" fmla="*/ 4049605 w 24373937"/>
              <a:gd name="connsiteY86" fmla="*/ 1256769 h 2410452"/>
              <a:gd name="connsiteX87" fmla="*/ 3541367 w 24373937"/>
              <a:gd name="connsiteY87" fmla="*/ 1256769 h 2410452"/>
              <a:gd name="connsiteX88" fmla="*/ 2526135 w 24373937"/>
              <a:gd name="connsiteY88" fmla="*/ 1192114 h 2410452"/>
              <a:gd name="connsiteX89" fmla="*/ 3033128 w 24373937"/>
              <a:gd name="connsiteY89" fmla="*/ 1192114 h 2410452"/>
              <a:gd name="connsiteX90" fmla="*/ 3033128 w 24373937"/>
              <a:gd name="connsiteY90" fmla="*/ 1256769 h 2410452"/>
              <a:gd name="connsiteX91" fmla="*/ 2526135 w 24373937"/>
              <a:gd name="connsiteY91" fmla="*/ 1256769 h 2410452"/>
              <a:gd name="connsiteX92" fmla="*/ 1509658 w 24373937"/>
              <a:gd name="connsiteY92" fmla="*/ 1192114 h 2410452"/>
              <a:gd name="connsiteX93" fmla="*/ 2017896 w 24373937"/>
              <a:gd name="connsiteY93" fmla="*/ 1192114 h 2410452"/>
              <a:gd name="connsiteX94" fmla="*/ 2017896 w 24373937"/>
              <a:gd name="connsiteY94" fmla="*/ 1256769 h 2410452"/>
              <a:gd name="connsiteX95" fmla="*/ 1509658 w 24373937"/>
              <a:gd name="connsiteY95" fmla="*/ 1256769 h 2410452"/>
              <a:gd name="connsiteX96" fmla="*/ 494427 w 24373937"/>
              <a:gd name="connsiteY96" fmla="*/ 1192114 h 2410452"/>
              <a:gd name="connsiteX97" fmla="*/ 1002665 w 24373937"/>
              <a:gd name="connsiteY97" fmla="*/ 1192114 h 2410452"/>
              <a:gd name="connsiteX98" fmla="*/ 1002665 w 24373937"/>
              <a:gd name="connsiteY98" fmla="*/ 1256769 h 2410452"/>
              <a:gd name="connsiteX99" fmla="*/ 494427 w 24373937"/>
              <a:gd name="connsiteY99" fmla="*/ 1256769 h 2410452"/>
              <a:gd name="connsiteX100" fmla="*/ 0 w 24373937"/>
              <a:gd name="connsiteY100" fmla="*/ 0 h 2410452"/>
              <a:gd name="connsiteX101" fmla="*/ 24351961 w 24373937"/>
              <a:gd name="connsiteY101" fmla="*/ 0 h 2410452"/>
              <a:gd name="connsiteX102" fmla="*/ 24351961 w 24373937"/>
              <a:gd name="connsiteY102" fmla="*/ 64655 h 2410452"/>
              <a:gd name="connsiteX103" fmla="*/ 0 w 24373937"/>
              <a:gd name="connsiteY103" fmla="*/ 64655 h 2410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Lst>
            <a:rect l="l" t="t" r="r" b="b"/>
            <a:pathLst>
              <a:path w="24373937" h="2410452">
                <a:moveTo>
                  <a:pt x="21976" y="2345773"/>
                </a:moveTo>
                <a:lnTo>
                  <a:pt x="24373937" y="2345773"/>
                </a:lnTo>
                <a:lnTo>
                  <a:pt x="24373937" y="2410452"/>
                </a:lnTo>
                <a:lnTo>
                  <a:pt x="21976" y="2410452"/>
                </a:lnTo>
                <a:close/>
                <a:moveTo>
                  <a:pt x="23855957" y="1192114"/>
                </a:moveTo>
                <a:lnTo>
                  <a:pt x="24362949" y="1192114"/>
                </a:lnTo>
                <a:lnTo>
                  <a:pt x="24362949" y="1256769"/>
                </a:lnTo>
                <a:lnTo>
                  <a:pt x="23855957" y="1256769"/>
                </a:lnTo>
                <a:close/>
                <a:moveTo>
                  <a:pt x="22839481" y="1192114"/>
                </a:moveTo>
                <a:lnTo>
                  <a:pt x="23347717" y="1192114"/>
                </a:lnTo>
                <a:lnTo>
                  <a:pt x="23347717" y="1256769"/>
                </a:lnTo>
                <a:lnTo>
                  <a:pt x="22839481" y="1256769"/>
                </a:lnTo>
                <a:close/>
                <a:moveTo>
                  <a:pt x="21823005" y="1192114"/>
                </a:moveTo>
                <a:lnTo>
                  <a:pt x="22331241" y="1192114"/>
                </a:lnTo>
                <a:lnTo>
                  <a:pt x="22331241" y="1256769"/>
                </a:lnTo>
                <a:lnTo>
                  <a:pt x="21823005" y="1256769"/>
                </a:lnTo>
                <a:close/>
                <a:moveTo>
                  <a:pt x="20807773" y="1192114"/>
                </a:moveTo>
                <a:lnTo>
                  <a:pt x="21316009" y="1192114"/>
                </a:lnTo>
                <a:lnTo>
                  <a:pt x="21316009" y="1256769"/>
                </a:lnTo>
                <a:lnTo>
                  <a:pt x="20807773" y="1256769"/>
                </a:lnTo>
                <a:close/>
                <a:moveTo>
                  <a:pt x="19791297" y="1192114"/>
                </a:moveTo>
                <a:lnTo>
                  <a:pt x="20299533" y="1192114"/>
                </a:lnTo>
                <a:lnTo>
                  <a:pt x="20299533" y="1256769"/>
                </a:lnTo>
                <a:lnTo>
                  <a:pt x="19791297" y="1256769"/>
                </a:lnTo>
                <a:close/>
                <a:moveTo>
                  <a:pt x="18776065" y="1192114"/>
                </a:moveTo>
                <a:lnTo>
                  <a:pt x="19284301" y="1192114"/>
                </a:lnTo>
                <a:lnTo>
                  <a:pt x="19284301" y="1256769"/>
                </a:lnTo>
                <a:lnTo>
                  <a:pt x="18776065" y="1256769"/>
                </a:lnTo>
                <a:close/>
                <a:moveTo>
                  <a:pt x="17760833" y="1192114"/>
                </a:moveTo>
                <a:lnTo>
                  <a:pt x="18267825" y="1192114"/>
                </a:lnTo>
                <a:lnTo>
                  <a:pt x="18267825" y="1256769"/>
                </a:lnTo>
                <a:lnTo>
                  <a:pt x="17760833" y="1256769"/>
                </a:lnTo>
                <a:close/>
                <a:moveTo>
                  <a:pt x="16744356" y="1192114"/>
                </a:moveTo>
                <a:lnTo>
                  <a:pt x="17252593" y="1192114"/>
                </a:lnTo>
                <a:lnTo>
                  <a:pt x="17252593" y="1256769"/>
                </a:lnTo>
                <a:lnTo>
                  <a:pt x="16744356" y="1256769"/>
                </a:lnTo>
                <a:close/>
                <a:moveTo>
                  <a:pt x="15729124" y="1192114"/>
                </a:moveTo>
                <a:lnTo>
                  <a:pt x="16237363" y="1192114"/>
                </a:lnTo>
                <a:lnTo>
                  <a:pt x="16237363" y="1256769"/>
                </a:lnTo>
                <a:lnTo>
                  <a:pt x="15729124" y="1256769"/>
                </a:lnTo>
                <a:close/>
                <a:moveTo>
                  <a:pt x="14713893" y="1192114"/>
                </a:moveTo>
                <a:lnTo>
                  <a:pt x="15220886" y="1192114"/>
                </a:lnTo>
                <a:lnTo>
                  <a:pt x="15220886" y="1256769"/>
                </a:lnTo>
                <a:lnTo>
                  <a:pt x="14713893" y="1256769"/>
                </a:lnTo>
                <a:close/>
                <a:moveTo>
                  <a:pt x="13697416" y="1192114"/>
                </a:moveTo>
                <a:lnTo>
                  <a:pt x="14205654" y="1192114"/>
                </a:lnTo>
                <a:lnTo>
                  <a:pt x="14205654" y="1256769"/>
                </a:lnTo>
                <a:lnTo>
                  <a:pt x="13697416" y="1256769"/>
                </a:lnTo>
                <a:close/>
                <a:moveTo>
                  <a:pt x="12682185" y="1192114"/>
                </a:moveTo>
                <a:lnTo>
                  <a:pt x="13189177" y="1192114"/>
                </a:lnTo>
                <a:lnTo>
                  <a:pt x="13189177" y="1256769"/>
                </a:lnTo>
                <a:lnTo>
                  <a:pt x="12682185" y="1256769"/>
                </a:lnTo>
                <a:close/>
                <a:moveTo>
                  <a:pt x="11666953" y="1192114"/>
                </a:moveTo>
                <a:lnTo>
                  <a:pt x="12175192" y="1192114"/>
                </a:lnTo>
                <a:lnTo>
                  <a:pt x="12175192" y="1256769"/>
                </a:lnTo>
                <a:lnTo>
                  <a:pt x="11666953" y="1256769"/>
                </a:lnTo>
                <a:close/>
                <a:moveTo>
                  <a:pt x="10651723" y="1192114"/>
                </a:moveTo>
                <a:lnTo>
                  <a:pt x="11158716" y="1192114"/>
                </a:lnTo>
                <a:lnTo>
                  <a:pt x="11158716" y="1256769"/>
                </a:lnTo>
                <a:lnTo>
                  <a:pt x="10651723" y="1256769"/>
                </a:lnTo>
                <a:close/>
                <a:moveTo>
                  <a:pt x="9635245" y="1192114"/>
                </a:moveTo>
                <a:lnTo>
                  <a:pt x="10143483" y="1192114"/>
                </a:lnTo>
                <a:lnTo>
                  <a:pt x="10143483" y="1256769"/>
                </a:lnTo>
                <a:lnTo>
                  <a:pt x="9635245" y="1256769"/>
                </a:lnTo>
                <a:close/>
                <a:moveTo>
                  <a:pt x="8620014" y="1192114"/>
                </a:moveTo>
                <a:lnTo>
                  <a:pt x="9127007" y="1192114"/>
                </a:lnTo>
                <a:lnTo>
                  <a:pt x="9127007" y="1256769"/>
                </a:lnTo>
                <a:lnTo>
                  <a:pt x="8620014" y="1256769"/>
                </a:lnTo>
                <a:close/>
                <a:moveTo>
                  <a:pt x="7603538" y="1192114"/>
                </a:moveTo>
                <a:lnTo>
                  <a:pt x="8111776" y="1192114"/>
                </a:lnTo>
                <a:lnTo>
                  <a:pt x="8111776" y="1256769"/>
                </a:lnTo>
                <a:lnTo>
                  <a:pt x="7603538" y="1256769"/>
                </a:lnTo>
                <a:close/>
                <a:moveTo>
                  <a:pt x="6588307" y="1192114"/>
                </a:moveTo>
                <a:lnTo>
                  <a:pt x="7096545" y="1192114"/>
                </a:lnTo>
                <a:lnTo>
                  <a:pt x="7096545" y="1256769"/>
                </a:lnTo>
                <a:lnTo>
                  <a:pt x="6588307" y="1256769"/>
                </a:lnTo>
                <a:close/>
                <a:moveTo>
                  <a:pt x="5573075" y="1192114"/>
                </a:moveTo>
                <a:lnTo>
                  <a:pt x="6080068" y="1192114"/>
                </a:lnTo>
                <a:lnTo>
                  <a:pt x="6080068" y="1256769"/>
                </a:lnTo>
                <a:lnTo>
                  <a:pt x="5573075" y="1256769"/>
                </a:lnTo>
                <a:close/>
                <a:moveTo>
                  <a:pt x="4556598" y="1192114"/>
                </a:moveTo>
                <a:lnTo>
                  <a:pt x="5064836" y="1192114"/>
                </a:lnTo>
                <a:lnTo>
                  <a:pt x="5064836" y="1256769"/>
                </a:lnTo>
                <a:lnTo>
                  <a:pt x="4556598" y="1256769"/>
                </a:lnTo>
                <a:close/>
                <a:moveTo>
                  <a:pt x="3541367" y="1192114"/>
                </a:moveTo>
                <a:lnTo>
                  <a:pt x="4049605" y="1192114"/>
                </a:lnTo>
                <a:lnTo>
                  <a:pt x="4049605" y="1256769"/>
                </a:lnTo>
                <a:lnTo>
                  <a:pt x="3541367" y="1256769"/>
                </a:lnTo>
                <a:close/>
                <a:moveTo>
                  <a:pt x="2526135" y="1192114"/>
                </a:moveTo>
                <a:lnTo>
                  <a:pt x="3033128" y="1192114"/>
                </a:lnTo>
                <a:lnTo>
                  <a:pt x="3033128" y="1256769"/>
                </a:lnTo>
                <a:lnTo>
                  <a:pt x="2526135" y="1256769"/>
                </a:lnTo>
                <a:close/>
                <a:moveTo>
                  <a:pt x="1509658" y="1192114"/>
                </a:moveTo>
                <a:lnTo>
                  <a:pt x="2017896" y="1192114"/>
                </a:lnTo>
                <a:lnTo>
                  <a:pt x="2017896" y="1256769"/>
                </a:lnTo>
                <a:lnTo>
                  <a:pt x="1509658" y="1256769"/>
                </a:lnTo>
                <a:close/>
                <a:moveTo>
                  <a:pt x="494427" y="1192114"/>
                </a:moveTo>
                <a:lnTo>
                  <a:pt x="1002665" y="1192114"/>
                </a:lnTo>
                <a:lnTo>
                  <a:pt x="1002665" y="1256769"/>
                </a:lnTo>
                <a:lnTo>
                  <a:pt x="494427" y="1256769"/>
                </a:lnTo>
                <a:close/>
                <a:moveTo>
                  <a:pt x="0" y="0"/>
                </a:moveTo>
                <a:lnTo>
                  <a:pt x="24351961" y="0"/>
                </a:lnTo>
                <a:lnTo>
                  <a:pt x="24351961" y="64655"/>
                </a:lnTo>
                <a:lnTo>
                  <a:pt x="0" y="64655"/>
                </a:lnTo>
                <a:close/>
              </a:path>
            </a:pathLst>
          </a:custGeom>
          <a:solidFill>
            <a:schemeClr val="bg1"/>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square" anchor="ctr">
            <a:noAutofit/>
          </a:bodyPr>
          <a:lstStyle/>
          <a:p>
            <a:pPr marL="0" marR="0" lvl="0" indent="0" algn="l" defTabSz="684977" rtl="0" eaLnBrk="1" fontAlgn="auto" latinLnBrk="0" hangingPunct="1">
              <a:lnSpc>
                <a:spcPct val="100000"/>
              </a:lnSpc>
              <a:spcBef>
                <a:spcPts val="0"/>
              </a:spcBef>
              <a:spcAft>
                <a:spcPts val="0"/>
              </a:spcAft>
              <a:buClrTx/>
              <a:buSzTx/>
              <a:buFontTx/>
              <a:buNone/>
              <a:tabLst/>
              <a:defRPr/>
            </a:pPr>
            <a:endParaRPr kumimoji="0" lang="en-US" sz="2446" b="0" i="0" u="none" strike="noStrike" kern="1200" cap="none" spc="0" normalizeH="0" baseline="0" noProof="0" dirty="0">
              <a:ln>
                <a:noFill/>
              </a:ln>
              <a:solidFill>
                <a:srgbClr val="7F7F7F"/>
              </a:solidFill>
              <a:effectLst/>
              <a:uLnTx/>
              <a:uFillTx/>
              <a:latin typeface="IBM Plex Sans" panose="020B0503050203000203" pitchFamily="34" charset="0"/>
              <a:ea typeface="+mn-ea"/>
              <a:cs typeface="+mn-cs"/>
            </a:endParaRPr>
          </a:p>
        </p:txBody>
      </p:sp>
      <p:sp>
        <p:nvSpPr>
          <p:cNvPr id="44" name="Freeform 9">
            <a:extLst>
              <a:ext uri="{FF2B5EF4-FFF2-40B4-BE49-F238E27FC236}">
                <a16:creationId xmlns:a16="http://schemas.microsoft.com/office/drawing/2014/main" id="{B6091807-9766-4E48-A03E-4A81E579CD1F}"/>
              </a:ext>
            </a:extLst>
          </p:cNvPr>
          <p:cNvSpPr>
            <a:spLocks noChangeArrowheads="1"/>
          </p:cNvSpPr>
          <p:nvPr/>
        </p:nvSpPr>
        <p:spPr bwMode="auto">
          <a:xfrm>
            <a:off x="1518103" y="2259967"/>
            <a:ext cx="24699" cy="1988222"/>
          </a:xfrm>
          <a:custGeom>
            <a:avLst/>
            <a:gdLst>
              <a:gd name="T0" fmla="*/ 0 w 53"/>
              <a:gd name="T1" fmla="*/ 0 h 4261"/>
              <a:gd name="T2" fmla="*/ 52 w 53"/>
              <a:gd name="T3" fmla="*/ 0 h 4261"/>
              <a:gd name="T4" fmla="*/ 52 w 53"/>
              <a:gd name="T5" fmla="*/ 4260 h 4261"/>
              <a:gd name="T6" fmla="*/ 0 w 53"/>
              <a:gd name="T7" fmla="*/ 4260 h 4261"/>
              <a:gd name="T8" fmla="*/ 0 w 53"/>
              <a:gd name="T9" fmla="*/ 0 h 4261"/>
            </a:gdLst>
            <a:ahLst/>
            <a:cxnLst>
              <a:cxn ang="0">
                <a:pos x="T0" y="T1"/>
              </a:cxn>
              <a:cxn ang="0">
                <a:pos x="T2" y="T3"/>
              </a:cxn>
              <a:cxn ang="0">
                <a:pos x="T4" y="T5"/>
              </a:cxn>
              <a:cxn ang="0">
                <a:pos x="T6" y="T7"/>
              </a:cxn>
              <a:cxn ang="0">
                <a:pos x="T8" y="T9"/>
              </a:cxn>
            </a:cxnLst>
            <a:rect l="0" t="0" r="r" b="b"/>
            <a:pathLst>
              <a:path w="53" h="4261">
                <a:moveTo>
                  <a:pt x="0" y="0"/>
                </a:moveTo>
                <a:lnTo>
                  <a:pt x="52" y="0"/>
                </a:lnTo>
                <a:lnTo>
                  <a:pt x="52" y="4260"/>
                </a:lnTo>
                <a:lnTo>
                  <a:pt x="0" y="4260"/>
                </a:lnTo>
                <a:lnTo>
                  <a:pt x="0" y="0"/>
                </a:lnTo>
              </a:path>
            </a:pathLst>
          </a:custGeom>
          <a:solidFill>
            <a:srgbClr val="222C9C"/>
          </a:solidFill>
          <a:ln w="9525" cap="flat">
            <a:noFill/>
            <a:bevel/>
            <a:headEnd/>
            <a:tailEnd/>
          </a:ln>
          <a:effectLst/>
        </p:spPr>
        <p:txBody>
          <a:bodyPr wrap="none" anchor="ctr"/>
          <a:lstStyle/>
          <a:p>
            <a:pPr marL="0" marR="0" lvl="0" indent="0" algn="l" defTabSz="684977" rtl="0" eaLnBrk="1" fontAlgn="auto" latinLnBrk="0" hangingPunct="1">
              <a:lnSpc>
                <a:spcPct val="100000"/>
              </a:lnSpc>
              <a:spcBef>
                <a:spcPts val="0"/>
              </a:spcBef>
              <a:spcAft>
                <a:spcPts val="0"/>
              </a:spcAft>
              <a:buClrTx/>
              <a:buSzTx/>
              <a:buFontTx/>
              <a:buNone/>
              <a:tabLst/>
              <a:defRPr/>
            </a:pPr>
            <a:endParaRPr kumimoji="0" lang="en-US" sz="2446" b="0" i="0" u="none" strike="noStrike" kern="1200" cap="none" spc="0" normalizeH="0" baseline="0" noProof="0" dirty="0">
              <a:ln>
                <a:noFill/>
              </a:ln>
              <a:solidFill>
                <a:srgbClr val="7F7F7F"/>
              </a:solidFill>
              <a:effectLst/>
              <a:uLnTx/>
              <a:uFillTx/>
              <a:latin typeface="IBM Plex Sans" panose="020B0503050203000203" pitchFamily="34" charset="0"/>
              <a:ea typeface="+mn-ea"/>
              <a:cs typeface="+mn-cs"/>
            </a:endParaRPr>
          </a:p>
        </p:txBody>
      </p:sp>
      <p:sp>
        <p:nvSpPr>
          <p:cNvPr id="45" name="Freeform 180">
            <a:extLst>
              <a:ext uri="{FF2B5EF4-FFF2-40B4-BE49-F238E27FC236}">
                <a16:creationId xmlns:a16="http://schemas.microsoft.com/office/drawing/2014/main" id="{E0996996-70BA-0F4A-8201-7C5EADA20DED}"/>
              </a:ext>
            </a:extLst>
          </p:cNvPr>
          <p:cNvSpPr>
            <a:spLocks noChangeArrowheads="1"/>
          </p:cNvSpPr>
          <p:nvPr/>
        </p:nvSpPr>
        <p:spPr bwMode="auto">
          <a:xfrm>
            <a:off x="1453714" y="4179239"/>
            <a:ext cx="137900" cy="137900"/>
          </a:xfrm>
          <a:custGeom>
            <a:avLst/>
            <a:gdLst>
              <a:gd name="T0" fmla="*/ 148 w 297"/>
              <a:gd name="T1" fmla="*/ 0 h 297"/>
              <a:gd name="T2" fmla="*/ 148 w 297"/>
              <a:gd name="T3" fmla="*/ 0 h 297"/>
              <a:gd name="T4" fmla="*/ 296 w 297"/>
              <a:gd name="T5" fmla="*/ 148 h 297"/>
              <a:gd name="T6" fmla="*/ 296 w 297"/>
              <a:gd name="T7" fmla="*/ 148 h 297"/>
              <a:gd name="T8" fmla="*/ 148 w 297"/>
              <a:gd name="T9" fmla="*/ 296 h 297"/>
              <a:gd name="T10" fmla="*/ 148 w 297"/>
              <a:gd name="T11" fmla="*/ 296 h 297"/>
              <a:gd name="T12" fmla="*/ 0 w 297"/>
              <a:gd name="T13" fmla="*/ 148 h 297"/>
              <a:gd name="T14" fmla="*/ 0 w 297"/>
              <a:gd name="T15" fmla="*/ 148 h 297"/>
              <a:gd name="T16" fmla="*/ 148 w 297"/>
              <a:gd name="T17" fmla="*/ 0 h 2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297">
                <a:moveTo>
                  <a:pt x="148" y="0"/>
                </a:moveTo>
                <a:lnTo>
                  <a:pt x="148" y="0"/>
                </a:lnTo>
                <a:cubicBezTo>
                  <a:pt x="229" y="0"/>
                  <a:pt x="296" y="66"/>
                  <a:pt x="296" y="148"/>
                </a:cubicBezTo>
                <a:lnTo>
                  <a:pt x="296" y="148"/>
                </a:lnTo>
                <a:cubicBezTo>
                  <a:pt x="296" y="229"/>
                  <a:pt x="229" y="296"/>
                  <a:pt x="148" y="296"/>
                </a:cubicBezTo>
                <a:lnTo>
                  <a:pt x="148" y="296"/>
                </a:lnTo>
                <a:cubicBezTo>
                  <a:pt x="67" y="296"/>
                  <a:pt x="0" y="229"/>
                  <a:pt x="0" y="148"/>
                </a:cubicBezTo>
                <a:lnTo>
                  <a:pt x="0" y="148"/>
                </a:lnTo>
                <a:cubicBezTo>
                  <a:pt x="0" y="66"/>
                  <a:pt x="67" y="0"/>
                  <a:pt x="148" y="0"/>
                </a:cubicBezTo>
              </a:path>
            </a:pathLst>
          </a:custGeom>
          <a:solidFill>
            <a:srgbClr val="222C9C"/>
          </a:solidFill>
          <a:ln>
            <a:noFill/>
          </a:ln>
          <a:effectLst/>
        </p:spPr>
        <p:txBody>
          <a:bodyPr wrap="none" anchor="ctr"/>
          <a:lstStyle/>
          <a:p>
            <a:pPr marL="0" marR="0" lvl="0" indent="0" algn="l" defTabSz="684977" rtl="0" eaLnBrk="1" fontAlgn="auto" latinLnBrk="0" hangingPunct="1">
              <a:lnSpc>
                <a:spcPct val="100000"/>
              </a:lnSpc>
              <a:spcBef>
                <a:spcPts val="0"/>
              </a:spcBef>
              <a:spcAft>
                <a:spcPts val="0"/>
              </a:spcAft>
              <a:buClrTx/>
              <a:buSzTx/>
              <a:buFontTx/>
              <a:buNone/>
              <a:tabLst/>
              <a:defRPr/>
            </a:pPr>
            <a:endParaRPr kumimoji="0" lang="en-US" sz="2446" b="0" i="0" u="none" strike="noStrike" kern="1200" cap="none" spc="0" normalizeH="0" baseline="0" noProof="0" dirty="0">
              <a:ln>
                <a:noFill/>
              </a:ln>
              <a:solidFill>
                <a:srgbClr val="7F7F7F"/>
              </a:solidFill>
              <a:effectLst/>
              <a:uLnTx/>
              <a:uFillTx/>
              <a:latin typeface="IBM Plex Sans" panose="020B0503050203000203" pitchFamily="34" charset="0"/>
              <a:ea typeface="+mn-ea"/>
              <a:cs typeface="+mn-cs"/>
            </a:endParaRPr>
          </a:p>
        </p:txBody>
      </p:sp>
      <p:sp>
        <p:nvSpPr>
          <p:cNvPr id="51" name="Freeform 62">
            <a:extLst>
              <a:ext uri="{FF2B5EF4-FFF2-40B4-BE49-F238E27FC236}">
                <a16:creationId xmlns:a16="http://schemas.microsoft.com/office/drawing/2014/main" id="{EEE72BB2-0071-0248-A227-B38457C6F659}"/>
              </a:ext>
            </a:extLst>
          </p:cNvPr>
          <p:cNvSpPr>
            <a:spLocks noChangeArrowheads="1"/>
          </p:cNvSpPr>
          <p:nvPr/>
        </p:nvSpPr>
        <p:spPr bwMode="auto">
          <a:xfrm>
            <a:off x="2752303" y="2227645"/>
            <a:ext cx="24699" cy="1988222"/>
          </a:xfrm>
          <a:custGeom>
            <a:avLst/>
            <a:gdLst>
              <a:gd name="T0" fmla="*/ 0 w 53"/>
              <a:gd name="T1" fmla="*/ 0 h 4261"/>
              <a:gd name="T2" fmla="*/ 52 w 53"/>
              <a:gd name="T3" fmla="*/ 0 h 4261"/>
              <a:gd name="T4" fmla="*/ 52 w 53"/>
              <a:gd name="T5" fmla="*/ 4260 h 4261"/>
              <a:gd name="T6" fmla="*/ 0 w 53"/>
              <a:gd name="T7" fmla="*/ 4260 h 4261"/>
              <a:gd name="T8" fmla="*/ 0 w 53"/>
              <a:gd name="T9" fmla="*/ 0 h 4261"/>
            </a:gdLst>
            <a:ahLst/>
            <a:cxnLst>
              <a:cxn ang="0">
                <a:pos x="T0" y="T1"/>
              </a:cxn>
              <a:cxn ang="0">
                <a:pos x="T2" y="T3"/>
              </a:cxn>
              <a:cxn ang="0">
                <a:pos x="T4" y="T5"/>
              </a:cxn>
              <a:cxn ang="0">
                <a:pos x="T6" y="T7"/>
              </a:cxn>
              <a:cxn ang="0">
                <a:pos x="T8" y="T9"/>
              </a:cxn>
            </a:cxnLst>
            <a:rect l="0" t="0" r="r" b="b"/>
            <a:pathLst>
              <a:path w="53" h="4261">
                <a:moveTo>
                  <a:pt x="0" y="0"/>
                </a:moveTo>
                <a:lnTo>
                  <a:pt x="52" y="0"/>
                </a:lnTo>
                <a:lnTo>
                  <a:pt x="52" y="4260"/>
                </a:lnTo>
                <a:lnTo>
                  <a:pt x="0" y="4260"/>
                </a:lnTo>
                <a:lnTo>
                  <a:pt x="0" y="0"/>
                </a:lnTo>
              </a:path>
            </a:pathLst>
          </a:custGeom>
          <a:solidFill>
            <a:srgbClr val="D12771"/>
          </a:solidFill>
          <a:ln>
            <a:noFill/>
          </a:ln>
          <a:effectLst/>
        </p:spPr>
        <p:txBody>
          <a:bodyPr wrap="none" anchor="ctr"/>
          <a:lstStyle/>
          <a:p>
            <a:pPr marL="0" marR="0" lvl="0" indent="0" algn="l" defTabSz="684977" rtl="0" eaLnBrk="1" fontAlgn="auto" latinLnBrk="0" hangingPunct="1">
              <a:lnSpc>
                <a:spcPct val="100000"/>
              </a:lnSpc>
              <a:spcBef>
                <a:spcPts val="0"/>
              </a:spcBef>
              <a:spcAft>
                <a:spcPts val="0"/>
              </a:spcAft>
              <a:buClrTx/>
              <a:buSzTx/>
              <a:buFontTx/>
              <a:buNone/>
              <a:tabLst/>
              <a:defRPr/>
            </a:pPr>
            <a:endParaRPr kumimoji="0" lang="en-US" sz="2446" b="0" i="0" u="none" strike="noStrike" kern="1200" cap="none" spc="0" normalizeH="0" baseline="0" noProof="0" dirty="0">
              <a:ln>
                <a:noFill/>
              </a:ln>
              <a:solidFill>
                <a:srgbClr val="7F7F7F"/>
              </a:solidFill>
              <a:effectLst/>
              <a:uLnTx/>
              <a:uFillTx/>
              <a:latin typeface="IBM Plex Sans" panose="020B0503050203000203" pitchFamily="34" charset="0"/>
              <a:ea typeface="+mn-ea"/>
              <a:cs typeface="+mn-cs"/>
            </a:endParaRPr>
          </a:p>
        </p:txBody>
      </p:sp>
      <p:sp>
        <p:nvSpPr>
          <p:cNvPr id="52" name="Freeform 179">
            <a:extLst>
              <a:ext uri="{FF2B5EF4-FFF2-40B4-BE49-F238E27FC236}">
                <a16:creationId xmlns:a16="http://schemas.microsoft.com/office/drawing/2014/main" id="{0E983634-AA3B-B54F-A424-9372A581C57A}"/>
              </a:ext>
            </a:extLst>
          </p:cNvPr>
          <p:cNvSpPr>
            <a:spLocks noChangeArrowheads="1"/>
          </p:cNvSpPr>
          <p:nvPr/>
        </p:nvSpPr>
        <p:spPr bwMode="auto">
          <a:xfrm>
            <a:off x="2695703" y="4179239"/>
            <a:ext cx="137900" cy="137900"/>
          </a:xfrm>
          <a:custGeom>
            <a:avLst/>
            <a:gdLst>
              <a:gd name="T0" fmla="*/ 148 w 297"/>
              <a:gd name="T1" fmla="*/ 0 h 296"/>
              <a:gd name="T2" fmla="*/ 148 w 297"/>
              <a:gd name="T3" fmla="*/ 0 h 296"/>
              <a:gd name="T4" fmla="*/ 296 w 297"/>
              <a:gd name="T5" fmla="*/ 147 h 296"/>
              <a:gd name="T6" fmla="*/ 296 w 297"/>
              <a:gd name="T7" fmla="*/ 147 h 296"/>
              <a:gd name="T8" fmla="*/ 148 w 297"/>
              <a:gd name="T9" fmla="*/ 295 h 296"/>
              <a:gd name="T10" fmla="*/ 148 w 297"/>
              <a:gd name="T11" fmla="*/ 295 h 296"/>
              <a:gd name="T12" fmla="*/ 0 w 297"/>
              <a:gd name="T13" fmla="*/ 147 h 296"/>
              <a:gd name="T14" fmla="*/ 0 w 297"/>
              <a:gd name="T15" fmla="*/ 147 h 296"/>
              <a:gd name="T16" fmla="*/ 148 w 297"/>
              <a:gd name="T17"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296">
                <a:moveTo>
                  <a:pt x="148" y="0"/>
                </a:moveTo>
                <a:lnTo>
                  <a:pt x="148" y="0"/>
                </a:lnTo>
                <a:cubicBezTo>
                  <a:pt x="229" y="0"/>
                  <a:pt x="296" y="66"/>
                  <a:pt x="296" y="147"/>
                </a:cubicBezTo>
                <a:lnTo>
                  <a:pt x="296" y="147"/>
                </a:lnTo>
                <a:cubicBezTo>
                  <a:pt x="296" y="229"/>
                  <a:pt x="229" y="295"/>
                  <a:pt x="148" y="295"/>
                </a:cubicBezTo>
                <a:lnTo>
                  <a:pt x="148" y="295"/>
                </a:lnTo>
                <a:cubicBezTo>
                  <a:pt x="67" y="295"/>
                  <a:pt x="0" y="229"/>
                  <a:pt x="0" y="147"/>
                </a:cubicBezTo>
                <a:lnTo>
                  <a:pt x="0" y="147"/>
                </a:lnTo>
                <a:cubicBezTo>
                  <a:pt x="0" y="66"/>
                  <a:pt x="67" y="0"/>
                  <a:pt x="148" y="0"/>
                </a:cubicBezTo>
              </a:path>
            </a:pathLst>
          </a:custGeom>
          <a:solidFill>
            <a:srgbClr val="D12771"/>
          </a:solidFill>
          <a:ln>
            <a:noFill/>
          </a:ln>
          <a:effectLst/>
        </p:spPr>
        <p:txBody>
          <a:bodyPr wrap="none" anchor="ctr"/>
          <a:lstStyle/>
          <a:p>
            <a:pPr marL="0" marR="0" lvl="0" indent="0" algn="l" defTabSz="684977" rtl="0" eaLnBrk="1" fontAlgn="auto" latinLnBrk="0" hangingPunct="1">
              <a:lnSpc>
                <a:spcPct val="100000"/>
              </a:lnSpc>
              <a:spcBef>
                <a:spcPts val="0"/>
              </a:spcBef>
              <a:spcAft>
                <a:spcPts val="0"/>
              </a:spcAft>
              <a:buClrTx/>
              <a:buSzTx/>
              <a:buFontTx/>
              <a:buNone/>
              <a:tabLst/>
              <a:defRPr/>
            </a:pPr>
            <a:endParaRPr kumimoji="0" lang="en-US" sz="2446" b="0" i="0" u="none" strike="noStrike" kern="1200" cap="none" spc="0" normalizeH="0" baseline="0" noProof="0" dirty="0">
              <a:ln>
                <a:noFill/>
              </a:ln>
              <a:solidFill>
                <a:srgbClr val="7F7F7F"/>
              </a:solidFill>
              <a:effectLst/>
              <a:uLnTx/>
              <a:uFillTx/>
              <a:latin typeface="IBM Plex Sans" panose="020B0503050203000203" pitchFamily="34" charset="0"/>
              <a:ea typeface="+mn-ea"/>
              <a:cs typeface="+mn-cs"/>
            </a:endParaRPr>
          </a:p>
        </p:txBody>
      </p:sp>
      <p:sp>
        <p:nvSpPr>
          <p:cNvPr id="57" name="Freeform 121">
            <a:extLst>
              <a:ext uri="{FF2B5EF4-FFF2-40B4-BE49-F238E27FC236}">
                <a16:creationId xmlns:a16="http://schemas.microsoft.com/office/drawing/2014/main" id="{26C2E512-5D21-C548-8439-8D47AF6C3093}"/>
              </a:ext>
            </a:extLst>
          </p:cNvPr>
          <p:cNvSpPr>
            <a:spLocks noChangeArrowheads="1"/>
          </p:cNvSpPr>
          <p:nvPr/>
        </p:nvSpPr>
        <p:spPr bwMode="auto">
          <a:xfrm>
            <a:off x="4075591" y="2268560"/>
            <a:ext cx="24699" cy="1988222"/>
          </a:xfrm>
          <a:custGeom>
            <a:avLst/>
            <a:gdLst>
              <a:gd name="T0" fmla="*/ 0 w 51"/>
              <a:gd name="T1" fmla="*/ 0 h 4261"/>
              <a:gd name="T2" fmla="*/ 50 w 51"/>
              <a:gd name="T3" fmla="*/ 0 h 4261"/>
              <a:gd name="T4" fmla="*/ 50 w 51"/>
              <a:gd name="T5" fmla="*/ 4260 h 4261"/>
              <a:gd name="T6" fmla="*/ 0 w 51"/>
              <a:gd name="T7" fmla="*/ 4260 h 4261"/>
              <a:gd name="T8" fmla="*/ 0 w 51"/>
              <a:gd name="T9" fmla="*/ 0 h 4261"/>
            </a:gdLst>
            <a:ahLst/>
            <a:cxnLst>
              <a:cxn ang="0">
                <a:pos x="T0" y="T1"/>
              </a:cxn>
              <a:cxn ang="0">
                <a:pos x="T2" y="T3"/>
              </a:cxn>
              <a:cxn ang="0">
                <a:pos x="T4" y="T5"/>
              </a:cxn>
              <a:cxn ang="0">
                <a:pos x="T6" y="T7"/>
              </a:cxn>
              <a:cxn ang="0">
                <a:pos x="T8" y="T9"/>
              </a:cxn>
            </a:cxnLst>
            <a:rect l="0" t="0" r="r" b="b"/>
            <a:pathLst>
              <a:path w="51" h="4261">
                <a:moveTo>
                  <a:pt x="0" y="0"/>
                </a:moveTo>
                <a:lnTo>
                  <a:pt x="50" y="0"/>
                </a:lnTo>
                <a:lnTo>
                  <a:pt x="50" y="4260"/>
                </a:lnTo>
                <a:lnTo>
                  <a:pt x="0" y="4260"/>
                </a:lnTo>
                <a:lnTo>
                  <a:pt x="0" y="0"/>
                </a:lnTo>
              </a:path>
            </a:pathLst>
          </a:custGeom>
          <a:solidFill>
            <a:srgbClr val="8A3FFC"/>
          </a:solidFill>
          <a:ln>
            <a:noFill/>
          </a:ln>
          <a:effectLst/>
        </p:spPr>
        <p:txBody>
          <a:bodyPr wrap="none" anchor="ctr"/>
          <a:lstStyle/>
          <a:p>
            <a:pPr marL="0" marR="0" lvl="0" indent="0" algn="l" defTabSz="684977" rtl="0" eaLnBrk="1" fontAlgn="auto" latinLnBrk="0" hangingPunct="1">
              <a:lnSpc>
                <a:spcPct val="100000"/>
              </a:lnSpc>
              <a:spcBef>
                <a:spcPts val="0"/>
              </a:spcBef>
              <a:spcAft>
                <a:spcPts val="0"/>
              </a:spcAft>
              <a:buClrTx/>
              <a:buSzTx/>
              <a:buFontTx/>
              <a:buNone/>
              <a:tabLst/>
              <a:defRPr/>
            </a:pPr>
            <a:endParaRPr kumimoji="0" lang="en-US" sz="2446" b="0" i="0" u="none" strike="noStrike" kern="1200" cap="none" spc="0" normalizeH="0" baseline="0" noProof="0" dirty="0">
              <a:ln>
                <a:noFill/>
              </a:ln>
              <a:solidFill>
                <a:srgbClr val="7F7F7F"/>
              </a:solidFill>
              <a:effectLst/>
              <a:uLnTx/>
              <a:uFillTx/>
              <a:latin typeface="IBM Plex Sans" panose="020B0503050203000203" pitchFamily="34" charset="0"/>
              <a:ea typeface="+mn-ea"/>
              <a:cs typeface="+mn-cs"/>
            </a:endParaRPr>
          </a:p>
        </p:txBody>
      </p:sp>
      <p:sp>
        <p:nvSpPr>
          <p:cNvPr id="59" name="Freeform 178">
            <a:extLst>
              <a:ext uri="{FF2B5EF4-FFF2-40B4-BE49-F238E27FC236}">
                <a16:creationId xmlns:a16="http://schemas.microsoft.com/office/drawing/2014/main" id="{2CB33682-CD15-8547-AB18-8AA92303E849}"/>
              </a:ext>
            </a:extLst>
          </p:cNvPr>
          <p:cNvSpPr>
            <a:spLocks noChangeArrowheads="1"/>
          </p:cNvSpPr>
          <p:nvPr/>
        </p:nvSpPr>
        <p:spPr bwMode="auto">
          <a:xfrm>
            <a:off x="4019627" y="4175530"/>
            <a:ext cx="137900" cy="137900"/>
          </a:xfrm>
          <a:custGeom>
            <a:avLst/>
            <a:gdLst>
              <a:gd name="T0" fmla="*/ 148 w 297"/>
              <a:gd name="T1" fmla="*/ 0 h 296"/>
              <a:gd name="T2" fmla="*/ 148 w 297"/>
              <a:gd name="T3" fmla="*/ 0 h 296"/>
              <a:gd name="T4" fmla="*/ 296 w 297"/>
              <a:gd name="T5" fmla="*/ 147 h 296"/>
              <a:gd name="T6" fmla="*/ 296 w 297"/>
              <a:gd name="T7" fmla="*/ 147 h 296"/>
              <a:gd name="T8" fmla="*/ 148 w 297"/>
              <a:gd name="T9" fmla="*/ 295 h 296"/>
              <a:gd name="T10" fmla="*/ 148 w 297"/>
              <a:gd name="T11" fmla="*/ 295 h 296"/>
              <a:gd name="T12" fmla="*/ 0 w 297"/>
              <a:gd name="T13" fmla="*/ 147 h 296"/>
              <a:gd name="T14" fmla="*/ 0 w 297"/>
              <a:gd name="T15" fmla="*/ 147 h 296"/>
              <a:gd name="T16" fmla="*/ 148 w 297"/>
              <a:gd name="T17"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296">
                <a:moveTo>
                  <a:pt x="148" y="0"/>
                </a:moveTo>
                <a:lnTo>
                  <a:pt x="148" y="0"/>
                </a:lnTo>
                <a:cubicBezTo>
                  <a:pt x="230" y="0"/>
                  <a:pt x="296" y="66"/>
                  <a:pt x="296" y="147"/>
                </a:cubicBezTo>
                <a:lnTo>
                  <a:pt x="296" y="147"/>
                </a:lnTo>
                <a:cubicBezTo>
                  <a:pt x="296" y="229"/>
                  <a:pt x="230" y="295"/>
                  <a:pt x="148" y="295"/>
                </a:cubicBezTo>
                <a:lnTo>
                  <a:pt x="148" y="295"/>
                </a:lnTo>
                <a:cubicBezTo>
                  <a:pt x="66" y="295"/>
                  <a:pt x="0" y="229"/>
                  <a:pt x="0" y="147"/>
                </a:cubicBezTo>
                <a:lnTo>
                  <a:pt x="0" y="147"/>
                </a:lnTo>
                <a:cubicBezTo>
                  <a:pt x="0" y="66"/>
                  <a:pt x="66" y="0"/>
                  <a:pt x="148" y="0"/>
                </a:cubicBezTo>
              </a:path>
            </a:pathLst>
          </a:custGeom>
          <a:solidFill>
            <a:srgbClr val="8A3FFC"/>
          </a:solidFill>
          <a:ln>
            <a:noFill/>
          </a:ln>
          <a:effectLst/>
        </p:spPr>
        <p:txBody>
          <a:bodyPr wrap="none" anchor="ctr"/>
          <a:lstStyle/>
          <a:p>
            <a:pPr marL="0" marR="0" lvl="0" indent="0" algn="l" defTabSz="684977" rtl="0" eaLnBrk="1" fontAlgn="auto" latinLnBrk="0" hangingPunct="1">
              <a:lnSpc>
                <a:spcPct val="100000"/>
              </a:lnSpc>
              <a:spcBef>
                <a:spcPts val="0"/>
              </a:spcBef>
              <a:spcAft>
                <a:spcPts val="0"/>
              </a:spcAft>
              <a:buClrTx/>
              <a:buSzTx/>
              <a:buFontTx/>
              <a:buNone/>
              <a:tabLst/>
              <a:defRPr/>
            </a:pPr>
            <a:endParaRPr kumimoji="0" lang="en-US" sz="2446" b="0" i="0" u="none" strike="noStrike" kern="1200" cap="none" spc="0" normalizeH="0" baseline="0" noProof="0" dirty="0">
              <a:ln>
                <a:noFill/>
              </a:ln>
              <a:solidFill>
                <a:srgbClr val="7F7F7F"/>
              </a:solidFill>
              <a:effectLst/>
              <a:uLnTx/>
              <a:uFillTx/>
              <a:latin typeface="IBM Plex Sans" panose="020B0503050203000203" pitchFamily="34" charset="0"/>
              <a:ea typeface="+mn-ea"/>
              <a:cs typeface="+mn-cs"/>
            </a:endParaRPr>
          </a:p>
        </p:txBody>
      </p:sp>
      <p:sp>
        <p:nvSpPr>
          <p:cNvPr id="63" name="Freeform 121">
            <a:extLst>
              <a:ext uri="{FF2B5EF4-FFF2-40B4-BE49-F238E27FC236}">
                <a16:creationId xmlns:a16="http://schemas.microsoft.com/office/drawing/2014/main" id="{14BE9839-71CE-1E48-A319-AE0DA9B3303A}"/>
              </a:ext>
            </a:extLst>
          </p:cNvPr>
          <p:cNvSpPr>
            <a:spLocks noChangeArrowheads="1"/>
          </p:cNvSpPr>
          <p:nvPr/>
        </p:nvSpPr>
        <p:spPr bwMode="auto">
          <a:xfrm>
            <a:off x="8091672" y="1300970"/>
            <a:ext cx="24699" cy="3003219"/>
          </a:xfrm>
          <a:custGeom>
            <a:avLst/>
            <a:gdLst>
              <a:gd name="T0" fmla="*/ 0 w 51"/>
              <a:gd name="T1" fmla="*/ 0 h 4261"/>
              <a:gd name="T2" fmla="*/ 50 w 51"/>
              <a:gd name="T3" fmla="*/ 0 h 4261"/>
              <a:gd name="T4" fmla="*/ 50 w 51"/>
              <a:gd name="T5" fmla="*/ 4260 h 4261"/>
              <a:gd name="T6" fmla="*/ 0 w 51"/>
              <a:gd name="T7" fmla="*/ 4260 h 4261"/>
              <a:gd name="T8" fmla="*/ 0 w 51"/>
              <a:gd name="T9" fmla="*/ 0 h 4261"/>
            </a:gdLst>
            <a:ahLst/>
            <a:cxnLst>
              <a:cxn ang="0">
                <a:pos x="T0" y="T1"/>
              </a:cxn>
              <a:cxn ang="0">
                <a:pos x="T2" y="T3"/>
              </a:cxn>
              <a:cxn ang="0">
                <a:pos x="T4" y="T5"/>
              </a:cxn>
              <a:cxn ang="0">
                <a:pos x="T6" y="T7"/>
              </a:cxn>
              <a:cxn ang="0">
                <a:pos x="T8" y="T9"/>
              </a:cxn>
            </a:cxnLst>
            <a:rect l="0" t="0" r="r" b="b"/>
            <a:pathLst>
              <a:path w="51" h="4261">
                <a:moveTo>
                  <a:pt x="0" y="0"/>
                </a:moveTo>
                <a:lnTo>
                  <a:pt x="50" y="0"/>
                </a:lnTo>
                <a:lnTo>
                  <a:pt x="50" y="4260"/>
                </a:lnTo>
                <a:lnTo>
                  <a:pt x="0" y="4260"/>
                </a:lnTo>
                <a:lnTo>
                  <a:pt x="0" y="0"/>
                </a:lnTo>
              </a:path>
            </a:pathLst>
          </a:custGeom>
          <a:solidFill>
            <a:schemeClr val="accent4"/>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marL="0" marR="0" lvl="0" indent="0" algn="l" defTabSz="684977" rtl="0" eaLnBrk="1" fontAlgn="auto" latinLnBrk="0" hangingPunct="1">
              <a:lnSpc>
                <a:spcPct val="100000"/>
              </a:lnSpc>
              <a:spcBef>
                <a:spcPts val="0"/>
              </a:spcBef>
              <a:spcAft>
                <a:spcPts val="0"/>
              </a:spcAft>
              <a:buClrTx/>
              <a:buSzTx/>
              <a:buFontTx/>
              <a:buNone/>
              <a:tabLst/>
              <a:defRPr/>
            </a:pPr>
            <a:endParaRPr kumimoji="0" lang="en-US" sz="2446" b="0" i="0" u="none" strike="noStrike" kern="1200" cap="none" spc="0" normalizeH="0" baseline="0" noProof="0" dirty="0">
              <a:ln>
                <a:noFill/>
              </a:ln>
              <a:solidFill>
                <a:srgbClr val="7F7F7F"/>
              </a:solidFill>
              <a:effectLst/>
              <a:uLnTx/>
              <a:uFillTx/>
              <a:latin typeface="IBM Plex Sans" panose="020B0503050203000203" pitchFamily="34" charset="0"/>
              <a:ea typeface="+mn-ea"/>
              <a:cs typeface="+mn-cs"/>
            </a:endParaRPr>
          </a:p>
        </p:txBody>
      </p:sp>
      <p:sp>
        <p:nvSpPr>
          <p:cNvPr id="68" name="Subtitle 2">
            <a:extLst>
              <a:ext uri="{FF2B5EF4-FFF2-40B4-BE49-F238E27FC236}">
                <a16:creationId xmlns:a16="http://schemas.microsoft.com/office/drawing/2014/main" id="{136389CE-3B67-E344-B8D8-81FB738B3FFD}"/>
              </a:ext>
            </a:extLst>
          </p:cNvPr>
          <p:cNvSpPr txBox="1">
            <a:spLocks/>
          </p:cNvSpPr>
          <p:nvPr/>
        </p:nvSpPr>
        <p:spPr>
          <a:xfrm>
            <a:off x="2790838" y="3138486"/>
            <a:ext cx="1188410" cy="464967"/>
          </a:xfrm>
          <a:prstGeom prst="rect">
            <a:avLst/>
          </a:prstGeom>
        </p:spPr>
        <p:txBody>
          <a:bodyPr vert="horz" wrap="square" lIns="34259" tIns="17129" rIns="34259" bIns="17129" rtlCol="0">
            <a:spAutoFit/>
          </a:bodyPr>
          <a:lstStyle>
            <a:defPPr>
              <a:defRPr lang="en-CO"/>
            </a:defPPr>
            <a:lvl1pPr indent="0" algn="r" defTabSz="543818">
              <a:lnSpc>
                <a:spcPct val="100000"/>
              </a:lnSpc>
              <a:spcBef>
                <a:spcPts val="0"/>
              </a:spcBef>
              <a:buFont typeface="Arial"/>
              <a:buNone/>
              <a:defRPr sz="1100">
                <a:solidFill>
                  <a:srgbClr val="7F7F7F"/>
                </a:solidFill>
                <a:latin typeface="IBM Plex Sans" panose="020B0503050203000203" pitchFamily="34" charset="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128459" marR="0" lvl="0" indent="-128459" algn="l" defTabSz="40745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699" b="0" i="0" u="none" strike="noStrike" kern="1200" cap="none" spc="0" normalizeH="0" baseline="0" noProof="0" dirty="0">
                <a:ln>
                  <a:noFill/>
                </a:ln>
                <a:solidFill>
                  <a:srgbClr val="FFFFFF"/>
                </a:solidFill>
                <a:effectLst/>
                <a:uLnTx/>
                <a:uFillTx/>
                <a:latin typeface="IBM Plex Sans" panose="020B0503050203000203" pitchFamily="34" charset="0"/>
              </a:rPr>
              <a:t>Presentación alcance de funcionalidades sobre el producto.</a:t>
            </a:r>
          </a:p>
          <a:p>
            <a:pPr marL="128459" marR="0" lvl="0" indent="-128459" algn="l" defTabSz="407456"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699" b="0" i="0" u="none" strike="noStrike" kern="1200" cap="none" spc="0" normalizeH="0" baseline="0" noProof="0" dirty="0">
              <a:ln>
                <a:noFill/>
              </a:ln>
              <a:solidFill>
                <a:srgbClr val="FFFFFF"/>
              </a:solidFill>
              <a:effectLst/>
              <a:uLnTx/>
              <a:uFillTx/>
              <a:latin typeface="IBM Plex Sans" panose="020B0503050203000203" pitchFamily="34" charset="0"/>
            </a:endParaRPr>
          </a:p>
        </p:txBody>
      </p:sp>
      <p:sp>
        <p:nvSpPr>
          <p:cNvPr id="70" name="Subtitle 2">
            <a:extLst>
              <a:ext uri="{FF2B5EF4-FFF2-40B4-BE49-F238E27FC236}">
                <a16:creationId xmlns:a16="http://schemas.microsoft.com/office/drawing/2014/main" id="{890AC7DA-D8FD-0148-95C7-3820938407D4}"/>
              </a:ext>
            </a:extLst>
          </p:cNvPr>
          <p:cNvSpPr txBox="1">
            <a:spLocks/>
          </p:cNvSpPr>
          <p:nvPr/>
        </p:nvSpPr>
        <p:spPr>
          <a:xfrm>
            <a:off x="4128622" y="2591354"/>
            <a:ext cx="1102790" cy="1110528"/>
          </a:xfrm>
          <a:prstGeom prst="rect">
            <a:avLst/>
          </a:prstGeom>
        </p:spPr>
        <p:txBody>
          <a:bodyPr vert="horz" wrap="square" lIns="34259" tIns="17129" rIns="34259" bIns="17129" rtlCol="0">
            <a:spAutoFit/>
          </a:bodyPr>
          <a:lstStyle>
            <a:defPPr>
              <a:defRPr lang="en-CO"/>
            </a:defPPr>
            <a:lvl1pPr indent="0" algn="r" defTabSz="543818">
              <a:lnSpc>
                <a:spcPct val="100000"/>
              </a:lnSpc>
              <a:spcBef>
                <a:spcPts val="0"/>
              </a:spcBef>
              <a:buFont typeface="Arial"/>
              <a:buNone/>
              <a:defRPr sz="1100">
                <a:solidFill>
                  <a:srgbClr val="7F7F7F"/>
                </a:solidFill>
                <a:latin typeface="IBM Plex Sans" panose="020B0503050203000203" pitchFamily="34" charset="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128459" marR="0" lvl="0" indent="-128459" algn="l" defTabSz="40745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699" b="0" i="0" u="none" strike="noStrike" kern="1200" cap="none" spc="0" normalizeH="0" baseline="0" noProof="0" dirty="0" err="1">
                <a:ln>
                  <a:noFill/>
                </a:ln>
                <a:solidFill>
                  <a:srgbClr val="FFFFFF"/>
                </a:solidFill>
                <a:effectLst/>
                <a:uLnTx/>
                <a:uFillTx/>
                <a:latin typeface="IBM Plex Sans" panose="020B0503050203000203" pitchFamily="34" charset="0"/>
              </a:rPr>
              <a:t>Sesión</a:t>
            </a:r>
            <a:r>
              <a:rPr kumimoji="0" lang="en-US" sz="699" b="0" i="0" u="none" strike="noStrike" kern="1200" cap="none" spc="0" normalizeH="0" baseline="0" noProof="0" dirty="0">
                <a:ln>
                  <a:noFill/>
                </a:ln>
                <a:solidFill>
                  <a:srgbClr val="FFFFFF"/>
                </a:solidFill>
                <a:effectLst/>
                <a:uLnTx/>
                <a:uFillTx/>
                <a:latin typeface="IBM Plex Sans" panose="020B0503050203000203" pitchFamily="34" charset="0"/>
              </a:rPr>
              <a:t> de trabajo </a:t>
            </a:r>
            <a:r>
              <a:rPr kumimoji="0" lang="en-US" sz="699" b="0" i="0" u="none" strike="noStrike" kern="1200" cap="none" spc="0" normalizeH="0" baseline="0" noProof="0" dirty="0" err="1">
                <a:ln>
                  <a:noFill/>
                </a:ln>
                <a:solidFill>
                  <a:srgbClr val="FFFFFF"/>
                </a:solidFill>
                <a:effectLst/>
                <a:uLnTx/>
                <a:uFillTx/>
                <a:latin typeface="IBM Plex Sans" panose="020B0503050203000203" pitchFamily="34" charset="0"/>
              </a:rPr>
              <a:t>en</a:t>
            </a:r>
            <a:r>
              <a:rPr kumimoji="0" lang="en-US" sz="699" b="0" i="0" u="none" strike="noStrike" kern="1200" cap="none" spc="0" normalizeH="0" baseline="0" noProof="0" dirty="0">
                <a:ln>
                  <a:noFill/>
                </a:ln>
                <a:solidFill>
                  <a:srgbClr val="FFFFFF"/>
                </a:solidFill>
                <a:effectLst/>
                <a:uLnTx/>
                <a:uFillTx/>
                <a:latin typeface="IBM Plex Sans" panose="020B0503050203000203" pitchFamily="34" charset="0"/>
              </a:rPr>
              <a:t> la que participant areas de </a:t>
            </a:r>
            <a:r>
              <a:rPr kumimoji="0" lang="en-US" sz="699" b="0" i="0" u="none" strike="noStrike" kern="1200" cap="none" spc="0" normalizeH="0" baseline="0" noProof="0" dirty="0" err="1">
                <a:ln>
                  <a:noFill/>
                </a:ln>
                <a:solidFill>
                  <a:srgbClr val="FFFFFF"/>
                </a:solidFill>
                <a:effectLst/>
                <a:uLnTx/>
                <a:uFillTx/>
                <a:latin typeface="IBM Plex Sans" panose="020B0503050203000203" pitchFamily="34" charset="0"/>
              </a:rPr>
              <a:t>innovación</a:t>
            </a:r>
            <a:r>
              <a:rPr kumimoji="0" lang="en-US" sz="699" b="0" i="0" u="none" strike="noStrike" kern="1200" cap="none" spc="0" normalizeH="0" baseline="0" noProof="0" dirty="0">
                <a:ln>
                  <a:noFill/>
                </a:ln>
                <a:solidFill>
                  <a:srgbClr val="FFFFFF"/>
                </a:solidFill>
                <a:effectLst/>
                <a:uLnTx/>
                <a:uFillTx/>
                <a:latin typeface="IBM Plex Sans" panose="020B0503050203000203" pitchFamily="34" charset="0"/>
              </a:rPr>
              <a:t>, </a:t>
            </a:r>
            <a:r>
              <a:rPr kumimoji="0" lang="en-US" sz="699" b="0" i="0" u="none" strike="noStrike" kern="1200" cap="none" spc="0" normalizeH="0" baseline="0" noProof="0" dirty="0" err="1">
                <a:ln>
                  <a:noFill/>
                </a:ln>
                <a:solidFill>
                  <a:srgbClr val="FFFFFF"/>
                </a:solidFill>
                <a:effectLst/>
                <a:uLnTx/>
                <a:uFillTx/>
                <a:latin typeface="IBM Plex Sans" panose="020B0503050203000203" pitchFamily="34" charset="0"/>
              </a:rPr>
              <a:t>estrategia</a:t>
            </a:r>
            <a:r>
              <a:rPr kumimoji="0" lang="en-US" sz="699" b="0" i="0" u="none" strike="noStrike" kern="1200" cap="none" spc="0" normalizeH="0" baseline="0" noProof="0" dirty="0">
                <a:ln>
                  <a:noFill/>
                </a:ln>
                <a:solidFill>
                  <a:srgbClr val="FFFFFF"/>
                </a:solidFill>
                <a:effectLst/>
                <a:uLnTx/>
                <a:uFillTx/>
                <a:latin typeface="IBM Plex Sans" panose="020B0503050203000203" pitchFamily="34" charset="0"/>
              </a:rPr>
              <a:t>, </a:t>
            </a:r>
            <a:r>
              <a:rPr kumimoji="0" lang="en-US" sz="699" b="0" i="0" u="none" strike="noStrike" kern="1200" cap="none" spc="0" normalizeH="0" baseline="0" noProof="0" dirty="0" err="1">
                <a:ln>
                  <a:noFill/>
                </a:ln>
                <a:solidFill>
                  <a:srgbClr val="FFFFFF"/>
                </a:solidFill>
                <a:effectLst/>
                <a:uLnTx/>
                <a:uFillTx/>
                <a:latin typeface="IBM Plex Sans" panose="020B0503050203000203" pitchFamily="34" charset="0"/>
              </a:rPr>
              <a:t>arquitectura</a:t>
            </a:r>
            <a:r>
              <a:rPr kumimoji="0" lang="en-US" sz="699" b="0" i="0" u="none" strike="noStrike" kern="1200" cap="none" spc="0" normalizeH="0" baseline="0" noProof="0" dirty="0">
                <a:ln>
                  <a:noFill/>
                </a:ln>
                <a:solidFill>
                  <a:srgbClr val="FFFFFF"/>
                </a:solidFill>
                <a:effectLst/>
                <a:uLnTx/>
                <a:uFillTx/>
                <a:latin typeface="IBM Plex Sans" panose="020B0503050203000203" pitchFamily="34" charset="0"/>
              </a:rPr>
              <a:t>,  operaciones </a:t>
            </a:r>
            <a:r>
              <a:rPr kumimoji="0" lang="en-US" sz="699" b="0" i="0" u="none" strike="noStrike" kern="1200" cap="none" spc="0" normalizeH="0" baseline="0" noProof="0" dirty="0" err="1">
                <a:ln>
                  <a:noFill/>
                </a:ln>
                <a:solidFill>
                  <a:srgbClr val="FFFFFF"/>
                </a:solidFill>
                <a:effectLst/>
                <a:uLnTx/>
                <a:uFillTx/>
                <a:latin typeface="IBM Plex Sans" panose="020B0503050203000203" pitchFamily="34" charset="0"/>
              </a:rPr>
              <a:t>orientado</a:t>
            </a:r>
            <a:r>
              <a:rPr kumimoji="0" lang="en-US" sz="699" b="0" i="0" u="none" strike="noStrike" kern="1200" cap="none" spc="0" normalizeH="0" baseline="0" noProof="0" dirty="0">
                <a:ln>
                  <a:noFill/>
                </a:ln>
                <a:solidFill>
                  <a:srgbClr val="FFFFFF"/>
                </a:solidFill>
                <a:effectLst/>
                <a:uLnTx/>
                <a:uFillTx/>
                <a:latin typeface="IBM Plex Sans" panose="020B0503050203000203" pitchFamily="34" charset="0"/>
              </a:rPr>
              <a:t> al </a:t>
            </a:r>
            <a:r>
              <a:rPr kumimoji="0" lang="en-US" sz="699" b="0" i="0" u="none" strike="noStrike" kern="1200" cap="none" spc="0" normalizeH="0" baseline="0" noProof="0" dirty="0" err="1">
                <a:ln>
                  <a:noFill/>
                </a:ln>
                <a:solidFill>
                  <a:srgbClr val="FFFFFF"/>
                </a:solidFill>
                <a:effectLst/>
                <a:uLnTx/>
                <a:uFillTx/>
                <a:latin typeface="IBM Plex Sans" panose="020B0503050203000203" pitchFamily="34" charset="0"/>
              </a:rPr>
              <a:t>proceso</a:t>
            </a:r>
            <a:r>
              <a:rPr kumimoji="0" lang="en-US" sz="699" b="0" i="0" u="none" strike="noStrike" kern="1200" cap="none" spc="0" normalizeH="0" baseline="0" noProof="0" dirty="0">
                <a:ln>
                  <a:noFill/>
                </a:ln>
                <a:solidFill>
                  <a:srgbClr val="FFFFFF"/>
                </a:solidFill>
                <a:effectLst/>
                <a:uLnTx/>
                <a:uFillTx/>
                <a:latin typeface="IBM Plex Sans" panose="020B0503050203000203" pitchFamily="34" charset="0"/>
              </a:rPr>
              <a:t> de </a:t>
            </a:r>
            <a:r>
              <a:rPr kumimoji="0" lang="en-US" sz="699" b="0" i="0" u="none" strike="noStrike" kern="1200" cap="none" spc="0" normalizeH="0" baseline="0" noProof="0" dirty="0" err="1">
                <a:ln>
                  <a:noFill/>
                </a:ln>
                <a:solidFill>
                  <a:srgbClr val="FFFFFF"/>
                </a:solidFill>
                <a:effectLst/>
                <a:uLnTx/>
                <a:uFillTx/>
                <a:latin typeface="IBM Plex Sans" panose="020B0503050203000203" pitchFamily="34" charset="0"/>
              </a:rPr>
              <a:t>modernización</a:t>
            </a:r>
            <a:r>
              <a:rPr kumimoji="0" lang="en-US" sz="699" b="0" i="0" u="none" strike="noStrike" kern="1200" cap="none" spc="0" normalizeH="0" baseline="0" noProof="0" dirty="0">
                <a:ln>
                  <a:noFill/>
                </a:ln>
                <a:solidFill>
                  <a:srgbClr val="FFFFFF"/>
                </a:solidFill>
                <a:effectLst/>
                <a:uLnTx/>
                <a:uFillTx/>
                <a:latin typeface="IBM Plex Sans" panose="020B0503050203000203" pitchFamily="34" charset="0"/>
              </a:rPr>
              <a:t> de </a:t>
            </a:r>
            <a:r>
              <a:rPr kumimoji="0" lang="en-US" sz="699" b="0" i="0" u="none" strike="noStrike" kern="1200" cap="none" spc="0" normalizeH="0" baseline="0" noProof="0" dirty="0" err="1">
                <a:ln>
                  <a:noFill/>
                </a:ln>
                <a:solidFill>
                  <a:srgbClr val="FFFFFF"/>
                </a:solidFill>
                <a:effectLst/>
                <a:uLnTx/>
                <a:uFillTx/>
                <a:latin typeface="IBM Plex Sans" panose="020B0503050203000203" pitchFamily="34" charset="0"/>
              </a:rPr>
              <a:t>aplicaciones</a:t>
            </a:r>
            <a:endParaRPr kumimoji="0" lang="en-US" sz="699" b="0" i="0" u="none" strike="noStrike" kern="1200" cap="none" spc="0" normalizeH="0" baseline="0" noProof="0" dirty="0">
              <a:ln>
                <a:noFill/>
              </a:ln>
              <a:solidFill>
                <a:srgbClr val="FFFFFF"/>
              </a:solidFill>
              <a:effectLst/>
              <a:uLnTx/>
              <a:uFillTx/>
              <a:latin typeface="IBM Plex Sans" panose="020B0503050203000203" pitchFamily="34" charset="0"/>
            </a:endParaRPr>
          </a:p>
          <a:p>
            <a:pPr marL="128459" marR="0" lvl="0" indent="-128459" algn="l" defTabSz="407456"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699" b="0" i="0" u="none" strike="noStrike" kern="1200" cap="none" spc="0" normalizeH="0" baseline="0" noProof="0" dirty="0">
              <a:ln>
                <a:noFill/>
              </a:ln>
              <a:solidFill>
                <a:srgbClr val="FFFFFF"/>
              </a:solidFill>
              <a:effectLst/>
              <a:uLnTx/>
              <a:uFillTx/>
              <a:latin typeface="IBM Plex Sans" panose="020B0503050203000203" pitchFamily="34" charset="0"/>
            </a:endParaRPr>
          </a:p>
        </p:txBody>
      </p:sp>
      <p:sp>
        <p:nvSpPr>
          <p:cNvPr id="72" name="Subtitle 2">
            <a:extLst>
              <a:ext uri="{FF2B5EF4-FFF2-40B4-BE49-F238E27FC236}">
                <a16:creationId xmlns:a16="http://schemas.microsoft.com/office/drawing/2014/main" id="{A844889F-8E4E-8248-8107-021CA09BC7C3}"/>
              </a:ext>
            </a:extLst>
          </p:cNvPr>
          <p:cNvSpPr txBox="1">
            <a:spLocks/>
          </p:cNvSpPr>
          <p:nvPr/>
        </p:nvSpPr>
        <p:spPr>
          <a:xfrm>
            <a:off x="1569722" y="2827121"/>
            <a:ext cx="1153474" cy="572560"/>
          </a:xfrm>
          <a:prstGeom prst="rect">
            <a:avLst/>
          </a:prstGeom>
        </p:spPr>
        <p:txBody>
          <a:bodyPr vert="horz" wrap="square" lIns="34259" tIns="17129" rIns="34259" bIns="17129" rtlCol="0">
            <a:spAutoFit/>
          </a:bodyPr>
          <a:lstStyle>
            <a:defPPr>
              <a:defRPr lang="en-CO"/>
            </a:defPPr>
            <a:lvl1pPr indent="0" algn="r" defTabSz="543818">
              <a:lnSpc>
                <a:spcPct val="100000"/>
              </a:lnSpc>
              <a:spcBef>
                <a:spcPts val="0"/>
              </a:spcBef>
              <a:buFont typeface="Arial"/>
              <a:buNone/>
              <a:defRPr sz="1100">
                <a:solidFill>
                  <a:srgbClr val="7F7F7F"/>
                </a:solidFill>
                <a:latin typeface="IBM Plex Sans" panose="020B0503050203000203" pitchFamily="34" charset="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128459" marR="0" lvl="0" indent="-128459" algn="l" defTabSz="40745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699" b="0" i="0" u="none" strike="noStrike" kern="1200" cap="none" spc="0" normalizeH="0" baseline="0" noProof="0" dirty="0">
                <a:ln>
                  <a:noFill/>
                </a:ln>
                <a:solidFill>
                  <a:srgbClr val="FFFFFF"/>
                </a:solidFill>
                <a:effectLst/>
                <a:uLnTx/>
                <a:uFillTx/>
                <a:latin typeface="IBM Plex Sans" panose="020B0503050203000203" pitchFamily="34" charset="0"/>
              </a:rPr>
              <a:t>Explicar el alcance completo de la solución</a:t>
            </a:r>
          </a:p>
          <a:p>
            <a:pPr marL="128459" marR="0" lvl="0" indent="-128459" algn="l" defTabSz="407456"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s-ES" sz="699" b="0" i="0" u="none" strike="noStrike" kern="1200" cap="none" spc="0" normalizeH="0" baseline="0" noProof="0" dirty="0">
              <a:ln>
                <a:noFill/>
              </a:ln>
              <a:solidFill>
                <a:srgbClr val="FFFFFF"/>
              </a:solidFill>
              <a:effectLst/>
              <a:uLnTx/>
              <a:uFillTx/>
              <a:latin typeface="IBM Plex Sans" panose="020B0503050203000203" pitchFamily="34" charset="0"/>
            </a:endParaRPr>
          </a:p>
          <a:p>
            <a:pPr marL="128459" marR="0" lvl="0" indent="-128459" algn="l" defTabSz="40745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699" b="0" i="0" u="none" strike="noStrike" kern="1200" cap="none" spc="0" normalizeH="0" baseline="0" noProof="0" dirty="0">
                <a:ln>
                  <a:noFill/>
                </a:ln>
                <a:solidFill>
                  <a:srgbClr val="FFFFFF"/>
                </a:solidFill>
                <a:effectLst/>
                <a:uLnTx/>
                <a:uFillTx/>
                <a:latin typeface="IBM Plex Sans" panose="020B0503050203000203" pitchFamily="34" charset="0"/>
              </a:rPr>
              <a:t>Etapa temprana de identificación</a:t>
            </a:r>
            <a:endParaRPr kumimoji="0" lang="en-US" sz="699" b="0" i="0" u="none" strike="noStrike" kern="1200" cap="none" spc="0" normalizeH="0" baseline="0" noProof="0" dirty="0">
              <a:ln>
                <a:noFill/>
              </a:ln>
              <a:solidFill>
                <a:srgbClr val="FFFFFF"/>
              </a:solidFill>
              <a:effectLst/>
              <a:uLnTx/>
              <a:uFillTx/>
              <a:latin typeface="IBM Plex Sans" panose="020B0503050203000203" pitchFamily="34" charset="0"/>
            </a:endParaRPr>
          </a:p>
        </p:txBody>
      </p:sp>
      <p:sp>
        <p:nvSpPr>
          <p:cNvPr id="73" name="TextBox 72">
            <a:extLst>
              <a:ext uri="{FF2B5EF4-FFF2-40B4-BE49-F238E27FC236}">
                <a16:creationId xmlns:a16="http://schemas.microsoft.com/office/drawing/2014/main" id="{20611FE5-3299-F749-B72F-CDA5025164C8}"/>
              </a:ext>
            </a:extLst>
          </p:cNvPr>
          <p:cNvSpPr txBox="1"/>
          <p:nvPr/>
        </p:nvSpPr>
        <p:spPr>
          <a:xfrm>
            <a:off x="915071" y="1287577"/>
            <a:ext cx="1404092" cy="415498"/>
          </a:xfrm>
          <a:prstGeom prst="rect">
            <a:avLst/>
          </a:prstGeom>
          <a:noFill/>
        </p:spPr>
        <p:txBody>
          <a:bodyPr wrap="square" rtlCol="0" anchor="b" anchorCtr="0">
            <a:spAutoFit/>
          </a:bodyPr>
          <a:lstStyle/>
          <a:p>
            <a:pPr marL="0" marR="0" lvl="0" indent="0" algn="ctr" defTabSz="684977" rtl="0" eaLnBrk="1" fontAlgn="auto" latinLnBrk="0" hangingPunct="1">
              <a:lnSpc>
                <a:spcPct val="100000"/>
              </a:lnSpc>
              <a:spcBef>
                <a:spcPts val="0"/>
              </a:spcBef>
              <a:spcAft>
                <a:spcPts val="0"/>
              </a:spcAft>
              <a:buClrTx/>
              <a:buSzTx/>
              <a:buFontTx/>
              <a:buNone/>
              <a:tabLst/>
              <a:defRPr/>
            </a:pPr>
            <a:r>
              <a:rPr kumimoji="0" lang="es-ES_tradnl" sz="1050" b="1" i="0" u="none" strike="noStrike" kern="1200" cap="none" spc="0" normalizeH="0" baseline="0" noProof="0" dirty="0">
                <a:ln>
                  <a:noFill/>
                </a:ln>
                <a:solidFill>
                  <a:srgbClr val="FFFFFF"/>
                </a:solidFill>
                <a:effectLst/>
                <a:uLnTx/>
                <a:uFillTx/>
                <a:latin typeface="IBM Plex Sans" panose="020B0503050203000203" pitchFamily="34" charset="0"/>
                <a:ea typeface="League Spartan" charset="0"/>
                <a:cs typeface="Poppins" pitchFamily="2" charset="77"/>
              </a:rPr>
              <a:t>Sesión </a:t>
            </a:r>
          </a:p>
          <a:p>
            <a:pPr marL="0" marR="0" lvl="0" indent="0" algn="ctr" defTabSz="684977" rtl="0" eaLnBrk="1" fontAlgn="auto" latinLnBrk="0" hangingPunct="1">
              <a:lnSpc>
                <a:spcPct val="100000"/>
              </a:lnSpc>
              <a:spcBef>
                <a:spcPts val="0"/>
              </a:spcBef>
              <a:spcAft>
                <a:spcPts val="0"/>
              </a:spcAft>
              <a:buClrTx/>
              <a:buSzTx/>
              <a:buFontTx/>
              <a:buNone/>
              <a:tabLst/>
              <a:defRPr/>
            </a:pPr>
            <a:r>
              <a:rPr kumimoji="0" lang="es-ES_tradnl" sz="1050" b="1" i="0" u="none" strike="noStrike" kern="1200" cap="none" spc="0" normalizeH="0" baseline="0" noProof="0" dirty="0">
                <a:ln>
                  <a:noFill/>
                </a:ln>
                <a:solidFill>
                  <a:srgbClr val="FFFFFF"/>
                </a:solidFill>
                <a:effectLst/>
                <a:uLnTx/>
                <a:uFillTx/>
                <a:latin typeface="IBM Plex Sans" panose="020B0503050203000203" pitchFamily="34" charset="0"/>
                <a:ea typeface="League Spartan" charset="0"/>
                <a:cs typeface="Poppins" pitchFamily="2" charset="77"/>
              </a:rPr>
              <a:t>general CP</a:t>
            </a:r>
          </a:p>
        </p:txBody>
      </p:sp>
      <p:sp>
        <p:nvSpPr>
          <p:cNvPr id="75" name="Subtitle 2">
            <a:extLst>
              <a:ext uri="{FF2B5EF4-FFF2-40B4-BE49-F238E27FC236}">
                <a16:creationId xmlns:a16="http://schemas.microsoft.com/office/drawing/2014/main" id="{81572B23-E390-7D4E-A3A0-893A44B08148}"/>
              </a:ext>
            </a:extLst>
          </p:cNvPr>
          <p:cNvSpPr txBox="1">
            <a:spLocks/>
          </p:cNvSpPr>
          <p:nvPr/>
        </p:nvSpPr>
        <p:spPr>
          <a:xfrm>
            <a:off x="8159114" y="2038706"/>
            <a:ext cx="975919" cy="1281088"/>
          </a:xfrm>
          <a:prstGeom prst="rect">
            <a:avLst/>
          </a:prstGeom>
        </p:spPr>
        <p:txBody>
          <a:bodyPr vert="horz" wrap="square" lIns="34259" tIns="17129" rIns="34259" bIns="17129" rtlCol="0">
            <a:spAutoFit/>
          </a:bodyPr>
          <a:lstStyle>
            <a:defPPr>
              <a:defRPr lang="en-CO"/>
            </a:defPPr>
            <a:lvl1pPr indent="0" algn="r" defTabSz="543818">
              <a:lnSpc>
                <a:spcPct val="100000"/>
              </a:lnSpc>
              <a:spcBef>
                <a:spcPts val="0"/>
              </a:spcBef>
              <a:buFont typeface="Arial"/>
              <a:buNone/>
              <a:defRPr sz="1100">
                <a:solidFill>
                  <a:srgbClr val="7F7F7F"/>
                </a:solidFill>
                <a:latin typeface="IBM Plex Sans" panose="020B0503050203000203" pitchFamily="34" charset="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128459" marR="0" lvl="0" indent="-128459" algn="l" defTabSz="40745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675" b="0" i="0" u="none" strike="noStrike" kern="1200" cap="none" spc="0" normalizeH="0" baseline="0" noProof="0" dirty="0">
                <a:ln>
                  <a:noFill/>
                </a:ln>
                <a:solidFill>
                  <a:srgbClr val="FFFFFF"/>
                </a:solidFill>
                <a:effectLst/>
                <a:uLnTx/>
                <a:uFillTx/>
                <a:latin typeface="IBM Plex Sans" panose="020B0503050203000203" pitchFamily="34" charset="0"/>
              </a:rPr>
              <a:t>Interactuar a </a:t>
            </a:r>
            <a:r>
              <a:rPr kumimoji="0" lang="en-US" sz="675" b="0" i="0" u="none" strike="noStrike" kern="1200" cap="none" spc="0" normalizeH="0" baseline="0" noProof="0" dirty="0" err="1">
                <a:ln>
                  <a:noFill/>
                </a:ln>
                <a:solidFill>
                  <a:srgbClr val="FFFFFF"/>
                </a:solidFill>
                <a:effectLst/>
                <a:uLnTx/>
                <a:uFillTx/>
                <a:latin typeface="IBM Plex Sans" panose="020B0503050203000203" pitchFamily="34" charset="0"/>
              </a:rPr>
              <a:t>través</a:t>
            </a:r>
            <a:r>
              <a:rPr kumimoji="0" lang="en-US" sz="675" b="0" i="0" u="none" strike="noStrike" kern="1200" cap="none" spc="0" normalizeH="0" baseline="0" noProof="0" dirty="0">
                <a:ln>
                  <a:noFill/>
                </a:ln>
                <a:solidFill>
                  <a:srgbClr val="FFFFFF"/>
                </a:solidFill>
                <a:effectLst/>
                <a:uLnTx/>
                <a:uFillTx/>
                <a:latin typeface="IBM Plex Sans" panose="020B0503050203000203" pitchFamily="34" charset="0"/>
              </a:rPr>
              <a:t> de </a:t>
            </a:r>
            <a:r>
              <a:rPr kumimoji="0" lang="en-US" sz="675" b="0" i="0" u="none" strike="noStrike" kern="1200" cap="none" spc="0" normalizeH="0" baseline="0" noProof="0" dirty="0" err="1">
                <a:ln>
                  <a:noFill/>
                </a:ln>
                <a:solidFill>
                  <a:srgbClr val="FFFFFF"/>
                </a:solidFill>
                <a:effectLst/>
                <a:uLnTx/>
                <a:uFillTx/>
                <a:latin typeface="IBM Plex Sans" panose="020B0503050203000203" pitchFamily="34" charset="0"/>
              </a:rPr>
              <a:t>múltiples</a:t>
            </a:r>
            <a:r>
              <a:rPr kumimoji="0" lang="en-US" sz="675" b="0" i="0" u="none" strike="noStrike" kern="1200" cap="none" spc="0" normalizeH="0" baseline="0" noProof="0" dirty="0">
                <a:ln>
                  <a:noFill/>
                </a:ln>
                <a:solidFill>
                  <a:srgbClr val="FFFFFF"/>
                </a:solidFill>
                <a:effectLst/>
                <a:uLnTx/>
                <a:uFillTx/>
                <a:latin typeface="IBM Plex Sans" panose="020B0503050203000203" pitchFamily="34" charset="0"/>
              </a:rPr>
              <a:t> MVP, </a:t>
            </a:r>
            <a:r>
              <a:rPr kumimoji="0" lang="en-US" sz="675" b="0" i="0" u="none" strike="noStrike" kern="1200" cap="none" spc="0" normalizeH="0" baseline="0" noProof="0" dirty="0" err="1">
                <a:ln>
                  <a:noFill/>
                </a:ln>
                <a:solidFill>
                  <a:srgbClr val="FFFFFF"/>
                </a:solidFill>
                <a:effectLst/>
                <a:uLnTx/>
                <a:uFillTx/>
                <a:latin typeface="IBM Plex Sans" panose="020B0503050203000203" pitchFamily="34" charset="0"/>
              </a:rPr>
              <a:t>perfeccionar</a:t>
            </a:r>
            <a:r>
              <a:rPr kumimoji="0" lang="en-US" sz="675" b="0" i="0" u="none" strike="noStrike" kern="1200" cap="none" spc="0" normalizeH="0" baseline="0" noProof="0" dirty="0">
                <a:ln>
                  <a:noFill/>
                </a:ln>
                <a:solidFill>
                  <a:srgbClr val="FFFFFF"/>
                </a:solidFill>
                <a:effectLst/>
                <a:uLnTx/>
                <a:uFillTx/>
                <a:latin typeface="IBM Plex Sans" panose="020B0503050203000203" pitchFamily="34" charset="0"/>
              </a:rPr>
              <a:t> las </a:t>
            </a:r>
            <a:r>
              <a:rPr kumimoji="0" lang="en-US" sz="675" b="0" i="0" u="none" strike="noStrike" kern="1200" cap="none" spc="0" normalizeH="0" baseline="0" noProof="0" dirty="0" err="1">
                <a:ln>
                  <a:noFill/>
                </a:ln>
                <a:solidFill>
                  <a:srgbClr val="FFFFFF"/>
                </a:solidFill>
                <a:effectLst/>
                <a:uLnTx/>
                <a:uFillTx/>
                <a:latin typeface="IBM Plex Sans" panose="020B0503050203000203" pitchFamily="34" charset="0"/>
              </a:rPr>
              <a:t>soluciones</a:t>
            </a:r>
            <a:r>
              <a:rPr kumimoji="0" lang="en-US" sz="675" b="0" i="0" u="none" strike="noStrike" kern="1200" cap="none" spc="0" normalizeH="0" baseline="0" noProof="0" dirty="0">
                <a:ln>
                  <a:noFill/>
                </a:ln>
                <a:solidFill>
                  <a:srgbClr val="FFFFFF"/>
                </a:solidFill>
                <a:effectLst/>
                <a:uLnTx/>
                <a:uFillTx/>
                <a:latin typeface="IBM Plex Sans" panose="020B0503050203000203" pitchFamily="34" charset="0"/>
              </a:rPr>
              <a:t> hasta </a:t>
            </a:r>
            <a:r>
              <a:rPr kumimoji="0" lang="en-US" sz="675" b="0" i="0" u="none" strike="noStrike" kern="1200" cap="none" spc="0" normalizeH="0" baseline="0" noProof="0" dirty="0" err="1">
                <a:ln>
                  <a:noFill/>
                </a:ln>
                <a:solidFill>
                  <a:srgbClr val="FFFFFF"/>
                </a:solidFill>
                <a:effectLst/>
                <a:uLnTx/>
                <a:uFillTx/>
                <a:latin typeface="IBM Plex Sans" panose="020B0503050203000203" pitchFamily="34" charset="0"/>
              </a:rPr>
              <a:t>lograr</a:t>
            </a:r>
            <a:r>
              <a:rPr kumimoji="0" lang="en-US" sz="675" b="0" i="0" u="none" strike="noStrike" kern="1200" cap="none" spc="0" normalizeH="0" baseline="0" noProof="0" dirty="0">
                <a:ln>
                  <a:noFill/>
                </a:ln>
                <a:solidFill>
                  <a:srgbClr val="FFFFFF"/>
                </a:solidFill>
                <a:effectLst/>
                <a:uLnTx/>
                <a:uFillTx/>
                <a:latin typeface="IBM Plex Sans" panose="020B0503050203000203" pitchFamily="34" charset="0"/>
              </a:rPr>
              <a:t> el </a:t>
            </a:r>
            <a:r>
              <a:rPr kumimoji="0" lang="en-US" sz="675" b="0" i="0" u="none" strike="noStrike" kern="1200" cap="none" spc="0" normalizeH="0" baseline="0" noProof="0" dirty="0" err="1">
                <a:ln>
                  <a:noFill/>
                </a:ln>
                <a:solidFill>
                  <a:srgbClr val="FFFFFF"/>
                </a:solidFill>
                <a:effectLst/>
                <a:uLnTx/>
                <a:uFillTx/>
                <a:latin typeface="IBM Plex Sans" panose="020B0503050203000203" pitchFamily="34" charset="0"/>
              </a:rPr>
              <a:t>resultado</a:t>
            </a:r>
            <a:r>
              <a:rPr kumimoji="0" lang="en-US" sz="675" b="0" i="0" u="none" strike="noStrike" kern="1200" cap="none" spc="0" normalizeH="0" baseline="0" noProof="0" dirty="0">
                <a:ln>
                  <a:noFill/>
                </a:ln>
                <a:solidFill>
                  <a:srgbClr val="FFFFFF"/>
                </a:solidFill>
                <a:effectLst/>
                <a:uLnTx/>
                <a:uFillTx/>
                <a:latin typeface="IBM Plex Sans" panose="020B0503050203000203" pitchFamily="34" charset="0"/>
              </a:rPr>
              <a:t> de </a:t>
            </a:r>
            <a:r>
              <a:rPr kumimoji="0" lang="en-US" sz="675" b="0" i="0" u="none" strike="noStrike" kern="1200" cap="none" spc="0" normalizeH="0" baseline="0" noProof="0" dirty="0" err="1">
                <a:ln>
                  <a:noFill/>
                </a:ln>
                <a:solidFill>
                  <a:srgbClr val="FFFFFF"/>
                </a:solidFill>
                <a:effectLst/>
                <a:uLnTx/>
                <a:uFillTx/>
                <a:latin typeface="IBM Plex Sans" panose="020B0503050203000203" pitchFamily="34" charset="0"/>
              </a:rPr>
              <a:t>negocio</a:t>
            </a:r>
            <a:r>
              <a:rPr kumimoji="0" lang="en-US" sz="675" b="0" i="0" u="none" strike="noStrike" kern="1200" cap="none" spc="0" normalizeH="0" baseline="0" noProof="0" dirty="0">
                <a:ln>
                  <a:noFill/>
                </a:ln>
                <a:solidFill>
                  <a:srgbClr val="FFFFFF"/>
                </a:solidFill>
                <a:effectLst/>
                <a:uLnTx/>
                <a:uFillTx/>
                <a:latin typeface="IBM Plex Sans" panose="020B0503050203000203" pitchFamily="34" charset="0"/>
              </a:rPr>
              <a:t> </a:t>
            </a:r>
            <a:r>
              <a:rPr kumimoji="0" lang="en-US" sz="675" b="0" i="0" u="none" strike="noStrike" kern="1200" cap="none" spc="0" normalizeH="0" baseline="0" noProof="0" dirty="0" err="1">
                <a:ln>
                  <a:noFill/>
                </a:ln>
                <a:solidFill>
                  <a:srgbClr val="FFFFFF"/>
                </a:solidFill>
                <a:effectLst/>
                <a:uLnTx/>
                <a:uFillTx/>
                <a:latin typeface="IBM Plex Sans" panose="020B0503050203000203" pitchFamily="34" charset="0"/>
              </a:rPr>
              <a:t>establecido</a:t>
            </a:r>
            <a:endParaRPr kumimoji="0" lang="en-US" sz="675" b="0" i="0" u="none" strike="noStrike" kern="1200" cap="none" spc="0" normalizeH="0" baseline="0" noProof="0" dirty="0">
              <a:ln>
                <a:noFill/>
              </a:ln>
              <a:solidFill>
                <a:srgbClr val="FFFFFF"/>
              </a:solidFill>
              <a:effectLst/>
              <a:uLnTx/>
              <a:uFillTx/>
              <a:latin typeface="IBM Plex Sans" panose="020B0503050203000203" pitchFamily="34" charset="0"/>
            </a:endParaRPr>
          </a:p>
          <a:p>
            <a:pPr marL="128459" marR="0" lvl="0" indent="-128459" algn="l" defTabSz="407456"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675" b="0" i="0" u="none" strike="noStrike" kern="1200" cap="none" spc="0" normalizeH="0" baseline="0" noProof="0" dirty="0">
              <a:ln>
                <a:noFill/>
              </a:ln>
              <a:solidFill>
                <a:srgbClr val="FFFFFF"/>
              </a:solidFill>
              <a:effectLst/>
              <a:uLnTx/>
              <a:uFillTx/>
              <a:latin typeface="IBM Plex Sans" panose="020B0503050203000203" pitchFamily="34" charset="0"/>
            </a:endParaRPr>
          </a:p>
          <a:p>
            <a:pPr marL="128459" marR="0" lvl="0" indent="-128459" algn="l" defTabSz="407456" rtl="0" eaLnBrk="1" fontAlgn="auto" latinLnBrk="0" hangingPunct="1">
              <a:lnSpc>
                <a:spcPct val="100000"/>
              </a:lnSpc>
              <a:spcBef>
                <a:spcPts val="0"/>
              </a:spcBef>
              <a:spcAft>
                <a:spcPts val="0"/>
              </a:spcAft>
              <a:buClrTx/>
              <a:buSzTx/>
              <a:buFont typeface="Arial" panose="020B0604020202020204" pitchFamily="34" charset="0"/>
              <a:buChar char="•"/>
              <a:tabLst/>
              <a:defRPr/>
            </a:pPr>
            <a:endParaRPr kumimoji="0" lang="en-US" sz="675" b="0" i="0" u="none" strike="noStrike" kern="1200" cap="none" spc="0" normalizeH="0" baseline="0" noProof="0" dirty="0">
              <a:ln>
                <a:noFill/>
              </a:ln>
              <a:solidFill>
                <a:srgbClr val="FFFFFF"/>
              </a:solidFill>
              <a:effectLst/>
              <a:uLnTx/>
              <a:uFillTx/>
              <a:latin typeface="IBM Plex Sans" panose="020B0503050203000203" pitchFamily="34" charset="0"/>
            </a:endParaRPr>
          </a:p>
          <a:p>
            <a:pPr marL="128459" marR="0" lvl="0" indent="-128459" algn="l" defTabSz="40745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675" b="0" i="0" u="none" strike="noStrike" kern="1200" cap="none" spc="0" normalizeH="0" baseline="0" noProof="0" dirty="0" err="1">
                <a:ln>
                  <a:noFill/>
                </a:ln>
                <a:solidFill>
                  <a:srgbClr val="FFFFFF"/>
                </a:solidFill>
                <a:effectLst/>
                <a:uLnTx/>
                <a:uFillTx/>
                <a:latin typeface="IBM Plex Sans" panose="020B0503050203000203" pitchFamily="34" charset="0"/>
              </a:rPr>
              <a:t>Escalar</a:t>
            </a:r>
            <a:r>
              <a:rPr kumimoji="0" lang="en-US" sz="675" b="0" i="0" u="none" strike="noStrike" kern="1200" cap="none" spc="0" normalizeH="0" baseline="0" noProof="0" dirty="0">
                <a:ln>
                  <a:noFill/>
                </a:ln>
                <a:solidFill>
                  <a:srgbClr val="FFFFFF"/>
                </a:solidFill>
                <a:effectLst/>
                <a:uLnTx/>
                <a:uFillTx/>
                <a:latin typeface="IBM Plex Sans" panose="020B0503050203000203" pitchFamily="34" charset="0"/>
              </a:rPr>
              <a:t> el </a:t>
            </a:r>
            <a:r>
              <a:rPr kumimoji="0" lang="en-US" sz="675" b="0" i="0" u="none" strike="noStrike" kern="1200" cap="none" spc="0" normalizeH="0" baseline="0" noProof="0" dirty="0" err="1">
                <a:ln>
                  <a:noFill/>
                </a:ln>
                <a:solidFill>
                  <a:srgbClr val="FFFFFF"/>
                </a:solidFill>
                <a:effectLst/>
                <a:uLnTx/>
                <a:uFillTx/>
                <a:latin typeface="IBM Plex Sans" panose="020B0503050203000203" pitchFamily="34" charset="0"/>
              </a:rPr>
              <a:t>entorno</a:t>
            </a:r>
            <a:r>
              <a:rPr kumimoji="0" lang="en-US" sz="675" b="0" i="0" u="none" strike="noStrike" kern="1200" cap="none" spc="0" normalizeH="0" baseline="0" noProof="0" dirty="0">
                <a:ln>
                  <a:noFill/>
                </a:ln>
                <a:solidFill>
                  <a:srgbClr val="FFFFFF"/>
                </a:solidFill>
                <a:effectLst/>
                <a:uLnTx/>
                <a:uFillTx/>
                <a:latin typeface="IBM Plex Sans" panose="020B0503050203000203" pitchFamily="34" charset="0"/>
              </a:rPr>
              <a:t> de </a:t>
            </a:r>
            <a:r>
              <a:rPr kumimoji="0" lang="en-US" sz="675" b="0" i="0" u="none" strike="noStrike" kern="1200" cap="none" spc="0" normalizeH="0" baseline="0" noProof="0" dirty="0" err="1">
                <a:ln>
                  <a:noFill/>
                </a:ln>
                <a:solidFill>
                  <a:srgbClr val="FFFFFF"/>
                </a:solidFill>
                <a:effectLst/>
                <a:uLnTx/>
                <a:uFillTx/>
                <a:latin typeface="IBM Plex Sans" panose="020B0503050203000203" pitchFamily="34" charset="0"/>
              </a:rPr>
              <a:t>producción</a:t>
            </a:r>
            <a:r>
              <a:rPr kumimoji="0" lang="en-US" sz="675" b="0" i="0" u="none" strike="noStrike" kern="1200" cap="none" spc="0" normalizeH="0" baseline="0" noProof="0" dirty="0">
                <a:ln>
                  <a:noFill/>
                </a:ln>
                <a:solidFill>
                  <a:srgbClr val="FFFFFF"/>
                </a:solidFill>
                <a:effectLst/>
                <a:uLnTx/>
                <a:uFillTx/>
                <a:latin typeface="IBM Plex Sans" panose="020B0503050203000203" pitchFamily="34" charset="0"/>
              </a:rPr>
              <a:t> y las </a:t>
            </a:r>
            <a:r>
              <a:rPr kumimoji="0" lang="en-US" sz="675" b="0" i="0" u="none" strike="noStrike" kern="1200" cap="none" spc="0" normalizeH="0" baseline="0" noProof="0" dirty="0" err="1">
                <a:ln>
                  <a:noFill/>
                </a:ln>
                <a:solidFill>
                  <a:srgbClr val="FFFFFF"/>
                </a:solidFill>
                <a:effectLst/>
                <a:uLnTx/>
                <a:uFillTx/>
                <a:latin typeface="IBM Plex Sans" panose="020B0503050203000203" pitchFamily="34" charset="0"/>
              </a:rPr>
              <a:t>aplicaciones</a:t>
            </a:r>
            <a:endParaRPr kumimoji="0" lang="en-US" sz="675" b="0" i="0" u="none" strike="noStrike" kern="1200" cap="none" spc="0" normalizeH="0" baseline="0" noProof="0" dirty="0">
              <a:ln>
                <a:noFill/>
              </a:ln>
              <a:solidFill>
                <a:srgbClr val="FFFFFF"/>
              </a:solidFill>
              <a:effectLst/>
              <a:uLnTx/>
              <a:uFillTx/>
              <a:latin typeface="IBM Plex Sans" panose="020B0503050203000203" pitchFamily="34" charset="0"/>
            </a:endParaRPr>
          </a:p>
        </p:txBody>
      </p:sp>
      <p:sp>
        <p:nvSpPr>
          <p:cNvPr id="35" name="Freeform 6">
            <a:extLst>
              <a:ext uri="{FF2B5EF4-FFF2-40B4-BE49-F238E27FC236}">
                <a16:creationId xmlns:a16="http://schemas.microsoft.com/office/drawing/2014/main" id="{5178A3C9-F4E0-504E-8BD1-5C48319EC41E}"/>
              </a:ext>
            </a:extLst>
          </p:cNvPr>
          <p:cNvSpPr>
            <a:spLocks noChangeArrowheads="1"/>
          </p:cNvSpPr>
          <p:nvPr/>
        </p:nvSpPr>
        <p:spPr bwMode="auto">
          <a:xfrm>
            <a:off x="977763" y="1716271"/>
            <a:ext cx="1087392" cy="1087392"/>
          </a:xfrm>
          <a:custGeom>
            <a:avLst/>
            <a:gdLst>
              <a:gd name="T0" fmla="*/ 497 w 994"/>
              <a:gd name="T1" fmla="*/ 0 h 994"/>
              <a:gd name="T2" fmla="*/ 497 w 994"/>
              <a:gd name="T3" fmla="*/ 0 h 994"/>
              <a:gd name="T4" fmla="*/ 993 w 994"/>
              <a:gd name="T5" fmla="*/ 496 h 994"/>
              <a:gd name="T6" fmla="*/ 993 w 994"/>
              <a:gd name="T7" fmla="*/ 496 h 994"/>
              <a:gd name="T8" fmla="*/ 497 w 994"/>
              <a:gd name="T9" fmla="*/ 993 h 994"/>
              <a:gd name="T10" fmla="*/ 497 w 994"/>
              <a:gd name="T11" fmla="*/ 993 h 994"/>
              <a:gd name="T12" fmla="*/ 0 w 994"/>
              <a:gd name="T13" fmla="*/ 496 h 994"/>
              <a:gd name="T14" fmla="*/ 0 w 994"/>
              <a:gd name="T15" fmla="*/ 496 h 994"/>
              <a:gd name="T16" fmla="*/ 497 w 994"/>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4" h="994">
                <a:moveTo>
                  <a:pt x="497" y="0"/>
                </a:moveTo>
                <a:lnTo>
                  <a:pt x="497" y="0"/>
                </a:lnTo>
                <a:cubicBezTo>
                  <a:pt x="771" y="0"/>
                  <a:pt x="993" y="222"/>
                  <a:pt x="993" y="496"/>
                </a:cubicBezTo>
                <a:lnTo>
                  <a:pt x="993" y="496"/>
                </a:lnTo>
                <a:cubicBezTo>
                  <a:pt x="993" y="770"/>
                  <a:pt x="771" y="993"/>
                  <a:pt x="497" y="993"/>
                </a:cubicBezTo>
                <a:lnTo>
                  <a:pt x="497" y="993"/>
                </a:lnTo>
                <a:cubicBezTo>
                  <a:pt x="222" y="993"/>
                  <a:pt x="0" y="770"/>
                  <a:pt x="0" y="496"/>
                </a:cubicBezTo>
                <a:lnTo>
                  <a:pt x="0" y="496"/>
                </a:lnTo>
                <a:cubicBezTo>
                  <a:pt x="0" y="222"/>
                  <a:pt x="222" y="0"/>
                  <a:pt x="497" y="0"/>
                </a:cubicBezTo>
              </a:path>
            </a:pathLst>
          </a:custGeom>
          <a:solidFill>
            <a:schemeClr val="accent2"/>
          </a:solidFill>
          <a:ln>
            <a:noFill/>
          </a:ln>
          <a:effectLst/>
        </p:spPr>
        <p:txBody>
          <a:bodyPr wrap="none" anchor="ctr"/>
          <a:lstStyle/>
          <a:p>
            <a:pPr marL="0" marR="0" lvl="0" indent="0" algn="l" defTabSz="684977" rtl="0" eaLnBrk="1" fontAlgn="auto" latinLnBrk="0" hangingPunct="1">
              <a:lnSpc>
                <a:spcPct val="100000"/>
              </a:lnSpc>
              <a:spcBef>
                <a:spcPts val="0"/>
              </a:spcBef>
              <a:spcAft>
                <a:spcPts val="0"/>
              </a:spcAft>
              <a:buClrTx/>
              <a:buSzTx/>
              <a:buFontTx/>
              <a:buNone/>
              <a:tabLst/>
              <a:defRPr/>
            </a:pPr>
            <a:endParaRPr kumimoji="0" lang="es-ES_tradnl" sz="2446" b="0" i="0" u="none" strike="noStrike" kern="1200" cap="none" spc="0" normalizeH="0" baseline="0" noProof="0">
              <a:ln>
                <a:noFill/>
              </a:ln>
              <a:solidFill>
                <a:srgbClr val="7F7F7F"/>
              </a:solidFill>
              <a:effectLst/>
              <a:uLnTx/>
              <a:uFillTx/>
              <a:latin typeface="IBM Plex Sans" panose="020B0503050203000203" pitchFamily="34" charset="0"/>
              <a:ea typeface="+mn-ea"/>
              <a:cs typeface="+mn-cs"/>
            </a:endParaRPr>
          </a:p>
        </p:txBody>
      </p:sp>
      <p:sp>
        <p:nvSpPr>
          <p:cNvPr id="40" name="Freeform 9">
            <a:extLst>
              <a:ext uri="{FF2B5EF4-FFF2-40B4-BE49-F238E27FC236}">
                <a16:creationId xmlns:a16="http://schemas.microsoft.com/office/drawing/2014/main" id="{686CEB26-6F6A-1045-ACAB-9061F88A6843}"/>
              </a:ext>
            </a:extLst>
          </p:cNvPr>
          <p:cNvSpPr>
            <a:spLocks noChangeArrowheads="1"/>
          </p:cNvSpPr>
          <p:nvPr/>
        </p:nvSpPr>
        <p:spPr bwMode="auto">
          <a:xfrm>
            <a:off x="2280746" y="1160408"/>
            <a:ext cx="1062983" cy="1062983"/>
          </a:xfrm>
          <a:custGeom>
            <a:avLst/>
            <a:gdLst>
              <a:gd name="T0" fmla="*/ 498 w 995"/>
              <a:gd name="T1" fmla="*/ 0 h 995"/>
              <a:gd name="T2" fmla="*/ 498 w 995"/>
              <a:gd name="T3" fmla="*/ 0 h 995"/>
              <a:gd name="T4" fmla="*/ 994 w 995"/>
              <a:gd name="T5" fmla="*/ 497 h 995"/>
              <a:gd name="T6" fmla="*/ 994 w 995"/>
              <a:gd name="T7" fmla="*/ 497 h 995"/>
              <a:gd name="T8" fmla="*/ 498 w 995"/>
              <a:gd name="T9" fmla="*/ 994 h 995"/>
              <a:gd name="T10" fmla="*/ 498 w 995"/>
              <a:gd name="T11" fmla="*/ 994 h 995"/>
              <a:gd name="T12" fmla="*/ 0 w 995"/>
              <a:gd name="T13" fmla="*/ 497 h 995"/>
              <a:gd name="T14" fmla="*/ 0 w 995"/>
              <a:gd name="T15" fmla="*/ 497 h 995"/>
              <a:gd name="T16" fmla="*/ 498 w 995"/>
              <a:gd name="T17" fmla="*/ 0 h 9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5" h="995">
                <a:moveTo>
                  <a:pt x="498" y="0"/>
                </a:moveTo>
                <a:lnTo>
                  <a:pt x="498" y="0"/>
                </a:lnTo>
                <a:cubicBezTo>
                  <a:pt x="772" y="0"/>
                  <a:pt x="994" y="223"/>
                  <a:pt x="994" y="497"/>
                </a:cubicBezTo>
                <a:lnTo>
                  <a:pt x="994" y="497"/>
                </a:lnTo>
                <a:cubicBezTo>
                  <a:pt x="994" y="771"/>
                  <a:pt x="772" y="994"/>
                  <a:pt x="498" y="994"/>
                </a:cubicBezTo>
                <a:lnTo>
                  <a:pt x="498" y="994"/>
                </a:lnTo>
                <a:cubicBezTo>
                  <a:pt x="223" y="994"/>
                  <a:pt x="0" y="771"/>
                  <a:pt x="0" y="497"/>
                </a:cubicBezTo>
                <a:lnTo>
                  <a:pt x="0" y="497"/>
                </a:lnTo>
                <a:cubicBezTo>
                  <a:pt x="0" y="223"/>
                  <a:pt x="223" y="0"/>
                  <a:pt x="498" y="0"/>
                </a:cubicBezTo>
              </a:path>
            </a:pathLst>
          </a:custGeom>
          <a:solidFill>
            <a:schemeClr val="accent3"/>
          </a:solidFill>
          <a:ln>
            <a:noFill/>
          </a:ln>
          <a:effectLst/>
        </p:spPr>
        <p:txBody>
          <a:bodyPr wrap="none" anchor="ctr"/>
          <a:lstStyle/>
          <a:p>
            <a:pPr marL="0" marR="0" lvl="0" indent="0" algn="l" defTabSz="684977" rtl="0" eaLnBrk="1" fontAlgn="auto" latinLnBrk="0" hangingPunct="1">
              <a:lnSpc>
                <a:spcPct val="100000"/>
              </a:lnSpc>
              <a:spcBef>
                <a:spcPts val="0"/>
              </a:spcBef>
              <a:spcAft>
                <a:spcPts val="0"/>
              </a:spcAft>
              <a:buClrTx/>
              <a:buSzTx/>
              <a:buFontTx/>
              <a:buNone/>
              <a:tabLst/>
              <a:defRPr/>
            </a:pPr>
            <a:endParaRPr kumimoji="0" lang="es-ES_tradnl" sz="2446" b="0" i="0" u="none" strike="noStrike" kern="1200" cap="none" spc="0" normalizeH="0" baseline="0" noProof="0">
              <a:ln>
                <a:noFill/>
              </a:ln>
              <a:solidFill>
                <a:srgbClr val="7F7F7F"/>
              </a:solidFill>
              <a:effectLst/>
              <a:uLnTx/>
              <a:uFillTx/>
              <a:latin typeface="IBM Plex Sans" panose="020B0503050203000203" pitchFamily="34" charset="0"/>
              <a:ea typeface="+mn-ea"/>
              <a:cs typeface="+mn-cs"/>
            </a:endParaRPr>
          </a:p>
        </p:txBody>
      </p:sp>
      <p:sp>
        <p:nvSpPr>
          <p:cNvPr id="62" name="Freeform 10">
            <a:extLst>
              <a:ext uri="{FF2B5EF4-FFF2-40B4-BE49-F238E27FC236}">
                <a16:creationId xmlns:a16="http://schemas.microsoft.com/office/drawing/2014/main" id="{27153617-91C2-E448-9543-4538275D0E6E}"/>
              </a:ext>
            </a:extLst>
          </p:cNvPr>
          <p:cNvSpPr>
            <a:spLocks noChangeAspect="1" noChangeArrowheads="1"/>
          </p:cNvSpPr>
          <p:nvPr/>
        </p:nvSpPr>
        <p:spPr bwMode="auto">
          <a:xfrm>
            <a:off x="1343191" y="2040838"/>
            <a:ext cx="403669" cy="403669"/>
          </a:xfrm>
          <a:custGeom>
            <a:avLst/>
            <a:gdLst>
              <a:gd name="T0" fmla="*/ 2147483646 w 810"/>
              <a:gd name="T1" fmla="*/ 2147483646 h 810"/>
              <a:gd name="T2" fmla="*/ 2147483646 w 810"/>
              <a:gd name="T3" fmla="*/ 2147483646 h 810"/>
              <a:gd name="T4" fmla="*/ 2147483646 w 810"/>
              <a:gd name="T5" fmla="*/ 2147483646 h 810"/>
              <a:gd name="T6" fmla="*/ 2147483646 w 810"/>
              <a:gd name="T7" fmla="*/ 2147483646 h 810"/>
              <a:gd name="T8" fmla="*/ 2147483646 w 810"/>
              <a:gd name="T9" fmla="*/ 2147483646 h 810"/>
              <a:gd name="T10" fmla="*/ 2147483646 w 810"/>
              <a:gd name="T11" fmla="*/ 2147483646 h 810"/>
              <a:gd name="T12" fmla="*/ 2147483646 w 810"/>
              <a:gd name="T13" fmla="*/ 2147483646 h 810"/>
              <a:gd name="T14" fmla="*/ 2147483646 w 810"/>
              <a:gd name="T15" fmla="*/ 2147483646 h 810"/>
              <a:gd name="T16" fmla="*/ 2147483646 w 810"/>
              <a:gd name="T17" fmla="*/ 2147483646 h 810"/>
              <a:gd name="T18" fmla="*/ 2147483646 w 810"/>
              <a:gd name="T19" fmla="*/ 2147483646 h 810"/>
              <a:gd name="T20" fmla="*/ 2147483646 w 810"/>
              <a:gd name="T21" fmla="*/ 2147483646 h 810"/>
              <a:gd name="T22" fmla="*/ 2147483646 w 810"/>
              <a:gd name="T23" fmla="*/ 2147483646 h 810"/>
              <a:gd name="T24" fmla="*/ 2147483646 w 810"/>
              <a:gd name="T25" fmla="*/ 2147483646 h 810"/>
              <a:gd name="T26" fmla="*/ 2147483646 w 810"/>
              <a:gd name="T27" fmla="*/ 2147483646 h 810"/>
              <a:gd name="T28" fmla="*/ 2147483646 w 810"/>
              <a:gd name="T29" fmla="*/ 2147483646 h 810"/>
              <a:gd name="T30" fmla="*/ 2147483646 w 810"/>
              <a:gd name="T31" fmla="*/ 2147483646 h 810"/>
              <a:gd name="T32" fmla="*/ 2147483646 w 810"/>
              <a:gd name="T33" fmla="*/ 2147483646 h 810"/>
              <a:gd name="T34" fmla="*/ 2147483646 w 810"/>
              <a:gd name="T35" fmla="*/ 2147483646 h 810"/>
              <a:gd name="T36" fmla="*/ 2147483646 w 810"/>
              <a:gd name="T37" fmla="*/ 2147483646 h 810"/>
              <a:gd name="T38" fmla="*/ 2147483646 w 810"/>
              <a:gd name="T39" fmla="*/ 2147483646 h 810"/>
              <a:gd name="T40" fmla="*/ 2147483646 w 810"/>
              <a:gd name="T41" fmla="*/ 2147483646 h 810"/>
              <a:gd name="T42" fmla="*/ 2147483646 w 810"/>
              <a:gd name="T43" fmla="*/ 2147483646 h 810"/>
              <a:gd name="T44" fmla="*/ 2147483646 w 810"/>
              <a:gd name="T45" fmla="*/ 2147483646 h 810"/>
              <a:gd name="T46" fmla="*/ 2147483646 w 810"/>
              <a:gd name="T47" fmla="*/ 2147483646 h 810"/>
              <a:gd name="T48" fmla="*/ 2147483646 w 810"/>
              <a:gd name="T49" fmla="*/ 2147483646 h 810"/>
              <a:gd name="T50" fmla="*/ 2147483646 w 810"/>
              <a:gd name="T51" fmla="*/ 2147483646 h 810"/>
              <a:gd name="T52" fmla="*/ 2147483646 w 810"/>
              <a:gd name="T53" fmla="*/ 2147483646 h 810"/>
              <a:gd name="T54" fmla="*/ 2147483646 w 810"/>
              <a:gd name="T55" fmla="*/ 2147483646 h 810"/>
              <a:gd name="T56" fmla="*/ 2147483646 w 810"/>
              <a:gd name="T57" fmla="*/ 2147483646 h 810"/>
              <a:gd name="T58" fmla="*/ 2147483646 w 810"/>
              <a:gd name="T59" fmla="*/ 2147483646 h 810"/>
              <a:gd name="T60" fmla="*/ 2147483646 w 810"/>
              <a:gd name="T61" fmla="*/ 2147483646 h 810"/>
              <a:gd name="T62" fmla="*/ 2147483646 w 810"/>
              <a:gd name="T63" fmla="*/ 2147483646 h 810"/>
              <a:gd name="T64" fmla="*/ 2147483646 w 810"/>
              <a:gd name="T65" fmla="*/ 2147483646 h 810"/>
              <a:gd name="T66" fmla="*/ 2147483646 w 810"/>
              <a:gd name="T67" fmla="*/ 2147483646 h 810"/>
              <a:gd name="T68" fmla="*/ 2147483646 w 810"/>
              <a:gd name="T69" fmla="*/ 2147483646 h 810"/>
              <a:gd name="T70" fmla="*/ 2147483646 w 810"/>
              <a:gd name="T71" fmla="*/ 2147483646 h 810"/>
              <a:gd name="T72" fmla="*/ 2147483646 w 810"/>
              <a:gd name="T73" fmla="*/ 2147483646 h 810"/>
              <a:gd name="T74" fmla="*/ 2147483646 w 810"/>
              <a:gd name="T75" fmla="*/ 2147483646 h 810"/>
              <a:gd name="T76" fmla="*/ 2147483646 w 810"/>
              <a:gd name="T77" fmla="*/ 2147483646 h 810"/>
              <a:gd name="T78" fmla="*/ 2147483646 w 810"/>
              <a:gd name="T79" fmla="*/ 2147483646 h 810"/>
              <a:gd name="T80" fmla="*/ 2147483646 w 810"/>
              <a:gd name="T81" fmla="*/ 2147483646 h 810"/>
              <a:gd name="T82" fmla="*/ 2147483646 w 810"/>
              <a:gd name="T83" fmla="*/ 2147483646 h 810"/>
              <a:gd name="T84" fmla="*/ 2147483646 w 810"/>
              <a:gd name="T85" fmla="*/ 2147483646 h 810"/>
              <a:gd name="T86" fmla="*/ 2147483646 w 810"/>
              <a:gd name="T87" fmla="*/ 2147483646 h 810"/>
              <a:gd name="T88" fmla="*/ 2147483646 w 810"/>
              <a:gd name="T89" fmla="*/ 2147483646 h 810"/>
              <a:gd name="T90" fmla="*/ 2147483646 w 810"/>
              <a:gd name="T91" fmla="*/ 2147483646 h 810"/>
              <a:gd name="T92" fmla="*/ 2147483646 w 810"/>
              <a:gd name="T93" fmla="*/ 2147483646 h 810"/>
              <a:gd name="T94" fmla="*/ 2147483646 w 810"/>
              <a:gd name="T95" fmla="*/ 2147483646 h 810"/>
              <a:gd name="T96" fmla="*/ 2147483646 w 810"/>
              <a:gd name="T97" fmla="*/ 2147483646 h 810"/>
              <a:gd name="T98" fmla="*/ 2147483646 w 810"/>
              <a:gd name="T99" fmla="*/ 2147483646 h 810"/>
              <a:gd name="T100" fmla="*/ 2147483646 w 810"/>
              <a:gd name="T101" fmla="*/ 2147483646 h 810"/>
              <a:gd name="T102" fmla="*/ 2147483646 w 810"/>
              <a:gd name="T103" fmla="*/ 2147483646 h 810"/>
              <a:gd name="T104" fmla="*/ 2147483646 w 810"/>
              <a:gd name="T105" fmla="*/ 2147483646 h 810"/>
              <a:gd name="T106" fmla="*/ 2147483646 w 810"/>
              <a:gd name="T107" fmla="*/ 0 h 810"/>
              <a:gd name="T108" fmla="*/ 2147483646 w 810"/>
              <a:gd name="T109" fmla="*/ 0 h 810"/>
              <a:gd name="T110" fmla="*/ 2147483646 w 810"/>
              <a:gd name="T111" fmla="*/ 2147483646 h 810"/>
              <a:gd name="T112" fmla="*/ 2147483646 w 810"/>
              <a:gd name="T113" fmla="*/ 2147483646 h 810"/>
              <a:gd name="T114" fmla="*/ 2147483646 w 810"/>
              <a:gd name="T115" fmla="*/ 2147483646 h 810"/>
              <a:gd name="T116" fmla="*/ 0 w 810"/>
              <a:gd name="T117" fmla="*/ 2147483646 h 810"/>
              <a:gd name="T118" fmla="*/ 2147483646 w 810"/>
              <a:gd name="T119" fmla="*/ 2147483646 h 810"/>
              <a:gd name="T120" fmla="*/ 2147483646 w 810"/>
              <a:gd name="T121" fmla="*/ 2147483646 h 810"/>
              <a:gd name="T122" fmla="*/ 2147483646 w 810"/>
              <a:gd name="T123" fmla="*/ 2147483646 h 810"/>
              <a:gd name="T124" fmla="*/ 2147483646 w 810"/>
              <a:gd name="T125" fmla="*/ 2147483646 h 810"/>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810" h="810">
                <a:moveTo>
                  <a:pt x="784" y="654"/>
                </a:moveTo>
                <a:lnTo>
                  <a:pt x="784" y="654"/>
                </a:lnTo>
                <a:cubicBezTo>
                  <a:pt x="715" y="660"/>
                  <a:pt x="660" y="715"/>
                  <a:pt x="654" y="784"/>
                </a:cubicBezTo>
                <a:lnTo>
                  <a:pt x="155" y="784"/>
                </a:lnTo>
                <a:cubicBezTo>
                  <a:pt x="149" y="715"/>
                  <a:pt x="94" y="660"/>
                  <a:pt x="25" y="654"/>
                </a:cubicBezTo>
                <a:lnTo>
                  <a:pt x="25" y="243"/>
                </a:lnTo>
                <a:lnTo>
                  <a:pt x="78" y="401"/>
                </a:lnTo>
                <a:cubicBezTo>
                  <a:pt x="91" y="440"/>
                  <a:pt x="126" y="465"/>
                  <a:pt x="166" y="465"/>
                </a:cubicBezTo>
                <a:lnTo>
                  <a:pt x="180" y="465"/>
                </a:lnTo>
                <a:lnTo>
                  <a:pt x="180" y="478"/>
                </a:lnTo>
                <a:cubicBezTo>
                  <a:pt x="180" y="512"/>
                  <a:pt x="207" y="540"/>
                  <a:pt x="241" y="540"/>
                </a:cubicBezTo>
                <a:cubicBezTo>
                  <a:pt x="275" y="540"/>
                  <a:pt x="302" y="512"/>
                  <a:pt x="302" y="478"/>
                </a:cubicBezTo>
                <a:lnTo>
                  <a:pt x="302" y="465"/>
                </a:lnTo>
                <a:lnTo>
                  <a:pt x="506" y="465"/>
                </a:lnTo>
                <a:lnTo>
                  <a:pt x="506" y="478"/>
                </a:lnTo>
                <a:cubicBezTo>
                  <a:pt x="506" y="512"/>
                  <a:pt x="534" y="540"/>
                  <a:pt x="568" y="540"/>
                </a:cubicBezTo>
                <a:cubicBezTo>
                  <a:pt x="602" y="540"/>
                  <a:pt x="629" y="512"/>
                  <a:pt x="629" y="478"/>
                </a:cubicBezTo>
                <a:lnTo>
                  <a:pt x="629" y="465"/>
                </a:lnTo>
                <a:lnTo>
                  <a:pt x="642" y="465"/>
                </a:lnTo>
                <a:cubicBezTo>
                  <a:pt x="683" y="465"/>
                  <a:pt x="718" y="440"/>
                  <a:pt x="731" y="401"/>
                </a:cubicBezTo>
                <a:lnTo>
                  <a:pt x="784" y="243"/>
                </a:lnTo>
                <a:lnTo>
                  <a:pt x="784" y="654"/>
                </a:lnTo>
                <a:close/>
                <a:moveTo>
                  <a:pt x="784" y="747"/>
                </a:moveTo>
                <a:lnTo>
                  <a:pt x="784" y="747"/>
                </a:lnTo>
                <a:cubicBezTo>
                  <a:pt x="784" y="768"/>
                  <a:pt x="768" y="784"/>
                  <a:pt x="748" y="784"/>
                </a:cubicBezTo>
                <a:lnTo>
                  <a:pt x="679" y="784"/>
                </a:lnTo>
                <a:cubicBezTo>
                  <a:pt x="684" y="729"/>
                  <a:pt x="729" y="684"/>
                  <a:pt x="784" y="679"/>
                </a:cubicBezTo>
                <a:lnTo>
                  <a:pt x="784" y="747"/>
                </a:lnTo>
                <a:close/>
                <a:moveTo>
                  <a:pt x="61" y="784"/>
                </a:moveTo>
                <a:lnTo>
                  <a:pt x="61" y="784"/>
                </a:lnTo>
                <a:cubicBezTo>
                  <a:pt x="41" y="784"/>
                  <a:pt x="25" y="768"/>
                  <a:pt x="25" y="747"/>
                </a:cubicBezTo>
                <a:lnTo>
                  <a:pt x="25" y="679"/>
                </a:lnTo>
                <a:cubicBezTo>
                  <a:pt x="80" y="684"/>
                  <a:pt x="125" y="729"/>
                  <a:pt x="130" y="784"/>
                </a:cubicBezTo>
                <a:lnTo>
                  <a:pt x="61" y="784"/>
                </a:lnTo>
                <a:close/>
                <a:moveTo>
                  <a:pt x="278" y="425"/>
                </a:moveTo>
                <a:lnTo>
                  <a:pt x="278" y="478"/>
                </a:lnTo>
                <a:cubicBezTo>
                  <a:pt x="278" y="498"/>
                  <a:pt x="261" y="515"/>
                  <a:pt x="241" y="515"/>
                </a:cubicBezTo>
                <a:cubicBezTo>
                  <a:pt x="221" y="515"/>
                  <a:pt x="205" y="498"/>
                  <a:pt x="205" y="478"/>
                </a:cubicBezTo>
                <a:lnTo>
                  <a:pt x="205" y="425"/>
                </a:lnTo>
                <a:lnTo>
                  <a:pt x="278" y="425"/>
                </a:lnTo>
                <a:close/>
                <a:moveTo>
                  <a:pt x="604" y="425"/>
                </a:moveTo>
                <a:lnTo>
                  <a:pt x="604" y="478"/>
                </a:lnTo>
                <a:cubicBezTo>
                  <a:pt x="604" y="498"/>
                  <a:pt x="588" y="515"/>
                  <a:pt x="568" y="515"/>
                </a:cubicBezTo>
                <a:cubicBezTo>
                  <a:pt x="548" y="515"/>
                  <a:pt x="531" y="498"/>
                  <a:pt x="531" y="478"/>
                </a:cubicBezTo>
                <a:lnTo>
                  <a:pt x="531" y="425"/>
                </a:lnTo>
                <a:lnTo>
                  <a:pt x="604" y="425"/>
                </a:lnTo>
                <a:close/>
                <a:moveTo>
                  <a:pt x="32" y="138"/>
                </a:moveTo>
                <a:lnTo>
                  <a:pt x="32" y="138"/>
                </a:lnTo>
                <a:cubicBezTo>
                  <a:pt x="38" y="128"/>
                  <a:pt x="49" y="123"/>
                  <a:pt x="61" y="123"/>
                </a:cubicBezTo>
                <a:lnTo>
                  <a:pt x="747" y="123"/>
                </a:lnTo>
                <a:cubicBezTo>
                  <a:pt x="760" y="123"/>
                  <a:pt x="770" y="128"/>
                  <a:pt x="777" y="138"/>
                </a:cubicBezTo>
                <a:cubicBezTo>
                  <a:pt x="784" y="148"/>
                  <a:pt x="786" y="159"/>
                  <a:pt x="783" y="171"/>
                </a:cubicBezTo>
                <a:lnTo>
                  <a:pt x="708" y="394"/>
                </a:lnTo>
                <a:cubicBezTo>
                  <a:pt x="698" y="422"/>
                  <a:pt x="672" y="441"/>
                  <a:pt x="642" y="441"/>
                </a:cubicBezTo>
                <a:lnTo>
                  <a:pt x="629" y="441"/>
                </a:lnTo>
                <a:lnTo>
                  <a:pt x="629" y="412"/>
                </a:lnTo>
                <a:cubicBezTo>
                  <a:pt x="629" y="406"/>
                  <a:pt x="624" y="400"/>
                  <a:pt x="617" y="400"/>
                </a:cubicBezTo>
                <a:lnTo>
                  <a:pt x="519" y="400"/>
                </a:lnTo>
                <a:cubicBezTo>
                  <a:pt x="512" y="400"/>
                  <a:pt x="506" y="406"/>
                  <a:pt x="506" y="412"/>
                </a:cubicBezTo>
                <a:lnTo>
                  <a:pt x="506" y="441"/>
                </a:lnTo>
                <a:lnTo>
                  <a:pt x="302" y="441"/>
                </a:lnTo>
                <a:lnTo>
                  <a:pt x="302" y="412"/>
                </a:lnTo>
                <a:cubicBezTo>
                  <a:pt x="302" y="406"/>
                  <a:pt x="297" y="400"/>
                  <a:pt x="290" y="400"/>
                </a:cubicBezTo>
                <a:lnTo>
                  <a:pt x="192" y="400"/>
                </a:lnTo>
                <a:cubicBezTo>
                  <a:pt x="185" y="400"/>
                  <a:pt x="180" y="406"/>
                  <a:pt x="180" y="412"/>
                </a:cubicBezTo>
                <a:lnTo>
                  <a:pt x="180" y="441"/>
                </a:lnTo>
                <a:lnTo>
                  <a:pt x="166" y="441"/>
                </a:lnTo>
                <a:cubicBezTo>
                  <a:pt x="137" y="441"/>
                  <a:pt x="110" y="422"/>
                  <a:pt x="101" y="394"/>
                </a:cubicBezTo>
                <a:lnTo>
                  <a:pt x="27" y="171"/>
                </a:lnTo>
                <a:cubicBezTo>
                  <a:pt x="23" y="159"/>
                  <a:pt x="25" y="148"/>
                  <a:pt x="32" y="138"/>
                </a:cubicBezTo>
                <a:close/>
                <a:moveTo>
                  <a:pt x="253" y="78"/>
                </a:moveTo>
                <a:lnTo>
                  <a:pt x="253" y="78"/>
                </a:lnTo>
                <a:cubicBezTo>
                  <a:pt x="253" y="48"/>
                  <a:pt x="277" y="24"/>
                  <a:pt x="306" y="24"/>
                </a:cubicBezTo>
                <a:lnTo>
                  <a:pt x="502" y="24"/>
                </a:lnTo>
                <a:cubicBezTo>
                  <a:pt x="532" y="24"/>
                  <a:pt x="556" y="48"/>
                  <a:pt x="556" y="78"/>
                </a:cubicBezTo>
                <a:lnTo>
                  <a:pt x="556" y="98"/>
                </a:lnTo>
                <a:lnTo>
                  <a:pt x="253" y="98"/>
                </a:lnTo>
                <a:lnTo>
                  <a:pt x="253" y="78"/>
                </a:lnTo>
                <a:close/>
                <a:moveTo>
                  <a:pt x="797" y="124"/>
                </a:moveTo>
                <a:lnTo>
                  <a:pt x="797" y="124"/>
                </a:lnTo>
                <a:cubicBezTo>
                  <a:pt x="785" y="107"/>
                  <a:pt x="767" y="98"/>
                  <a:pt x="747" y="98"/>
                </a:cubicBezTo>
                <a:lnTo>
                  <a:pt x="580" y="98"/>
                </a:lnTo>
                <a:lnTo>
                  <a:pt x="580" y="78"/>
                </a:lnTo>
                <a:cubicBezTo>
                  <a:pt x="580" y="35"/>
                  <a:pt x="545" y="0"/>
                  <a:pt x="502" y="0"/>
                </a:cubicBezTo>
                <a:lnTo>
                  <a:pt x="306" y="0"/>
                </a:lnTo>
                <a:cubicBezTo>
                  <a:pt x="264" y="0"/>
                  <a:pt x="229" y="35"/>
                  <a:pt x="229" y="78"/>
                </a:cubicBezTo>
                <a:lnTo>
                  <a:pt x="229" y="98"/>
                </a:lnTo>
                <a:lnTo>
                  <a:pt x="61" y="98"/>
                </a:lnTo>
                <a:cubicBezTo>
                  <a:pt x="41" y="98"/>
                  <a:pt x="24" y="107"/>
                  <a:pt x="12" y="124"/>
                </a:cubicBezTo>
                <a:cubicBezTo>
                  <a:pt x="4" y="135"/>
                  <a:pt x="0" y="148"/>
                  <a:pt x="0" y="161"/>
                </a:cubicBezTo>
                <a:lnTo>
                  <a:pt x="0" y="747"/>
                </a:lnTo>
                <a:cubicBezTo>
                  <a:pt x="0" y="782"/>
                  <a:pt x="28" y="809"/>
                  <a:pt x="61" y="809"/>
                </a:cubicBezTo>
                <a:lnTo>
                  <a:pt x="748" y="809"/>
                </a:lnTo>
                <a:cubicBezTo>
                  <a:pt x="781" y="809"/>
                  <a:pt x="809" y="782"/>
                  <a:pt x="809" y="747"/>
                </a:cubicBezTo>
                <a:lnTo>
                  <a:pt x="809" y="161"/>
                </a:lnTo>
                <a:cubicBezTo>
                  <a:pt x="809" y="148"/>
                  <a:pt x="805" y="135"/>
                  <a:pt x="797" y="124"/>
                </a:cubicBezTo>
                <a:close/>
              </a:path>
            </a:pathLst>
          </a:custGeom>
          <a:solidFill>
            <a:schemeClr val="bg1"/>
          </a:solidFill>
          <a:ln>
            <a:noFill/>
          </a:ln>
          <a:effectLst/>
        </p:spPr>
        <p:txBody>
          <a:bodyPr wrap="none" anchor="ctr"/>
          <a:lstStyle/>
          <a:p>
            <a:pPr marL="0" marR="0" lvl="0" indent="0" algn="l" defTabSz="684977" rtl="0" eaLnBrk="1" fontAlgn="auto" latinLnBrk="0" hangingPunct="1">
              <a:lnSpc>
                <a:spcPct val="100000"/>
              </a:lnSpc>
              <a:spcBef>
                <a:spcPts val="0"/>
              </a:spcBef>
              <a:spcAft>
                <a:spcPts val="0"/>
              </a:spcAft>
              <a:buClrTx/>
              <a:buSzTx/>
              <a:buFontTx/>
              <a:buNone/>
              <a:tabLst/>
              <a:defRPr/>
            </a:pPr>
            <a:endParaRPr kumimoji="0" lang="en-US" sz="1349" b="0" i="0" u="none" strike="noStrike" kern="1200" cap="none" spc="0" normalizeH="0" baseline="0" noProof="0" dirty="0">
              <a:ln>
                <a:noFill/>
              </a:ln>
              <a:solidFill>
                <a:srgbClr val="7F7F7F"/>
              </a:solidFill>
              <a:effectLst/>
              <a:uLnTx/>
              <a:uFillTx/>
              <a:latin typeface="IBM Plex Sans" panose="020B0503050203000203" pitchFamily="34" charset="0"/>
              <a:ea typeface="+mn-ea"/>
              <a:cs typeface="+mn-cs"/>
            </a:endParaRPr>
          </a:p>
        </p:txBody>
      </p:sp>
      <p:sp>
        <p:nvSpPr>
          <p:cNvPr id="58" name="Freeform 3">
            <a:extLst>
              <a:ext uri="{FF2B5EF4-FFF2-40B4-BE49-F238E27FC236}">
                <a16:creationId xmlns:a16="http://schemas.microsoft.com/office/drawing/2014/main" id="{A97BDA5B-7E46-EB47-A26C-17DAFAB70C74}"/>
              </a:ext>
            </a:extLst>
          </p:cNvPr>
          <p:cNvSpPr>
            <a:spLocks noChangeArrowheads="1"/>
          </p:cNvSpPr>
          <p:nvPr/>
        </p:nvSpPr>
        <p:spPr bwMode="auto">
          <a:xfrm>
            <a:off x="3535607" y="1455442"/>
            <a:ext cx="1069581" cy="1069584"/>
          </a:xfrm>
          <a:custGeom>
            <a:avLst/>
            <a:gdLst>
              <a:gd name="T0" fmla="*/ 496 w 994"/>
              <a:gd name="T1" fmla="*/ 0 h 994"/>
              <a:gd name="T2" fmla="*/ 496 w 994"/>
              <a:gd name="T3" fmla="*/ 0 h 994"/>
              <a:gd name="T4" fmla="*/ 993 w 994"/>
              <a:gd name="T5" fmla="*/ 496 h 994"/>
              <a:gd name="T6" fmla="*/ 993 w 994"/>
              <a:gd name="T7" fmla="*/ 496 h 994"/>
              <a:gd name="T8" fmla="*/ 496 w 994"/>
              <a:gd name="T9" fmla="*/ 993 h 994"/>
              <a:gd name="T10" fmla="*/ 496 w 994"/>
              <a:gd name="T11" fmla="*/ 993 h 994"/>
              <a:gd name="T12" fmla="*/ 0 w 994"/>
              <a:gd name="T13" fmla="*/ 496 h 994"/>
              <a:gd name="T14" fmla="*/ 0 w 994"/>
              <a:gd name="T15" fmla="*/ 496 h 994"/>
              <a:gd name="T16" fmla="*/ 496 w 994"/>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4" h="994">
                <a:moveTo>
                  <a:pt x="496" y="0"/>
                </a:moveTo>
                <a:lnTo>
                  <a:pt x="496" y="0"/>
                </a:lnTo>
                <a:cubicBezTo>
                  <a:pt x="771" y="0"/>
                  <a:pt x="993" y="222"/>
                  <a:pt x="993" y="496"/>
                </a:cubicBezTo>
                <a:lnTo>
                  <a:pt x="993" y="496"/>
                </a:lnTo>
                <a:cubicBezTo>
                  <a:pt x="993" y="771"/>
                  <a:pt x="771" y="993"/>
                  <a:pt x="496" y="993"/>
                </a:cubicBezTo>
                <a:lnTo>
                  <a:pt x="496" y="993"/>
                </a:lnTo>
                <a:cubicBezTo>
                  <a:pt x="222" y="993"/>
                  <a:pt x="0" y="771"/>
                  <a:pt x="0" y="496"/>
                </a:cubicBezTo>
                <a:lnTo>
                  <a:pt x="0" y="496"/>
                </a:lnTo>
                <a:cubicBezTo>
                  <a:pt x="0" y="222"/>
                  <a:pt x="222" y="0"/>
                  <a:pt x="496" y="0"/>
                </a:cubicBezTo>
              </a:path>
            </a:pathLst>
          </a:custGeom>
          <a:solidFill>
            <a:schemeClr val="accent4"/>
          </a:solidFill>
          <a:ln>
            <a:noFill/>
          </a:ln>
          <a:effectLst/>
        </p:spPr>
        <p:txBody>
          <a:bodyPr wrap="none" anchor="ctr"/>
          <a:lstStyle/>
          <a:p>
            <a:pPr marL="0" marR="0" lvl="0" indent="0" algn="l" defTabSz="684977" rtl="0" eaLnBrk="1" fontAlgn="auto" latinLnBrk="0" hangingPunct="1">
              <a:lnSpc>
                <a:spcPct val="100000"/>
              </a:lnSpc>
              <a:spcBef>
                <a:spcPts val="0"/>
              </a:spcBef>
              <a:spcAft>
                <a:spcPts val="0"/>
              </a:spcAft>
              <a:buClrTx/>
              <a:buSzTx/>
              <a:buFontTx/>
              <a:buNone/>
              <a:tabLst/>
              <a:defRPr/>
            </a:pPr>
            <a:endParaRPr kumimoji="0" lang="es-ES_tradnl" sz="2446" b="0" i="0" u="none" strike="noStrike" kern="1200" cap="none" spc="0" normalizeH="0" baseline="0" noProof="0">
              <a:ln>
                <a:noFill/>
              </a:ln>
              <a:solidFill>
                <a:srgbClr val="7F7F7F"/>
              </a:solidFill>
              <a:effectLst/>
              <a:uLnTx/>
              <a:uFillTx/>
              <a:latin typeface="IBM Plex Sans" panose="020B0503050203000203" pitchFamily="34" charset="0"/>
              <a:ea typeface="+mn-ea"/>
              <a:cs typeface="+mn-cs"/>
            </a:endParaRPr>
          </a:p>
        </p:txBody>
      </p:sp>
      <p:sp>
        <p:nvSpPr>
          <p:cNvPr id="77" name="Freeform 78">
            <a:extLst>
              <a:ext uri="{FF2B5EF4-FFF2-40B4-BE49-F238E27FC236}">
                <a16:creationId xmlns:a16="http://schemas.microsoft.com/office/drawing/2014/main" id="{D451A3A1-5A67-C64C-9ED3-EDFACA0C3FAD}"/>
              </a:ext>
            </a:extLst>
          </p:cNvPr>
          <p:cNvSpPr>
            <a:spLocks noChangeArrowheads="1"/>
          </p:cNvSpPr>
          <p:nvPr/>
        </p:nvSpPr>
        <p:spPr bwMode="auto">
          <a:xfrm>
            <a:off x="8116372" y="1303300"/>
            <a:ext cx="948758" cy="614208"/>
          </a:xfrm>
          <a:custGeom>
            <a:avLst/>
            <a:gdLst>
              <a:gd name="T0" fmla="*/ 0 w 532"/>
              <a:gd name="T1" fmla="*/ 0 h 700"/>
              <a:gd name="T2" fmla="*/ 531 w 532"/>
              <a:gd name="T3" fmla="*/ 0 h 700"/>
              <a:gd name="T4" fmla="*/ 531 w 532"/>
              <a:gd name="T5" fmla="*/ 699 h 700"/>
              <a:gd name="T6" fmla="*/ 0 w 532"/>
              <a:gd name="T7" fmla="*/ 699 h 700"/>
              <a:gd name="T8" fmla="*/ 0 w 532"/>
              <a:gd name="T9" fmla="*/ 0 h 700"/>
              <a:gd name="connsiteX0" fmla="*/ 0 w 9981"/>
              <a:gd name="connsiteY0" fmla="*/ 0 h 9986"/>
              <a:gd name="connsiteX1" fmla="*/ 9981 w 9981"/>
              <a:gd name="connsiteY1" fmla="*/ 0 h 9986"/>
              <a:gd name="connsiteX2" fmla="*/ 6789 w 9981"/>
              <a:gd name="connsiteY2" fmla="*/ 5300 h 9986"/>
              <a:gd name="connsiteX3" fmla="*/ 9981 w 9981"/>
              <a:gd name="connsiteY3" fmla="*/ 9986 h 9986"/>
              <a:gd name="connsiteX4" fmla="*/ 0 w 9981"/>
              <a:gd name="connsiteY4" fmla="*/ 9986 h 9986"/>
              <a:gd name="connsiteX5" fmla="*/ 0 w 9981"/>
              <a:gd name="connsiteY5" fmla="*/ 0 h 9986"/>
              <a:gd name="connsiteX0" fmla="*/ 0 w 10000"/>
              <a:gd name="connsiteY0" fmla="*/ 0 h 10000"/>
              <a:gd name="connsiteX1" fmla="*/ 10000 w 10000"/>
              <a:gd name="connsiteY1" fmla="*/ 0 h 10000"/>
              <a:gd name="connsiteX2" fmla="*/ 8224 w 10000"/>
              <a:gd name="connsiteY2" fmla="*/ 5706 h 10000"/>
              <a:gd name="connsiteX3" fmla="*/ 10000 w 10000"/>
              <a:gd name="connsiteY3" fmla="*/ 10000 h 10000"/>
              <a:gd name="connsiteX4" fmla="*/ 0 w 10000"/>
              <a:gd name="connsiteY4" fmla="*/ 10000 h 10000"/>
              <a:gd name="connsiteX5" fmla="*/ 0 w 10000"/>
              <a:gd name="connsiteY5" fmla="*/ 0 h 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000" h="10000">
                <a:moveTo>
                  <a:pt x="0" y="0"/>
                </a:moveTo>
                <a:lnTo>
                  <a:pt x="10000" y="0"/>
                </a:lnTo>
                <a:cubicBezTo>
                  <a:pt x="10011" y="1569"/>
                  <a:pt x="8213" y="4137"/>
                  <a:pt x="8224" y="5706"/>
                </a:cubicBezTo>
                <a:lnTo>
                  <a:pt x="10000" y="10000"/>
                </a:lnTo>
                <a:lnTo>
                  <a:pt x="0" y="10000"/>
                </a:lnTo>
                <a:lnTo>
                  <a:pt x="0" y="0"/>
                </a:lnTo>
              </a:path>
            </a:pathLst>
          </a:custGeom>
          <a:solidFill>
            <a:schemeClr val="accent1"/>
          </a:solidFill>
          <a:ln>
            <a:noFill/>
          </a:ln>
          <a:effectLst/>
        </p:spPr>
        <p:txBody>
          <a:bodyPr wrap="none" anchor="ctr"/>
          <a:lstStyle/>
          <a:p>
            <a:pPr marL="0" marR="0" lvl="0" indent="0" algn="l" defTabSz="684977" rtl="0" eaLnBrk="1" fontAlgn="auto" latinLnBrk="0" hangingPunct="1">
              <a:lnSpc>
                <a:spcPct val="100000"/>
              </a:lnSpc>
              <a:spcBef>
                <a:spcPts val="0"/>
              </a:spcBef>
              <a:spcAft>
                <a:spcPts val="0"/>
              </a:spcAft>
              <a:buClrTx/>
              <a:buSzTx/>
              <a:buFontTx/>
              <a:buNone/>
              <a:tabLst/>
              <a:defRPr/>
            </a:pPr>
            <a:endParaRPr kumimoji="0" lang="es-ES_tradnl" sz="2446" b="0" i="0" u="none" strike="noStrike" kern="1200" cap="none" spc="0" normalizeH="0" baseline="0" noProof="0">
              <a:ln>
                <a:noFill/>
              </a:ln>
              <a:solidFill>
                <a:srgbClr val="7F7F7F"/>
              </a:solidFill>
              <a:effectLst/>
              <a:uLnTx/>
              <a:uFillTx/>
              <a:latin typeface="IBM Plex Sans" panose="020B0503050203000203" pitchFamily="34" charset="0"/>
              <a:ea typeface="+mn-ea"/>
              <a:cs typeface="+mn-cs"/>
            </a:endParaRPr>
          </a:p>
        </p:txBody>
      </p:sp>
      <p:sp>
        <p:nvSpPr>
          <p:cNvPr id="78" name="Freeform 80">
            <a:extLst>
              <a:ext uri="{FF2B5EF4-FFF2-40B4-BE49-F238E27FC236}">
                <a16:creationId xmlns:a16="http://schemas.microsoft.com/office/drawing/2014/main" id="{3C3512DB-5E03-3E4F-A82E-9D6DA062405C}"/>
              </a:ext>
            </a:extLst>
          </p:cNvPr>
          <p:cNvSpPr>
            <a:spLocks noChangeArrowheads="1"/>
          </p:cNvSpPr>
          <p:nvPr/>
        </p:nvSpPr>
        <p:spPr bwMode="auto">
          <a:xfrm>
            <a:off x="7816952" y="4219686"/>
            <a:ext cx="549441" cy="90981"/>
          </a:xfrm>
          <a:custGeom>
            <a:avLst/>
            <a:gdLst>
              <a:gd name="T0" fmla="*/ 1245 w 1246"/>
              <a:gd name="T1" fmla="*/ 126 h 127"/>
              <a:gd name="T2" fmla="*/ 1245 w 1246"/>
              <a:gd name="T3" fmla="*/ 126 h 127"/>
              <a:gd name="T4" fmla="*/ 623 w 1246"/>
              <a:gd name="T5" fmla="*/ 0 h 127"/>
              <a:gd name="T6" fmla="*/ 623 w 1246"/>
              <a:gd name="T7" fmla="*/ 0 h 127"/>
              <a:gd name="T8" fmla="*/ 0 w 1246"/>
              <a:gd name="T9" fmla="*/ 126 h 127"/>
              <a:gd name="T10" fmla="*/ 1245 w 1246"/>
              <a:gd name="T11" fmla="*/ 126 h 127"/>
            </a:gdLst>
            <a:ahLst/>
            <a:cxnLst>
              <a:cxn ang="0">
                <a:pos x="T0" y="T1"/>
              </a:cxn>
              <a:cxn ang="0">
                <a:pos x="T2" y="T3"/>
              </a:cxn>
              <a:cxn ang="0">
                <a:pos x="T4" y="T5"/>
              </a:cxn>
              <a:cxn ang="0">
                <a:pos x="T6" y="T7"/>
              </a:cxn>
              <a:cxn ang="0">
                <a:pos x="T8" y="T9"/>
              </a:cxn>
              <a:cxn ang="0">
                <a:pos x="T10" y="T11"/>
              </a:cxn>
            </a:cxnLst>
            <a:rect l="0" t="0" r="r" b="b"/>
            <a:pathLst>
              <a:path w="1246" h="127">
                <a:moveTo>
                  <a:pt x="1245" y="126"/>
                </a:moveTo>
                <a:lnTo>
                  <a:pt x="1245" y="126"/>
                </a:lnTo>
                <a:cubicBezTo>
                  <a:pt x="1153" y="53"/>
                  <a:pt x="909" y="0"/>
                  <a:pt x="623" y="0"/>
                </a:cubicBezTo>
                <a:lnTo>
                  <a:pt x="623" y="0"/>
                </a:lnTo>
                <a:cubicBezTo>
                  <a:pt x="336" y="0"/>
                  <a:pt x="92" y="53"/>
                  <a:pt x="0" y="126"/>
                </a:cubicBezTo>
                <a:lnTo>
                  <a:pt x="1245" y="126"/>
                </a:lnTo>
              </a:path>
            </a:pathLst>
          </a:custGeom>
          <a:solidFill>
            <a:schemeClr val="accent1"/>
          </a:solidFill>
          <a:ln>
            <a:noFill/>
          </a:ln>
          <a:effectLst/>
        </p:spPr>
        <p:txBody>
          <a:bodyPr wrap="none" anchor="ctr"/>
          <a:lstStyle/>
          <a:p>
            <a:pPr marL="0" marR="0" lvl="0" indent="0" algn="l" defTabSz="684977" rtl="0" eaLnBrk="1" fontAlgn="auto" latinLnBrk="0" hangingPunct="1">
              <a:lnSpc>
                <a:spcPct val="100000"/>
              </a:lnSpc>
              <a:spcBef>
                <a:spcPts val="0"/>
              </a:spcBef>
              <a:spcAft>
                <a:spcPts val="0"/>
              </a:spcAft>
              <a:buClrTx/>
              <a:buSzTx/>
              <a:buFontTx/>
              <a:buNone/>
              <a:tabLst/>
              <a:defRPr/>
            </a:pPr>
            <a:endParaRPr kumimoji="0" lang="es-ES_tradnl" sz="2446" b="0" i="0" u="none" strike="noStrike" kern="1200" cap="none" spc="0" normalizeH="0" baseline="0" noProof="0">
              <a:ln>
                <a:noFill/>
              </a:ln>
              <a:solidFill>
                <a:srgbClr val="7F7F7F"/>
              </a:solidFill>
              <a:effectLst/>
              <a:uLnTx/>
              <a:uFillTx/>
              <a:latin typeface="IBM Plex Sans" panose="020B0503050203000203" pitchFamily="34" charset="0"/>
              <a:ea typeface="+mn-ea"/>
              <a:cs typeface="+mn-cs"/>
            </a:endParaRPr>
          </a:p>
        </p:txBody>
      </p:sp>
      <p:pic>
        <p:nvPicPr>
          <p:cNvPr id="79" name="Graphic 78">
            <a:extLst>
              <a:ext uri="{FF2B5EF4-FFF2-40B4-BE49-F238E27FC236}">
                <a16:creationId xmlns:a16="http://schemas.microsoft.com/office/drawing/2014/main" id="{D9623841-584B-DF4D-9DB3-E2AFBCE8A555}"/>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307425" y="1321783"/>
            <a:ext cx="347087" cy="347087"/>
          </a:xfrm>
          <a:prstGeom prst="rect">
            <a:avLst/>
          </a:prstGeom>
        </p:spPr>
      </p:pic>
      <p:sp>
        <p:nvSpPr>
          <p:cNvPr id="80" name="Rectangle 79">
            <a:extLst>
              <a:ext uri="{FF2B5EF4-FFF2-40B4-BE49-F238E27FC236}">
                <a16:creationId xmlns:a16="http://schemas.microsoft.com/office/drawing/2014/main" id="{4BA353F6-5813-EC47-8B84-D7D29958E156}"/>
              </a:ext>
            </a:extLst>
          </p:cNvPr>
          <p:cNvSpPr/>
          <p:nvPr/>
        </p:nvSpPr>
        <p:spPr>
          <a:xfrm>
            <a:off x="8250151" y="1737820"/>
            <a:ext cx="402674" cy="230704"/>
          </a:xfrm>
          <a:prstGeom prst="rect">
            <a:avLst/>
          </a:prstGeom>
        </p:spPr>
        <p:txBody>
          <a:bodyPr wrap="none">
            <a:spAutoFit/>
          </a:bodyPr>
          <a:lstStyle/>
          <a:p>
            <a:pPr marL="0" marR="0" lvl="0" indent="0" algn="l" defTabSz="685503" rtl="0" eaLnBrk="1" fontAlgn="auto" latinLnBrk="0" hangingPunct="1">
              <a:lnSpc>
                <a:spcPct val="100000"/>
              </a:lnSpc>
              <a:spcBef>
                <a:spcPts val="0"/>
              </a:spcBef>
              <a:spcAft>
                <a:spcPts val="0"/>
              </a:spcAft>
              <a:buClrTx/>
              <a:buSzTx/>
              <a:buFontTx/>
              <a:buNone/>
              <a:tabLst/>
              <a:defRPr/>
            </a:pPr>
            <a:r>
              <a:rPr kumimoji="0" lang="es-ES_tradnl" sz="899" b="0" i="0" u="none" strike="noStrike" kern="1200" cap="none" spc="0" normalizeH="0" baseline="0" noProof="0" dirty="0">
                <a:ln>
                  <a:noFill/>
                </a:ln>
                <a:solidFill>
                  <a:srgbClr val="FFFFFF"/>
                </a:solidFill>
                <a:effectLst/>
                <a:uLnTx/>
                <a:uFillTx/>
                <a:latin typeface="IBM Plex Sans Regular"/>
                <a:ea typeface="+mn-ea"/>
                <a:cs typeface="+mn-cs"/>
              </a:rPr>
              <a:t>TBD</a:t>
            </a:r>
          </a:p>
        </p:txBody>
      </p:sp>
      <p:sp>
        <p:nvSpPr>
          <p:cNvPr id="69" name="TextBox 68">
            <a:extLst>
              <a:ext uri="{FF2B5EF4-FFF2-40B4-BE49-F238E27FC236}">
                <a16:creationId xmlns:a16="http://schemas.microsoft.com/office/drawing/2014/main" id="{F53EC583-44BD-CA40-A1E4-4B93D3B68A83}"/>
              </a:ext>
            </a:extLst>
          </p:cNvPr>
          <p:cNvSpPr txBox="1"/>
          <p:nvPr/>
        </p:nvSpPr>
        <p:spPr>
          <a:xfrm>
            <a:off x="2119861" y="746338"/>
            <a:ext cx="1289584" cy="415498"/>
          </a:xfrm>
          <a:prstGeom prst="rect">
            <a:avLst/>
          </a:prstGeom>
          <a:noFill/>
        </p:spPr>
        <p:txBody>
          <a:bodyPr wrap="square" rtlCol="0" anchor="b" anchorCtr="0">
            <a:spAutoFit/>
          </a:bodyPr>
          <a:lstStyle/>
          <a:p>
            <a:pPr marL="0" marR="0" lvl="0" indent="0" algn="ctr" defTabSz="684977" rtl="0" eaLnBrk="1" fontAlgn="auto" latinLnBrk="0" hangingPunct="1">
              <a:lnSpc>
                <a:spcPct val="100000"/>
              </a:lnSpc>
              <a:spcBef>
                <a:spcPts val="0"/>
              </a:spcBef>
              <a:spcAft>
                <a:spcPts val="0"/>
              </a:spcAft>
              <a:buClrTx/>
              <a:buSzTx/>
              <a:buFontTx/>
              <a:buNone/>
              <a:tabLst/>
              <a:defRPr/>
            </a:pPr>
            <a:r>
              <a:rPr kumimoji="0" lang="es-ES_tradnl" sz="1050" b="1" i="0" u="none" strike="noStrike" kern="1200" cap="none" spc="0" normalizeH="0" baseline="0" noProof="0" dirty="0">
                <a:ln>
                  <a:noFill/>
                </a:ln>
                <a:solidFill>
                  <a:srgbClr val="FFFFFF"/>
                </a:solidFill>
                <a:effectLst/>
                <a:uLnTx/>
                <a:uFillTx/>
                <a:latin typeface="IBM Plex Sans" panose="020B0503050203000203" pitchFamily="34" charset="0"/>
                <a:ea typeface="League Spartan" charset="0"/>
                <a:cs typeface="Poppins" pitchFamily="2" charset="77"/>
              </a:rPr>
              <a:t>Sesión específica CP</a:t>
            </a:r>
          </a:p>
        </p:txBody>
      </p:sp>
      <p:pic>
        <p:nvPicPr>
          <p:cNvPr id="81" name="Graphic 80">
            <a:extLst>
              <a:ext uri="{FF2B5EF4-FFF2-40B4-BE49-F238E27FC236}">
                <a16:creationId xmlns:a16="http://schemas.microsoft.com/office/drawing/2014/main" id="{6DBFA896-B8D7-F84E-A8B4-3519DB2F82B3}"/>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494133" y="1379563"/>
            <a:ext cx="584300" cy="584300"/>
          </a:xfrm>
          <a:prstGeom prst="rect">
            <a:avLst/>
          </a:prstGeom>
        </p:spPr>
      </p:pic>
      <p:pic>
        <p:nvPicPr>
          <p:cNvPr id="82" name="Graphic 81">
            <a:extLst>
              <a:ext uri="{FF2B5EF4-FFF2-40B4-BE49-F238E27FC236}">
                <a16:creationId xmlns:a16="http://schemas.microsoft.com/office/drawing/2014/main" id="{F8EA1893-3580-134F-B1D0-B610011933D8}"/>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3780438" y="1695768"/>
            <a:ext cx="558638" cy="558638"/>
          </a:xfrm>
          <a:prstGeom prst="rect">
            <a:avLst/>
          </a:prstGeom>
        </p:spPr>
      </p:pic>
      <p:sp>
        <p:nvSpPr>
          <p:cNvPr id="37" name="Freeform 121">
            <a:extLst>
              <a:ext uri="{FF2B5EF4-FFF2-40B4-BE49-F238E27FC236}">
                <a16:creationId xmlns:a16="http://schemas.microsoft.com/office/drawing/2014/main" id="{11464D02-1C9A-BC4B-ABB4-6005DCCE5E34}"/>
              </a:ext>
            </a:extLst>
          </p:cNvPr>
          <p:cNvSpPr>
            <a:spLocks noChangeArrowheads="1"/>
          </p:cNvSpPr>
          <p:nvPr/>
        </p:nvSpPr>
        <p:spPr bwMode="auto">
          <a:xfrm>
            <a:off x="5625087" y="2194774"/>
            <a:ext cx="24699" cy="1988222"/>
          </a:xfrm>
          <a:custGeom>
            <a:avLst/>
            <a:gdLst>
              <a:gd name="T0" fmla="*/ 0 w 51"/>
              <a:gd name="T1" fmla="*/ 0 h 4261"/>
              <a:gd name="T2" fmla="*/ 50 w 51"/>
              <a:gd name="T3" fmla="*/ 0 h 4261"/>
              <a:gd name="T4" fmla="*/ 50 w 51"/>
              <a:gd name="T5" fmla="*/ 4260 h 4261"/>
              <a:gd name="T6" fmla="*/ 0 w 51"/>
              <a:gd name="T7" fmla="*/ 4260 h 4261"/>
              <a:gd name="T8" fmla="*/ 0 w 51"/>
              <a:gd name="T9" fmla="*/ 0 h 4261"/>
            </a:gdLst>
            <a:ahLst/>
            <a:cxnLst>
              <a:cxn ang="0">
                <a:pos x="T0" y="T1"/>
              </a:cxn>
              <a:cxn ang="0">
                <a:pos x="T2" y="T3"/>
              </a:cxn>
              <a:cxn ang="0">
                <a:pos x="T4" y="T5"/>
              </a:cxn>
              <a:cxn ang="0">
                <a:pos x="T6" y="T7"/>
              </a:cxn>
              <a:cxn ang="0">
                <a:pos x="T8" y="T9"/>
              </a:cxn>
            </a:cxnLst>
            <a:rect l="0" t="0" r="r" b="b"/>
            <a:pathLst>
              <a:path w="51" h="4261">
                <a:moveTo>
                  <a:pt x="0" y="0"/>
                </a:moveTo>
                <a:lnTo>
                  <a:pt x="50" y="0"/>
                </a:lnTo>
                <a:lnTo>
                  <a:pt x="50" y="4260"/>
                </a:lnTo>
                <a:lnTo>
                  <a:pt x="0" y="4260"/>
                </a:lnTo>
                <a:lnTo>
                  <a:pt x="0" y="0"/>
                </a:lnTo>
              </a:path>
            </a:pathLst>
          </a:custGeom>
          <a:solidFill>
            <a:schemeClr val="accent4">
              <a:lumMod val="40000"/>
              <a:lumOff val="60000"/>
            </a:schemeClr>
          </a:solidFill>
          <a:ln>
            <a:noFill/>
          </a:ln>
          <a:effectLst/>
        </p:spPr>
        <p:txBody>
          <a:bodyPr wrap="none" anchor="ctr"/>
          <a:lstStyle/>
          <a:p>
            <a:pPr marL="0" marR="0" lvl="0" indent="0" algn="l" defTabSz="684977" rtl="0" eaLnBrk="1" fontAlgn="auto" latinLnBrk="0" hangingPunct="1">
              <a:lnSpc>
                <a:spcPct val="100000"/>
              </a:lnSpc>
              <a:spcBef>
                <a:spcPts val="0"/>
              </a:spcBef>
              <a:spcAft>
                <a:spcPts val="0"/>
              </a:spcAft>
              <a:buClrTx/>
              <a:buSzTx/>
              <a:buFontTx/>
              <a:buNone/>
              <a:tabLst/>
              <a:defRPr/>
            </a:pPr>
            <a:endParaRPr kumimoji="0" lang="en-US" sz="2446" b="0" i="0" u="none" strike="noStrike" kern="1200" cap="none" spc="0" normalizeH="0" baseline="0" noProof="0" dirty="0">
              <a:ln>
                <a:noFill/>
              </a:ln>
              <a:solidFill>
                <a:srgbClr val="7F7F7F"/>
              </a:solidFill>
              <a:effectLst/>
              <a:uLnTx/>
              <a:uFillTx/>
              <a:latin typeface="IBM Plex Sans" panose="020B0503050203000203" pitchFamily="34" charset="0"/>
              <a:ea typeface="+mn-ea"/>
              <a:cs typeface="+mn-cs"/>
            </a:endParaRPr>
          </a:p>
        </p:txBody>
      </p:sp>
      <p:sp>
        <p:nvSpPr>
          <p:cNvPr id="43" name="Freeform 3">
            <a:extLst>
              <a:ext uri="{FF2B5EF4-FFF2-40B4-BE49-F238E27FC236}">
                <a16:creationId xmlns:a16="http://schemas.microsoft.com/office/drawing/2014/main" id="{610810EF-B2FA-0842-B852-37A111E38EF6}"/>
              </a:ext>
            </a:extLst>
          </p:cNvPr>
          <p:cNvSpPr>
            <a:spLocks noChangeArrowheads="1"/>
          </p:cNvSpPr>
          <p:nvPr/>
        </p:nvSpPr>
        <p:spPr bwMode="auto">
          <a:xfrm>
            <a:off x="5105509" y="1125190"/>
            <a:ext cx="1069581" cy="1069584"/>
          </a:xfrm>
          <a:custGeom>
            <a:avLst/>
            <a:gdLst>
              <a:gd name="T0" fmla="*/ 496 w 994"/>
              <a:gd name="T1" fmla="*/ 0 h 994"/>
              <a:gd name="T2" fmla="*/ 496 w 994"/>
              <a:gd name="T3" fmla="*/ 0 h 994"/>
              <a:gd name="T4" fmla="*/ 993 w 994"/>
              <a:gd name="T5" fmla="*/ 496 h 994"/>
              <a:gd name="T6" fmla="*/ 993 w 994"/>
              <a:gd name="T7" fmla="*/ 496 h 994"/>
              <a:gd name="T8" fmla="*/ 496 w 994"/>
              <a:gd name="T9" fmla="*/ 993 h 994"/>
              <a:gd name="T10" fmla="*/ 496 w 994"/>
              <a:gd name="T11" fmla="*/ 993 h 994"/>
              <a:gd name="T12" fmla="*/ 0 w 994"/>
              <a:gd name="T13" fmla="*/ 496 h 994"/>
              <a:gd name="T14" fmla="*/ 0 w 994"/>
              <a:gd name="T15" fmla="*/ 496 h 994"/>
              <a:gd name="T16" fmla="*/ 496 w 994"/>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4" h="994">
                <a:moveTo>
                  <a:pt x="496" y="0"/>
                </a:moveTo>
                <a:lnTo>
                  <a:pt x="496" y="0"/>
                </a:lnTo>
                <a:cubicBezTo>
                  <a:pt x="771" y="0"/>
                  <a:pt x="993" y="222"/>
                  <a:pt x="993" y="496"/>
                </a:cubicBezTo>
                <a:lnTo>
                  <a:pt x="993" y="496"/>
                </a:lnTo>
                <a:cubicBezTo>
                  <a:pt x="993" y="771"/>
                  <a:pt x="771" y="993"/>
                  <a:pt x="496" y="993"/>
                </a:cubicBezTo>
                <a:lnTo>
                  <a:pt x="496" y="993"/>
                </a:lnTo>
                <a:cubicBezTo>
                  <a:pt x="222" y="993"/>
                  <a:pt x="0" y="771"/>
                  <a:pt x="0" y="496"/>
                </a:cubicBezTo>
                <a:lnTo>
                  <a:pt x="0" y="496"/>
                </a:lnTo>
                <a:cubicBezTo>
                  <a:pt x="0" y="222"/>
                  <a:pt x="222" y="0"/>
                  <a:pt x="496" y="0"/>
                </a:cubicBezTo>
              </a:path>
            </a:pathLst>
          </a:custGeom>
          <a:solidFill>
            <a:schemeClr val="accent4">
              <a:lumMod val="40000"/>
              <a:lumOff val="60000"/>
            </a:schemeClr>
          </a:solidFill>
          <a:ln>
            <a:noFill/>
          </a:ln>
          <a:effectLst/>
        </p:spPr>
        <p:txBody>
          <a:bodyPr wrap="none" anchor="ctr"/>
          <a:lstStyle/>
          <a:p>
            <a:pPr marL="0" marR="0" lvl="0" indent="0" algn="l" defTabSz="684977" rtl="0" eaLnBrk="1" fontAlgn="auto" latinLnBrk="0" hangingPunct="1">
              <a:lnSpc>
                <a:spcPct val="100000"/>
              </a:lnSpc>
              <a:spcBef>
                <a:spcPts val="0"/>
              </a:spcBef>
              <a:spcAft>
                <a:spcPts val="0"/>
              </a:spcAft>
              <a:buClrTx/>
              <a:buSzTx/>
              <a:buFontTx/>
              <a:buNone/>
              <a:tabLst/>
              <a:defRPr/>
            </a:pPr>
            <a:endParaRPr kumimoji="0" lang="es-ES_tradnl" sz="2446" b="0" i="0" u="none" strike="noStrike" kern="1200" cap="none" spc="0" normalizeH="0" baseline="0" noProof="0">
              <a:ln>
                <a:noFill/>
              </a:ln>
              <a:solidFill>
                <a:srgbClr val="7F7F7F"/>
              </a:solidFill>
              <a:effectLst/>
              <a:uLnTx/>
              <a:uFillTx/>
              <a:latin typeface="IBM Plex Sans" panose="020B0503050203000203" pitchFamily="34" charset="0"/>
              <a:ea typeface="+mn-ea"/>
              <a:cs typeface="+mn-cs"/>
            </a:endParaRPr>
          </a:p>
        </p:txBody>
      </p:sp>
      <p:pic>
        <p:nvPicPr>
          <p:cNvPr id="46" name="Picture 136">
            <a:extLst>
              <a:ext uri="{FF2B5EF4-FFF2-40B4-BE49-F238E27FC236}">
                <a16:creationId xmlns:a16="http://schemas.microsoft.com/office/drawing/2014/main" id="{57EE644B-76CF-FB4A-A213-7D9849984F54}"/>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5455449" y="1397690"/>
            <a:ext cx="357904" cy="357904"/>
          </a:xfrm>
          <a:prstGeom prst="rect">
            <a:avLst/>
          </a:prstGeom>
        </p:spPr>
      </p:pic>
      <p:sp>
        <p:nvSpPr>
          <p:cNvPr id="48" name="Freeform 178">
            <a:extLst>
              <a:ext uri="{FF2B5EF4-FFF2-40B4-BE49-F238E27FC236}">
                <a16:creationId xmlns:a16="http://schemas.microsoft.com/office/drawing/2014/main" id="{6B4C50EE-38DF-CE4C-AED9-F2330D7EF5B4}"/>
              </a:ext>
            </a:extLst>
          </p:cNvPr>
          <p:cNvSpPr>
            <a:spLocks noChangeArrowheads="1"/>
          </p:cNvSpPr>
          <p:nvPr/>
        </p:nvSpPr>
        <p:spPr bwMode="auto">
          <a:xfrm>
            <a:off x="5563266" y="4147826"/>
            <a:ext cx="137900" cy="137900"/>
          </a:xfrm>
          <a:custGeom>
            <a:avLst/>
            <a:gdLst>
              <a:gd name="T0" fmla="*/ 148 w 297"/>
              <a:gd name="T1" fmla="*/ 0 h 296"/>
              <a:gd name="T2" fmla="*/ 148 w 297"/>
              <a:gd name="T3" fmla="*/ 0 h 296"/>
              <a:gd name="T4" fmla="*/ 296 w 297"/>
              <a:gd name="T5" fmla="*/ 147 h 296"/>
              <a:gd name="T6" fmla="*/ 296 w 297"/>
              <a:gd name="T7" fmla="*/ 147 h 296"/>
              <a:gd name="T8" fmla="*/ 148 w 297"/>
              <a:gd name="T9" fmla="*/ 295 h 296"/>
              <a:gd name="T10" fmla="*/ 148 w 297"/>
              <a:gd name="T11" fmla="*/ 295 h 296"/>
              <a:gd name="T12" fmla="*/ 0 w 297"/>
              <a:gd name="T13" fmla="*/ 147 h 296"/>
              <a:gd name="T14" fmla="*/ 0 w 297"/>
              <a:gd name="T15" fmla="*/ 147 h 296"/>
              <a:gd name="T16" fmla="*/ 148 w 297"/>
              <a:gd name="T17"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296">
                <a:moveTo>
                  <a:pt x="148" y="0"/>
                </a:moveTo>
                <a:lnTo>
                  <a:pt x="148" y="0"/>
                </a:lnTo>
                <a:cubicBezTo>
                  <a:pt x="230" y="0"/>
                  <a:pt x="296" y="66"/>
                  <a:pt x="296" y="147"/>
                </a:cubicBezTo>
                <a:lnTo>
                  <a:pt x="296" y="147"/>
                </a:lnTo>
                <a:cubicBezTo>
                  <a:pt x="296" y="229"/>
                  <a:pt x="230" y="295"/>
                  <a:pt x="148" y="295"/>
                </a:cubicBezTo>
                <a:lnTo>
                  <a:pt x="148" y="295"/>
                </a:lnTo>
                <a:cubicBezTo>
                  <a:pt x="66" y="295"/>
                  <a:pt x="0" y="229"/>
                  <a:pt x="0" y="147"/>
                </a:cubicBezTo>
                <a:lnTo>
                  <a:pt x="0" y="147"/>
                </a:lnTo>
                <a:cubicBezTo>
                  <a:pt x="0" y="66"/>
                  <a:pt x="66" y="0"/>
                  <a:pt x="148" y="0"/>
                </a:cubicBezTo>
              </a:path>
            </a:pathLst>
          </a:custGeom>
          <a:solidFill>
            <a:schemeClr val="accent4">
              <a:lumMod val="60000"/>
              <a:lumOff val="40000"/>
            </a:schemeClr>
          </a:solidFill>
          <a:ln>
            <a:noFill/>
          </a:ln>
          <a:effectLst/>
        </p:spPr>
        <p:txBody>
          <a:bodyPr wrap="none" anchor="ctr"/>
          <a:lstStyle/>
          <a:p>
            <a:pPr marL="0" marR="0" lvl="0" indent="0" algn="l" defTabSz="684977" rtl="0" eaLnBrk="1" fontAlgn="auto" latinLnBrk="0" hangingPunct="1">
              <a:lnSpc>
                <a:spcPct val="100000"/>
              </a:lnSpc>
              <a:spcBef>
                <a:spcPts val="0"/>
              </a:spcBef>
              <a:spcAft>
                <a:spcPts val="0"/>
              </a:spcAft>
              <a:buClrTx/>
              <a:buSzTx/>
              <a:buFontTx/>
              <a:buNone/>
              <a:tabLst/>
              <a:defRPr/>
            </a:pPr>
            <a:endParaRPr kumimoji="0" lang="en-US" sz="2446" b="0" i="0" u="none" strike="noStrike" kern="1200" cap="none" spc="0" normalizeH="0" baseline="0" noProof="0" dirty="0">
              <a:ln>
                <a:noFill/>
              </a:ln>
              <a:solidFill>
                <a:srgbClr val="7F7F7F"/>
              </a:solidFill>
              <a:effectLst/>
              <a:uLnTx/>
              <a:uFillTx/>
              <a:latin typeface="IBM Plex Sans" panose="020B0503050203000203" pitchFamily="34" charset="0"/>
              <a:ea typeface="+mn-ea"/>
              <a:cs typeface="+mn-cs"/>
            </a:endParaRPr>
          </a:p>
        </p:txBody>
      </p:sp>
      <p:sp>
        <p:nvSpPr>
          <p:cNvPr id="49" name="Freeform 178">
            <a:extLst>
              <a:ext uri="{FF2B5EF4-FFF2-40B4-BE49-F238E27FC236}">
                <a16:creationId xmlns:a16="http://schemas.microsoft.com/office/drawing/2014/main" id="{A8001411-9AF4-194A-8595-19838A3E0F56}"/>
              </a:ext>
            </a:extLst>
          </p:cNvPr>
          <p:cNvSpPr>
            <a:spLocks noChangeArrowheads="1"/>
          </p:cNvSpPr>
          <p:nvPr/>
        </p:nvSpPr>
        <p:spPr bwMode="auto">
          <a:xfrm>
            <a:off x="6880492" y="4121774"/>
            <a:ext cx="137900" cy="137900"/>
          </a:xfrm>
          <a:custGeom>
            <a:avLst/>
            <a:gdLst>
              <a:gd name="T0" fmla="*/ 148 w 297"/>
              <a:gd name="T1" fmla="*/ 0 h 296"/>
              <a:gd name="T2" fmla="*/ 148 w 297"/>
              <a:gd name="T3" fmla="*/ 0 h 296"/>
              <a:gd name="T4" fmla="*/ 296 w 297"/>
              <a:gd name="T5" fmla="*/ 147 h 296"/>
              <a:gd name="T6" fmla="*/ 296 w 297"/>
              <a:gd name="T7" fmla="*/ 147 h 296"/>
              <a:gd name="T8" fmla="*/ 148 w 297"/>
              <a:gd name="T9" fmla="*/ 295 h 296"/>
              <a:gd name="T10" fmla="*/ 148 w 297"/>
              <a:gd name="T11" fmla="*/ 295 h 296"/>
              <a:gd name="T12" fmla="*/ 0 w 297"/>
              <a:gd name="T13" fmla="*/ 147 h 296"/>
              <a:gd name="T14" fmla="*/ 0 w 297"/>
              <a:gd name="T15" fmla="*/ 147 h 296"/>
              <a:gd name="T16" fmla="*/ 148 w 297"/>
              <a:gd name="T17"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296">
                <a:moveTo>
                  <a:pt x="148" y="0"/>
                </a:moveTo>
                <a:lnTo>
                  <a:pt x="148" y="0"/>
                </a:lnTo>
                <a:cubicBezTo>
                  <a:pt x="230" y="0"/>
                  <a:pt x="296" y="66"/>
                  <a:pt x="296" y="147"/>
                </a:cubicBezTo>
                <a:lnTo>
                  <a:pt x="296" y="147"/>
                </a:lnTo>
                <a:cubicBezTo>
                  <a:pt x="296" y="229"/>
                  <a:pt x="230" y="295"/>
                  <a:pt x="148" y="295"/>
                </a:cubicBezTo>
                <a:lnTo>
                  <a:pt x="148" y="295"/>
                </a:lnTo>
                <a:cubicBezTo>
                  <a:pt x="66" y="295"/>
                  <a:pt x="0" y="229"/>
                  <a:pt x="0" y="147"/>
                </a:cubicBezTo>
                <a:lnTo>
                  <a:pt x="0" y="147"/>
                </a:lnTo>
                <a:cubicBezTo>
                  <a:pt x="0" y="66"/>
                  <a:pt x="66" y="0"/>
                  <a:pt x="148" y="0"/>
                </a:cubicBezTo>
              </a:path>
            </a:pathLst>
          </a:custGeom>
          <a:solidFill>
            <a:schemeClr val="accent3">
              <a:lumMod val="60000"/>
              <a:lumOff val="40000"/>
            </a:schemeClr>
          </a:solidFill>
          <a:ln>
            <a:noFill/>
          </a:ln>
          <a:effectLst/>
        </p:spPr>
        <p:txBody>
          <a:bodyPr wrap="none" anchor="ctr"/>
          <a:lstStyle/>
          <a:p>
            <a:pPr marL="0" marR="0" lvl="0" indent="0" algn="l" defTabSz="684977" rtl="0" eaLnBrk="1" fontAlgn="auto" latinLnBrk="0" hangingPunct="1">
              <a:lnSpc>
                <a:spcPct val="100000"/>
              </a:lnSpc>
              <a:spcBef>
                <a:spcPts val="0"/>
              </a:spcBef>
              <a:spcAft>
                <a:spcPts val="0"/>
              </a:spcAft>
              <a:buClrTx/>
              <a:buSzTx/>
              <a:buFontTx/>
              <a:buNone/>
              <a:tabLst/>
              <a:defRPr/>
            </a:pPr>
            <a:endParaRPr kumimoji="0" lang="en-US" sz="2446" b="0" i="0" u="none" strike="noStrike" kern="1200" cap="none" spc="0" normalizeH="0" baseline="0" noProof="0" dirty="0">
              <a:ln>
                <a:noFill/>
              </a:ln>
              <a:solidFill>
                <a:srgbClr val="7F7F7F"/>
              </a:solidFill>
              <a:effectLst/>
              <a:uLnTx/>
              <a:uFillTx/>
              <a:latin typeface="IBM Plex Sans" panose="020B0503050203000203" pitchFamily="34" charset="0"/>
              <a:ea typeface="+mn-ea"/>
              <a:cs typeface="+mn-cs"/>
            </a:endParaRPr>
          </a:p>
        </p:txBody>
      </p:sp>
      <p:sp>
        <p:nvSpPr>
          <p:cNvPr id="50" name="Freeform 121">
            <a:extLst>
              <a:ext uri="{FF2B5EF4-FFF2-40B4-BE49-F238E27FC236}">
                <a16:creationId xmlns:a16="http://schemas.microsoft.com/office/drawing/2014/main" id="{E37B40FC-D659-AE44-8EEE-0EDEF06BDB9C}"/>
              </a:ext>
            </a:extLst>
          </p:cNvPr>
          <p:cNvSpPr>
            <a:spLocks noChangeArrowheads="1"/>
          </p:cNvSpPr>
          <p:nvPr/>
        </p:nvSpPr>
        <p:spPr bwMode="auto">
          <a:xfrm>
            <a:off x="6935851" y="2179672"/>
            <a:ext cx="24699" cy="1988222"/>
          </a:xfrm>
          <a:custGeom>
            <a:avLst/>
            <a:gdLst>
              <a:gd name="T0" fmla="*/ 0 w 51"/>
              <a:gd name="T1" fmla="*/ 0 h 4261"/>
              <a:gd name="T2" fmla="*/ 50 w 51"/>
              <a:gd name="T3" fmla="*/ 0 h 4261"/>
              <a:gd name="T4" fmla="*/ 50 w 51"/>
              <a:gd name="T5" fmla="*/ 4260 h 4261"/>
              <a:gd name="T6" fmla="*/ 0 w 51"/>
              <a:gd name="T7" fmla="*/ 4260 h 4261"/>
              <a:gd name="T8" fmla="*/ 0 w 51"/>
              <a:gd name="T9" fmla="*/ 0 h 4261"/>
            </a:gdLst>
            <a:ahLst/>
            <a:cxnLst>
              <a:cxn ang="0">
                <a:pos x="T0" y="T1"/>
              </a:cxn>
              <a:cxn ang="0">
                <a:pos x="T2" y="T3"/>
              </a:cxn>
              <a:cxn ang="0">
                <a:pos x="T4" y="T5"/>
              </a:cxn>
              <a:cxn ang="0">
                <a:pos x="T6" y="T7"/>
              </a:cxn>
              <a:cxn ang="0">
                <a:pos x="T8" y="T9"/>
              </a:cxn>
            </a:cxnLst>
            <a:rect l="0" t="0" r="r" b="b"/>
            <a:pathLst>
              <a:path w="51" h="4261">
                <a:moveTo>
                  <a:pt x="0" y="0"/>
                </a:moveTo>
                <a:lnTo>
                  <a:pt x="50" y="0"/>
                </a:lnTo>
                <a:lnTo>
                  <a:pt x="50" y="4260"/>
                </a:lnTo>
                <a:lnTo>
                  <a:pt x="0" y="4260"/>
                </a:lnTo>
                <a:lnTo>
                  <a:pt x="0" y="0"/>
                </a:lnTo>
              </a:path>
            </a:pathLst>
          </a:custGeom>
          <a:solidFill>
            <a:schemeClr val="accent3">
              <a:lumMod val="60000"/>
              <a:lumOff val="40000"/>
            </a:schemeClr>
          </a:solidFill>
          <a:ln>
            <a:noFill/>
          </a:ln>
          <a:effectLst/>
        </p:spPr>
        <p:txBody>
          <a:bodyPr wrap="none" anchor="ctr"/>
          <a:lstStyle/>
          <a:p>
            <a:pPr marL="0" marR="0" lvl="0" indent="0" algn="l" defTabSz="684977" rtl="0" eaLnBrk="1" fontAlgn="auto" latinLnBrk="0" hangingPunct="1">
              <a:lnSpc>
                <a:spcPct val="100000"/>
              </a:lnSpc>
              <a:spcBef>
                <a:spcPts val="0"/>
              </a:spcBef>
              <a:spcAft>
                <a:spcPts val="0"/>
              </a:spcAft>
              <a:buClrTx/>
              <a:buSzTx/>
              <a:buFontTx/>
              <a:buNone/>
              <a:tabLst/>
              <a:defRPr/>
            </a:pPr>
            <a:endParaRPr kumimoji="0" lang="en-US" sz="2446" b="0" i="0" u="none" strike="noStrike" kern="1200" cap="none" spc="0" normalizeH="0" baseline="0" noProof="0" dirty="0">
              <a:ln>
                <a:noFill/>
              </a:ln>
              <a:solidFill>
                <a:srgbClr val="7F7F7F"/>
              </a:solidFill>
              <a:effectLst/>
              <a:uLnTx/>
              <a:uFillTx/>
              <a:latin typeface="IBM Plex Sans" panose="020B0503050203000203" pitchFamily="34" charset="0"/>
              <a:ea typeface="+mn-ea"/>
              <a:cs typeface="+mn-cs"/>
            </a:endParaRPr>
          </a:p>
        </p:txBody>
      </p:sp>
      <p:sp>
        <p:nvSpPr>
          <p:cNvPr id="53" name="Freeform 3">
            <a:extLst>
              <a:ext uri="{FF2B5EF4-FFF2-40B4-BE49-F238E27FC236}">
                <a16:creationId xmlns:a16="http://schemas.microsoft.com/office/drawing/2014/main" id="{6EC101D5-86EA-2242-8A3C-28C841A4F16C}"/>
              </a:ext>
            </a:extLst>
          </p:cNvPr>
          <p:cNvSpPr>
            <a:spLocks noChangeArrowheads="1"/>
          </p:cNvSpPr>
          <p:nvPr/>
        </p:nvSpPr>
        <p:spPr bwMode="auto">
          <a:xfrm>
            <a:off x="6425759" y="1526164"/>
            <a:ext cx="1069581" cy="1069584"/>
          </a:xfrm>
          <a:custGeom>
            <a:avLst/>
            <a:gdLst>
              <a:gd name="T0" fmla="*/ 496 w 994"/>
              <a:gd name="T1" fmla="*/ 0 h 994"/>
              <a:gd name="T2" fmla="*/ 496 w 994"/>
              <a:gd name="T3" fmla="*/ 0 h 994"/>
              <a:gd name="T4" fmla="*/ 993 w 994"/>
              <a:gd name="T5" fmla="*/ 496 h 994"/>
              <a:gd name="T6" fmla="*/ 993 w 994"/>
              <a:gd name="T7" fmla="*/ 496 h 994"/>
              <a:gd name="T8" fmla="*/ 496 w 994"/>
              <a:gd name="T9" fmla="*/ 993 h 994"/>
              <a:gd name="T10" fmla="*/ 496 w 994"/>
              <a:gd name="T11" fmla="*/ 993 h 994"/>
              <a:gd name="T12" fmla="*/ 0 w 994"/>
              <a:gd name="T13" fmla="*/ 496 h 994"/>
              <a:gd name="T14" fmla="*/ 0 w 994"/>
              <a:gd name="T15" fmla="*/ 496 h 994"/>
              <a:gd name="T16" fmla="*/ 496 w 994"/>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4" h="994">
                <a:moveTo>
                  <a:pt x="496" y="0"/>
                </a:moveTo>
                <a:lnTo>
                  <a:pt x="496" y="0"/>
                </a:lnTo>
                <a:cubicBezTo>
                  <a:pt x="771" y="0"/>
                  <a:pt x="993" y="222"/>
                  <a:pt x="993" y="496"/>
                </a:cubicBezTo>
                <a:lnTo>
                  <a:pt x="993" y="496"/>
                </a:lnTo>
                <a:cubicBezTo>
                  <a:pt x="993" y="771"/>
                  <a:pt x="771" y="993"/>
                  <a:pt x="496" y="993"/>
                </a:cubicBezTo>
                <a:lnTo>
                  <a:pt x="496" y="993"/>
                </a:lnTo>
                <a:cubicBezTo>
                  <a:pt x="222" y="993"/>
                  <a:pt x="0" y="771"/>
                  <a:pt x="0" y="496"/>
                </a:cubicBezTo>
                <a:lnTo>
                  <a:pt x="0" y="496"/>
                </a:lnTo>
                <a:cubicBezTo>
                  <a:pt x="0" y="222"/>
                  <a:pt x="222" y="0"/>
                  <a:pt x="496" y="0"/>
                </a:cubicBezTo>
              </a:path>
            </a:pathLst>
          </a:custGeom>
          <a:solidFill>
            <a:schemeClr val="accent3">
              <a:lumMod val="60000"/>
              <a:lumOff val="40000"/>
            </a:schemeClr>
          </a:solidFill>
          <a:ln>
            <a:noFill/>
          </a:ln>
          <a:effectLst/>
        </p:spPr>
        <p:txBody>
          <a:bodyPr wrap="none" anchor="ctr"/>
          <a:lstStyle/>
          <a:p>
            <a:pPr marL="0" marR="0" lvl="0" indent="0" algn="l" defTabSz="684977" rtl="0" eaLnBrk="1" fontAlgn="auto" latinLnBrk="0" hangingPunct="1">
              <a:lnSpc>
                <a:spcPct val="100000"/>
              </a:lnSpc>
              <a:spcBef>
                <a:spcPts val="0"/>
              </a:spcBef>
              <a:spcAft>
                <a:spcPts val="0"/>
              </a:spcAft>
              <a:buClrTx/>
              <a:buSzTx/>
              <a:buFontTx/>
              <a:buNone/>
              <a:tabLst/>
              <a:defRPr/>
            </a:pPr>
            <a:endParaRPr kumimoji="0" lang="es-ES_tradnl" sz="2446" b="0" i="0" u="none" strike="noStrike" kern="1200" cap="none" spc="0" normalizeH="0" baseline="0" noProof="0">
              <a:ln>
                <a:noFill/>
              </a:ln>
              <a:solidFill>
                <a:srgbClr val="7F7F7F"/>
              </a:solidFill>
              <a:effectLst/>
              <a:uLnTx/>
              <a:uFillTx/>
              <a:latin typeface="IBM Plex Sans" panose="020B0503050203000203" pitchFamily="34" charset="0"/>
              <a:ea typeface="+mn-ea"/>
              <a:cs typeface="+mn-cs"/>
            </a:endParaRPr>
          </a:p>
        </p:txBody>
      </p:sp>
      <p:pic>
        <p:nvPicPr>
          <p:cNvPr id="54" name="Graphic 53">
            <a:extLst>
              <a:ext uri="{FF2B5EF4-FFF2-40B4-BE49-F238E27FC236}">
                <a16:creationId xmlns:a16="http://schemas.microsoft.com/office/drawing/2014/main" id="{35C617AB-7D4F-3D4D-B201-62F666B9B52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668400" y="1765189"/>
            <a:ext cx="584300" cy="584300"/>
          </a:xfrm>
          <a:prstGeom prst="rect">
            <a:avLst/>
          </a:prstGeom>
        </p:spPr>
      </p:pic>
      <p:sp>
        <p:nvSpPr>
          <p:cNvPr id="55" name="TextBox 54">
            <a:extLst>
              <a:ext uri="{FF2B5EF4-FFF2-40B4-BE49-F238E27FC236}">
                <a16:creationId xmlns:a16="http://schemas.microsoft.com/office/drawing/2014/main" id="{4A01955F-5159-3544-90C1-A75D9B3B34D3}"/>
              </a:ext>
            </a:extLst>
          </p:cNvPr>
          <p:cNvSpPr txBox="1"/>
          <p:nvPr/>
        </p:nvSpPr>
        <p:spPr>
          <a:xfrm>
            <a:off x="3391319" y="931403"/>
            <a:ext cx="1289584" cy="415498"/>
          </a:xfrm>
          <a:prstGeom prst="rect">
            <a:avLst/>
          </a:prstGeom>
          <a:noFill/>
        </p:spPr>
        <p:txBody>
          <a:bodyPr wrap="square" rtlCol="0" anchor="b" anchorCtr="0">
            <a:spAutoFit/>
          </a:bodyPr>
          <a:lstStyle/>
          <a:p>
            <a:pPr marL="0" marR="0" lvl="0" indent="0" algn="ctr" defTabSz="684977" rtl="0" eaLnBrk="1" fontAlgn="auto" latinLnBrk="0" hangingPunct="1">
              <a:lnSpc>
                <a:spcPct val="100000"/>
              </a:lnSpc>
              <a:spcBef>
                <a:spcPts val="0"/>
              </a:spcBef>
              <a:spcAft>
                <a:spcPts val="0"/>
              </a:spcAft>
              <a:buClrTx/>
              <a:buSzTx/>
              <a:buFontTx/>
              <a:buNone/>
              <a:tabLst/>
              <a:defRPr/>
            </a:pPr>
            <a:r>
              <a:rPr kumimoji="0" lang="es-ES_tradnl" sz="1050" b="1" i="0" u="none" strike="noStrike" kern="1200" cap="none" spc="0" normalizeH="0" baseline="0" noProof="0" dirty="0">
                <a:ln>
                  <a:noFill/>
                </a:ln>
                <a:solidFill>
                  <a:srgbClr val="FFFFFF"/>
                </a:solidFill>
                <a:effectLst/>
                <a:uLnTx/>
                <a:uFillTx/>
                <a:latin typeface="IBM Plex Sans" panose="020B0503050203000203" pitchFamily="34" charset="0"/>
                <a:ea typeface="League Spartan" charset="0"/>
                <a:cs typeface="Poppins" pitchFamily="2" charset="77"/>
              </a:rPr>
              <a:t>Sesión de descubrimiento</a:t>
            </a:r>
          </a:p>
        </p:txBody>
      </p:sp>
      <p:sp>
        <p:nvSpPr>
          <p:cNvPr id="56" name="TextBox 55">
            <a:extLst>
              <a:ext uri="{FF2B5EF4-FFF2-40B4-BE49-F238E27FC236}">
                <a16:creationId xmlns:a16="http://schemas.microsoft.com/office/drawing/2014/main" id="{77A087C9-DAE6-3D4F-A722-FAD2C1FE9F55}"/>
              </a:ext>
            </a:extLst>
          </p:cNvPr>
          <p:cNvSpPr txBox="1"/>
          <p:nvPr/>
        </p:nvSpPr>
        <p:spPr>
          <a:xfrm>
            <a:off x="4992645" y="511480"/>
            <a:ext cx="1289584" cy="577081"/>
          </a:xfrm>
          <a:prstGeom prst="rect">
            <a:avLst/>
          </a:prstGeom>
          <a:noFill/>
        </p:spPr>
        <p:txBody>
          <a:bodyPr wrap="square" rtlCol="0" anchor="b" anchorCtr="0">
            <a:spAutoFit/>
          </a:bodyPr>
          <a:lstStyle/>
          <a:p>
            <a:pPr marL="0" marR="0" lvl="0" indent="0" algn="ctr" defTabSz="684977" rtl="0" eaLnBrk="1" fontAlgn="auto" latinLnBrk="0" hangingPunct="1">
              <a:lnSpc>
                <a:spcPct val="100000"/>
              </a:lnSpc>
              <a:spcBef>
                <a:spcPts val="0"/>
              </a:spcBef>
              <a:spcAft>
                <a:spcPts val="0"/>
              </a:spcAft>
              <a:buClrTx/>
              <a:buSzTx/>
              <a:buFontTx/>
              <a:buNone/>
              <a:tabLst/>
              <a:defRPr/>
            </a:pPr>
            <a:r>
              <a:rPr kumimoji="0" lang="es-ES_tradnl" sz="1050" b="1" i="0" u="none" strike="noStrike" kern="1200" cap="none" spc="0" normalizeH="0" baseline="0" noProof="0" dirty="0">
                <a:ln>
                  <a:noFill/>
                </a:ln>
                <a:solidFill>
                  <a:srgbClr val="FFFFFF"/>
                </a:solidFill>
                <a:effectLst/>
                <a:uLnTx/>
                <a:uFillTx/>
                <a:latin typeface="IBM Plex Sans" panose="020B0503050203000203" pitchFamily="34" charset="0"/>
                <a:ea typeface="League Spartan" charset="0"/>
                <a:cs typeface="Poppins" pitchFamily="2" charset="77"/>
              </a:rPr>
              <a:t>Sesión presentación casos de uso</a:t>
            </a:r>
          </a:p>
        </p:txBody>
      </p:sp>
      <p:sp>
        <p:nvSpPr>
          <p:cNvPr id="60" name="TextBox 59">
            <a:extLst>
              <a:ext uri="{FF2B5EF4-FFF2-40B4-BE49-F238E27FC236}">
                <a16:creationId xmlns:a16="http://schemas.microsoft.com/office/drawing/2014/main" id="{F1F24EFC-A9CA-C042-81BE-65B48BFA0F38}"/>
              </a:ext>
            </a:extLst>
          </p:cNvPr>
          <p:cNvSpPr txBox="1"/>
          <p:nvPr/>
        </p:nvSpPr>
        <p:spPr>
          <a:xfrm>
            <a:off x="6360962" y="915330"/>
            <a:ext cx="1289584" cy="415498"/>
          </a:xfrm>
          <a:prstGeom prst="rect">
            <a:avLst/>
          </a:prstGeom>
          <a:noFill/>
        </p:spPr>
        <p:txBody>
          <a:bodyPr wrap="square" rtlCol="0" anchor="b" anchorCtr="0">
            <a:spAutoFit/>
          </a:bodyPr>
          <a:lstStyle/>
          <a:p>
            <a:pPr marL="0" marR="0" lvl="0" indent="0" algn="ctr" defTabSz="684977" rtl="0" eaLnBrk="1" fontAlgn="auto" latinLnBrk="0" hangingPunct="1">
              <a:lnSpc>
                <a:spcPct val="100000"/>
              </a:lnSpc>
              <a:spcBef>
                <a:spcPts val="0"/>
              </a:spcBef>
              <a:spcAft>
                <a:spcPts val="0"/>
              </a:spcAft>
              <a:buClrTx/>
              <a:buSzTx/>
              <a:buFontTx/>
              <a:buNone/>
              <a:tabLst/>
              <a:defRPr/>
            </a:pPr>
            <a:r>
              <a:rPr kumimoji="0" lang="es-ES_tradnl" sz="1050" b="1" i="0" u="none" strike="noStrike" kern="1200" cap="none" spc="0" normalizeH="0" baseline="0" noProof="0" dirty="0">
                <a:ln>
                  <a:noFill/>
                </a:ln>
                <a:solidFill>
                  <a:srgbClr val="FFFFFF"/>
                </a:solidFill>
                <a:effectLst/>
                <a:uLnTx/>
                <a:uFillTx/>
                <a:latin typeface="IBM Plex Sans" panose="020B0503050203000203" pitchFamily="34" charset="0"/>
                <a:ea typeface="League Spartan" charset="0"/>
                <a:cs typeface="Poppins" pitchFamily="2" charset="77"/>
              </a:rPr>
              <a:t>Estructuración MVP</a:t>
            </a:r>
          </a:p>
        </p:txBody>
      </p:sp>
      <p:sp>
        <p:nvSpPr>
          <p:cNvPr id="61" name="TextBox 60">
            <a:extLst>
              <a:ext uri="{FF2B5EF4-FFF2-40B4-BE49-F238E27FC236}">
                <a16:creationId xmlns:a16="http://schemas.microsoft.com/office/drawing/2014/main" id="{4EC01896-6CEA-8449-BD33-C7FE1A6C48A0}"/>
              </a:ext>
            </a:extLst>
          </p:cNvPr>
          <p:cNvSpPr txBox="1"/>
          <p:nvPr/>
        </p:nvSpPr>
        <p:spPr>
          <a:xfrm>
            <a:off x="7836177" y="919977"/>
            <a:ext cx="1289584" cy="253916"/>
          </a:xfrm>
          <a:prstGeom prst="rect">
            <a:avLst/>
          </a:prstGeom>
          <a:noFill/>
        </p:spPr>
        <p:txBody>
          <a:bodyPr wrap="square" rtlCol="0" anchor="b" anchorCtr="0">
            <a:spAutoFit/>
          </a:bodyPr>
          <a:lstStyle/>
          <a:p>
            <a:pPr marL="0" marR="0" lvl="0" indent="0" algn="ctr" defTabSz="684977" rtl="0" eaLnBrk="1" fontAlgn="auto" latinLnBrk="0" hangingPunct="1">
              <a:lnSpc>
                <a:spcPct val="100000"/>
              </a:lnSpc>
              <a:spcBef>
                <a:spcPts val="0"/>
              </a:spcBef>
              <a:spcAft>
                <a:spcPts val="0"/>
              </a:spcAft>
              <a:buClrTx/>
              <a:buSzTx/>
              <a:buFontTx/>
              <a:buNone/>
              <a:tabLst/>
              <a:defRPr/>
            </a:pPr>
            <a:r>
              <a:rPr kumimoji="0" lang="es-ES_tradnl" sz="1050" b="1" i="0" u="none" strike="noStrike" kern="1200" cap="none" spc="0" normalizeH="0" baseline="0" noProof="0" dirty="0">
                <a:ln>
                  <a:noFill/>
                </a:ln>
                <a:solidFill>
                  <a:srgbClr val="FFFFFF"/>
                </a:solidFill>
                <a:effectLst/>
                <a:uLnTx/>
                <a:uFillTx/>
                <a:latin typeface="IBM Plex Sans" panose="020B0503050203000203" pitchFamily="34" charset="0"/>
                <a:ea typeface="League Spartan" charset="0"/>
                <a:cs typeface="Poppins" pitchFamily="2" charset="77"/>
              </a:rPr>
              <a:t>Build out</a:t>
            </a:r>
          </a:p>
        </p:txBody>
      </p:sp>
      <p:pic>
        <p:nvPicPr>
          <p:cNvPr id="6" name="Picture 5">
            <a:extLst>
              <a:ext uri="{FF2B5EF4-FFF2-40B4-BE49-F238E27FC236}">
                <a16:creationId xmlns:a16="http://schemas.microsoft.com/office/drawing/2014/main" id="{195B524A-262A-9D4D-89F9-C188A2AE9D7D}"/>
              </a:ext>
            </a:extLst>
          </p:cNvPr>
          <p:cNvPicPr>
            <a:picLocks noChangeAspect="1"/>
          </p:cNvPicPr>
          <p:nvPr/>
        </p:nvPicPr>
        <p:blipFill>
          <a:blip r:embed="rId10"/>
          <a:stretch>
            <a:fillRect/>
          </a:stretch>
        </p:blipFill>
        <p:spPr>
          <a:xfrm>
            <a:off x="1625866" y="3522908"/>
            <a:ext cx="403926" cy="601401"/>
          </a:xfrm>
          <a:prstGeom prst="rect">
            <a:avLst/>
          </a:prstGeom>
        </p:spPr>
      </p:pic>
      <p:pic>
        <p:nvPicPr>
          <p:cNvPr id="65" name="Picture 64">
            <a:extLst>
              <a:ext uri="{FF2B5EF4-FFF2-40B4-BE49-F238E27FC236}">
                <a16:creationId xmlns:a16="http://schemas.microsoft.com/office/drawing/2014/main" id="{92E439B5-76D6-894D-BC2D-5E2901C5EB24}"/>
              </a:ext>
            </a:extLst>
          </p:cNvPr>
          <p:cNvPicPr>
            <a:picLocks noChangeAspect="1"/>
          </p:cNvPicPr>
          <p:nvPr/>
        </p:nvPicPr>
        <p:blipFill>
          <a:blip r:embed="rId10"/>
          <a:stretch>
            <a:fillRect/>
          </a:stretch>
        </p:blipFill>
        <p:spPr>
          <a:xfrm>
            <a:off x="2849759" y="3585855"/>
            <a:ext cx="403926" cy="601401"/>
          </a:xfrm>
          <a:prstGeom prst="rect">
            <a:avLst/>
          </a:prstGeom>
        </p:spPr>
      </p:pic>
      <p:sp>
        <p:nvSpPr>
          <p:cNvPr id="66" name="Rectangle 65">
            <a:extLst>
              <a:ext uri="{FF2B5EF4-FFF2-40B4-BE49-F238E27FC236}">
                <a16:creationId xmlns:a16="http://schemas.microsoft.com/office/drawing/2014/main" id="{8000ACE8-B9E8-424E-860A-549790244284}"/>
              </a:ext>
            </a:extLst>
          </p:cNvPr>
          <p:cNvSpPr/>
          <p:nvPr/>
        </p:nvSpPr>
        <p:spPr>
          <a:xfrm>
            <a:off x="-84165" y="3962638"/>
            <a:ext cx="548548" cy="230704"/>
          </a:xfrm>
          <a:prstGeom prst="rect">
            <a:avLst/>
          </a:prstGeom>
        </p:spPr>
        <p:txBody>
          <a:bodyPr wrap="none">
            <a:spAutoFit/>
          </a:bodyPr>
          <a:lstStyle/>
          <a:p>
            <a:pPr marL="0" marR="0" lvl="0" indent="0" algn="l" defTabSz="685503" rtl="0" eaLnBrk="1" fontAlgn="auto" latinLnBrk="0" hangingPunct="1">
              <a:lnSpc>
                <a:spcPct val="100000"/>
              </a:lnSpc>
              <a:spcBef>
                <a:spcPts val="0"/>
              </a:spcBef>
              <a:spcAft>
                <a:spcPts val="0"/>
              </a:spcAft>
              <a:buClrTx/>
              <a:buSzTx/>
              <a:buFontTx/>
              <a:buNone/>
              <a:tabLst/>
              <a:defRPr/>
            </a:pPr>
            <a:r>
              <a:rPr kumimoji="0" lang="es-ES_tradnl" sz="899" b="0" i="0" u="none" strike="noStrike" kern="1200" cap="none" spc="0" normalizeH="0" baseline="0" noProof="0" dirty="0">
                <a:ln>
                  <a:noFill/>
                </a:ln>
                <a:solidFill>
                  <a:srgbClr val="FFFFFF"/>
                </a:solidFill>
                <a:effectLst/>
                <a:uLnTx/>
                <a:uFillTx/>
                <a:latin typeface="IBM Plex Sans Regular"/>
                <a:ea typeface="+mn-ea"/>
                <a:cs typeface="+mn-cs"/>
              </a:rPr>
              <a:t>Cliente</a:t>
            </a:r>
          </a:p>
        </p:txBody>
      </p:sp>
      <p:sp>
        <p:nvSpPr>
          <p:cNvPr id="76" name="Rectangle 75">
            <a:extLst>
              <a:ext uri="{FF2B5EF4-FFF2-40B4-BE49-F238E27FC236}">
                <a16:creationId xmlns:a16="http://schemas.microsoft.com/office/drawing/2014/main" id="{982A13A5-1DEC-BE4D-95BC-FA97C37C5DF0}"/>
              </a:ext>
            </a:extLst>
          </p:cNvPr>
          <p:cNvSpPr/>
          <p:nvPr/>
        </p:nvSpPr>
        <p:spPr>
          <a:xfrm>
            <a:off x="1204721" y="2490679"/>
            <a:ext cx="513282" cy="230704"/>
          </a:xfrm>
          <a:prstGeom prst="rect">
            <a:avLst/>
          </a:prstGeom>
        </p:spPr>
        <p:txBody>
          <a:bodyPr wrap="none">
            <a:spAutoFit/>
          </a:bodyPr>
          <a:lstStyle/>
          <a:p>
            <a:pPr marL="0" marR="0" lvl="0" indent="0" algn="l" defTabSz="685503" rtl="0" eaLnBrk="1" fontAlgn="auto" latinLnBrk="0" hangingPunct="1">
              <a:lnSpc>
                <a:spcPct val="100000"/>
              </a:lnSpc>
              <a:spcBef>
                <a:spcPts val="0"/>
              </a:spcBef>
              <a:spcAft>
                <a:spcPts val="0"/>
              </a:spcAft>
              <a:buClrTx/>
              <a:buSzTx/>
              <a:buFontTx/>
              <a:buNone/>
              <a:tabLst/>
              <a:defRPr/>
            </a:pPr>
            <a:r>
              <a:rPr kumimoji="0" lang="es-ES_tradnl" sz="899" b="0" i="0" u="none" strike="noStrike" kern="1200" cap="none" spc="0" normalizeH="0" baseline="0" noProof="0" dirty="0">
                <a:ln>
                  <a:noFill/>
                </a:ln>
                <a:solidFill>
                  <a:srgbClr val="FFFFFF"/>
                </a:solidFill>
                <a:effectLst/>
                <a:uLnTx/>
                <a:uFillTx/>
                <a:latin typeface="IBM Plex Sans Regular"/>
                <a:ea typeface="+mn-ea"/>
                <a:cs typeface="+mn-cs"/>
              </a:rPr>
              <a:t>1 hora</a:t>
            </a:r>
          </a:p>
        </p:txBody>
      </p:sp>
      <p:sp>
        <p:nvSpPr>
          <p:cNvPr id="47" name="Rectangle 46">
            <a:extLst>
              <a:ext uri="{FF2B5EF4-FFF2-40B4-BE49-F238E27FC236}">
                <a16:creationId xmlns:a16="http://schemas.microsoft.com/office/drawing/2014/main" id="{69F19BF8-17F6-D84A-ACAD-1261BC485F14}"/>
              </a:ext>
            </a:extLst>
          </p:cNvPr>
          <p:cNvSpPr/>
          <p:nvPr/>
        </p:nvSpPr>
        <p:spPr>
          <a:xfrm>
            <a:off x="2484260" y="1951953"/>
            <a:ext cx="596638" cy="230704"/>
          </a:xfrm>
          <a:prstGeom prst="rect">
            <a:avLst/>
          </a:prstGeom>
        </p:spPr>
        <p:txBody>
          <a:bodyPr wrap="none">
            <a:spAutoFit/>
          </a:bodyPr>
          <a:lstStyle/>
          <a:p>
            <a:pPr marL="0" marR="0" lvl="0" indent="0" algn="l" defTabSz="685503" rtl="0" eaLnBrk="1" fontAlgn="auto" latinLnBrk="0" hangingPunct="1">
              <a:lnSpc>
                <a:spcPct val="100000"/>
              </a:lnSpc>
              <a:spcBef>
                <a:spcPts val="0"/>
              </a:spcBef>
              <a:spcAft>
                <a:spcPts val="0"/>
              </a:spcAft>
              <a:buClrTx/>
              <a:buSzTx/>
              <a:buFontTx/>
              <a:buNone/>
              <a:tabLst/>
              <a:defRPr/>
            </a:pPr>
            <a:r>
              <a:rPr kumimoji="0" lang="es-ES_tradnl" sz="899" b="0" i="0" u="none" strike="noStrike" kern="1200" cap="none" spc="0" normalizeH="0" baseline="0" noProof="0" dirty="0">
                <a:ln>
                  <a:noFill/>
                </a:ln>
                <a:solidFill>
                  <a:srgbClr val="FFFFFF"/>
                </a:solidFill>
                <a:effectLst/>
                <a:uLnTx/>
                <a:uFillTx/>
                <a:latin typeface="IBM Plex Sans Regular"/>
                <a:ea typeface="+mn-ea"/>
                <a:cs typeface="+mn-cs"/>
              </a:rPr>
              <a:t>2  horas</a:t>
            </a:r>
          </a:p>
        </p:txBody>
      </p:sp>
      <p:sp>
        <p:nvSpPr>
          <p:cNvPr id="64" name="Rectangle 63">
            <a:extLst>
              <a:ext uri="{FF2B5EF4-FFF2-40B4-BE49-F238E27FC236}">
                <a16:creationId xmlns:a16="http://schemas.microsoft.com/office/drawing/2014/main" id="{D562C7FD-CBD3-F74D-8B6B-23FCD4646330}"/>
              </a:ext>
            </a:extLst>
          </p:cNvPr>
          <p:cNvSpPr/>
          <p:nvPr/>
        </p:nvSpPr>
        <p:spPr>
          <a:xfrm>
            <a:off x="3761842" y="2235626"/>
            <a:ext cx="569387" cy="230704"/>
          </a:xfrm>
          <a:prstGeom prst="rect">
            <a:avLst/>
          </a:prstGeom>
        </p:spPr>
        <p:txBody>
          <a:bodyPr wrap="none">
            <a:spAutoFit/>
          </a:bodyPr>
          <a:lstStyle/>
          <a:p>
            <a:pPr marL="0" marR="0" lvl="0" indent="0" algn="l" defTabSz="685503" rtl="0" eaLnBrk="1" fontAlgn="auto" latinLnBrk="0" hangingPunct="1">
              <a:lnSpc>
                <a:spcPct val="100000"/>
              </a:lnSpc>
              <a:spcBef>
                <a:spcPts val="0"/>
              </a:spcBef>
              <a:spcAft>
                <a:spcPts val="0"/>
              </a:spcAft>
              <a:buClrTx/>
              <a:buSzTx/>
              <a:buFontTx/>
              <a:buNone/>
              <a:tabLst/>
              <a:defRPr/>
            </a:pPr>
            <a:r>
              <a:rPr kumimoji="0" lang="es-ES_tradnl" sz="899" b="0" i="0" u="none" strike="noStrike" kern="1200" cap="none" spc="0" normalizeH="0" baseline="0" noProof="0" dirty="0">
                <a:ln>
                  <a:noFill/>
                </a:ln>
                <a:solidFill>
                  <a:srgbClr val="FFFFFF"/>
                </a:solidFill>
                <a:effectLst/>
                <a:uLnTx/>
                <a:uFillTx/>
                <a:latin typeface="IBM Plex Sans Regular"/>
                <a:ea typeface="+mn-ea"/>
                <a:cs typeface="+mn-cs"/>
              </a:rPr>
              <a:t>4 horas</a:t>
            </a:r>
          </a:p>
        </p:txBody>
      </p:sp>
      <p:sp>
        <p:nvSpPr>
          <p:cNvPr id="71" name="Rectangle 70">
            <a:extLst>
              <a:ext uri="{FF2B5EF4-FFF2-40B4-BE49-F238E27FC236}">
                <a16:creationId xmlns:a16="http://schemas.microsoft.com/office/drawing/2014/main" id="{0ABEA066-2907-E048-AFC3-B940E6D0827C}"/>
              </a:ext>
            </a:extLst>
          </p:cNvPr>
          <p:cNvSpPr/>
          <p:nvPr/>
        </p:nvSpPr>
        <p:spPr>
          <a:xfrm>
            <a:off x="5435562" y="1853303"/>
            <a:ext cx="513282" cy="230704"/>
          </a:xfrm>
          <a:prstGeom prst="rect">
            <a:avLst/>
          </a:prstGeom>
        </p:spPr>
        <p:txBody>
          <a:bodyPr wrap="none">
            <a:spAutoFit/>
          </a:bodyPr>
          <a:lstStyle/>
          <a:p>
            <a:pPr marL="0" marR="0" lvl="0" indent="0" algn="l" defTabSz="685503" rtl="0" eaLnBrk="1" fontAlgn="auto" latinLnBrk="0" hangingPunct="1">
              <a:lnSpc>
                <a:spcPct val="100000"/>
              </a:lnSpc>
              <a:spcBef>
                <a:spcPts val="0"/>
              </a:spcBef>
              <a:spcAft>
                <a:spcPts val="0"/>
              </a:spcAft>
              <a:buClrTx/>
              <a:buSzTx/>
              <a:buFontTx/>
              <a:buNone/>
              <a:tabLst/>
              <a:defRPr/>
            </a:pPr>
            <a:r>
              <a:rPr kumimoji="0" lang="es-ES_tradnl" sz="899" b="0" i="0" u="none" strike="noStrike" kern="1200" cap="none" spc="0" normalizeH="0" baseline="0" noProof="0" dirty="0">
                <a:ln>
                  <a:noFill/>
                </a:ln>
                <a:solidFill>
                  <a:srgbClr val="FFFFFF"/>
                </a:solidFill>
                <a:effectLst/>
                <a:uLnTx/>
                <a:uFillTx/>
                <a:latin typeface="IBM Plex Sans Regular"/>
                <a:ea typeface="+mn-ea"/>
                <a:cs typeface="+mn-cs"/>
              </a:rPr>
              <a:t>1 hora</a:t>
            </a:r>
          </a:p>
        </p:txBody>
      </p:sp>
      <p:sp>
        <p:nvSpPr>
          <p:cNvPr id="74" name="Rectangle 73">
            <a:extLst>
              <a:ext uri="{FF2B5EF4-FFF2-40B4-BE49-F238E27FC236}">
                <a16:creationId xmlns:a16="http://schemas.microsoft.com/office/drawing/2014/main" id="{9FE4CF21-251F-BF43-9209-7D0622365E56}"/>
              </a:ext>
            </a:extLst>
          </p:cNvPr>
          <p:cNvSpPr/>
          <p:nvPr/>
        </p:nvSpPr>
        <p:spPr>
          <a:xfrm>
            <a:off x="6796069" y="2349488"/>
            <a:ext cx="402674" cy="230704"/>
          </a:xfrm>
          <a:prstGeom prst="rect">
            <a:avLst/>
          </a:prstGeom>
        </p:spPr>
        <p:txBody>
          <a:bodyPr wrap="none">
            <a:spAutoFit/>
          </a:bodyPr>
          <a:lstStyle/>
          <a:p>
            <a:pPr marL="0" marR="0" lvl="0" indent="0" algn="l" defTabSz="685503" rtl="0" eaLnBrk="1" fontAlgn="auto" latinLnBrk="0" hangingPunct="1">
              <a:lnSpc>
                <a:spcPct val="100000"/>
              </a:lnSpc>
              <a:spcBef>
                <a:spcPts val="0"/>
              </a:spcBef>
              <a:spcAft>
                <a:spcPts val="0"/>
              </a:spcAft>
              <a:buClrTx/>
              <a:buSzTx/>
              <a:buFontTx/>
              <a:buNone/>
              <a:tabLst/>
              <a:defRPr/>
            </a:pPr>
            <a:r>
              <a:rPr kumimoji="0" lang="es-ES_tradnl" sz="899" b="0" i="0" u="none" strike="noStrike" kern="1200" cap="none" spc="0" normalizeH="0" baseline="0" noProof="0" dirty="0">
                <a:ln>
                  <a:noFill/>
                </a:ln>
                <a:solidFill>
                  <a:srgbClr val="FFFFFF"/>
                </a:solidFill>
                <a:effectLst/>
                <a:uLnTx/>
                <a:uFillTx/>
                <a:latin typeface="IBM Plex Sans Regular"/>
                <a:ea typeface="+mn-ea"/>
                <a:cs typeface="+mn-cs"/>
              </a:rPr>
              <a:t>TBD</a:t>
            </a:r>
          </a:p>
        </p:txBody>
      </p:sp>
      <p:sp>
        <p:nvSpPr>
          <p:cNvPr id="83" name="Subtitle 2">
            <a:extLst>
              <a:ext uri="{FF2B5EF4-FFF2-40B4-BE49-F238E27FC236}">
                <a16:creationId xmlns:a16="http://schemas.microsoft.com/office/drawing/2014/main" id="{2A00D1BC-4C65-E549-B6B1-4BFC5D6197BA}"/>
              </a:ext>
            </a:extLst>
          </p:cNvPr>
          <p:cNvSpPr txBox="1">
            <a:spLocks/>
          </p:cNvSpPr>
          <p:nvPr/>
        </p:nvSpPr>
        <p:spPr>
          <a:xfrm>
            <a:off x="5632216" y="2620708"/>
            <a:ext cx="1011486" cy="572560"/>
          </a:xfrm>
          <a:prstGeom prst="rect">
            <a:avLst/>
          </a:prstGeom>
        </p:spPr>
        <p:txBody>
          <a:bodyPr vert="horz" wrap="square" lIns="34259" tIns="17129" rIns="34259" bIns="17129" rtlCol="0">
            <a:spAutoFit/>
          </a:bodyPr>
          <a:lstStyle>
            <a:defPPr>
              <a:defRPr lang="en-CO"/>
            </a:defPPr>
            <a:lvl1pPr indent="0" algn="r" defTabSz="543818">
              <a:lnSpc>
                <a:spcPct val="100000"/>
              </a:lnSpc>
              <a:spcBef>
                <a:spcPts val="0"/>
              </a:spcBef>
              <a:buFont typeface="Arial"/>
              <a:buNone/>
              <a:defRPr sz="1100">
                <a:solidFill>
                  <a:srgbClr val="7F7F7F"/>
                </a:solidFill>
                <a:latin typeface="IBM Plex Sans" panose="020B0503050203000203" pitchFamily="34" charset="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128459" marR="0" lvl="0" indent="-128459" algn="l" defTabSz="40745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699" b="0" i="0" u="none" strike="noStrike" kern="1200" cap="none" spc="0" normalizeH="0" baseline="0" noProof="0" dirty="0">
                <a:ln>
                  <a:noFill/>
                </a:ln>
                <a:solidFill>
                  <a:srgbClr val="FFFFFF"/>
                </a:solidFill>
                <a:effectLst/>
                <a:uLnTx/>
                <a:uFillTx/>
                <a:latin typeface="IBM Plex Sans" panose="020B0503050203000203" pitchFamily="34" charset="0"/>
              </a:rPr>
              <a:t>Establecimiento de roadmap de casos de uso identificados, priorización</a:t>
            </a:r>
          </a:p>
        </p:txBody>
      </p:sp>
      <p:sp>
        <p:nvSpPr>
          <p:cNvPr id="84" name="Subtitle 2">
            <a:extLst>
              <a:ext uri="{FF2B5EF4-FFF2-40B4-BE49-F238E27FC236}">
                <a16:creationId xmlns:a16="http://schemas.microsoft.com/office/drawing/2014/main" id="{F98EF6BB-301B-F145-B8AB-0AC264C8A77C}"/>
              </a:ext>
            </a:extLst>
          </p:cNvPr>
          <p:cNvSpPr txBox="1">
            <a:spLocks/>
          </p:cNvSpPr>
          <p:nvPr/>
        </p:nvSpPr>
        <p:spPr>
          <a:xfrm>
            <a:off x="6960550" y="2706311"/>
            <a:ext cx="1181222" cy="357373"/>
          </a:xfrm>
          <a:prstGeom prst="rect">
            <a:avLst/>
          </a:prstGeom>
        </p:spPr>
        <p:txBody>
          <a:bodyPr vert="horz" wrap="square" lIns="34259" tIns="17129" rIns="34259" bIns="17129" rtlCol="0">
            <a:spAutoFit/>
          </a:bodyPr>
          <a:lstStyle>
            <a:defPPr>
              <a:defRPr lang="en-CO"/>
            </a:defPPr>
            <a:lvl1pPr indent="0" algn="r" defTabSz="543818">
              <a:lnSpc>
                <a:spcPct val="100000"/>
              </a:lnSpc>
              <a:spcBef>
                <a:spcPts val="0"/>
              </a:spcBef>
              <a:buFont typeface="Arial"/>
              <a:buNone/>
              <a:defRPr sz="1100">
                <a:solidFill>
                  <a:srgbClr val="7F7F7F"/>
                </a:solidFill>
                <a:latin typeface="IBM Plex Sans" panose="020B0503050203000203" pitchFamily="34" charset="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128459" marR="0" lvl="0" indent="-128459" algn="l" defTabSz="40745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n-US" sz="699" b="0" i="0" u="none" strike="noStrike" kern="1200" cap="none" spc="0" normalizeH="0" baseline="0" noProof="0" dirty="0" err="1">
                <a:ln>
                  <a:noFill/>
                </a:ln>
                <a:solidFill>
                  <a:srgbClr val="FFFFFF"/>
                </a:solidFill>
                <a:effectLst/>
                <a:uLnTx/>
                <a:uFillTx/>
                <a:latin typeface="IBM Plex Sans" panose="020B0503050203000203" pitchFamily="34" charset="0"/>
              </a:rPr>
              <a:t>Definición</a:t>
            </a:r>
            <a:r>
              <a:rPr kumimoji="0" lang="en-US" sz="699" b="0" i="0" u="none" strike="noStrike" kern="1200" cap="none" spc="0" normalizeH="0" baseline="0" noProof="0" dirty="0">
                <a:ln>
                  <a:noFill/>
                </a:ln>
                <a:solidFill>
                  <a:srgbClr val="FFFFFF"/>
                </a:solidFill>
                <a:effectLst/>
                <a:uLnTx/>
                <a:uFillTx/>
                <a:latin typeface="IBM Plex Sans" panose="020B0503050203000203" pitchFamily="34" charset="0"/>
              </a:rPr>
              <a:t> de </a:t>
            </a:r>
            <a:r>
              <a:rPr kumimoji="0" lang="en-US" sz="699" b="0" i="0" u="none" strike="noStrike" kern="1200" cap="none" spc="0" normalizeH="0" baseline="0" noProof="0" dirty="0" err="1">
                <a:ln>
                  <a:noFill/>
                </a:ln>
                <a:solidFill>
                  <a:srgbClr val="FFFFFF"/>
                </a:solidFill>
                <a:effectLst/>
                <a:uLnTx/>
                <a:uFillTx/>
                <a:latin typeface="IBM Plex Sans" panose="020B0503050203000203" pitchFamily="34" charset="0"/>
              </a:rPr>
              <a:t>alcance</a:t>
            </a:r>
            <a:r>
              <a:rPr kumimoji="0" lang="en-US" sz="699" b="0" i="0" u="none" strike="noStrike" kern="1200" cap="none" spc="0" normalizeH="0" baseline="0" noProof="0" dirty="0">
                <a:ln>
                  <a:noFill/>
                </a:ln>
                <a:solidFill>
                  <a:srgbClr val="FFFFFF"/>
                </a:solidFill>
                <a:effectLst/>
                <a:uLnTx/>
                <a:uFillTx/>
                <a:latin typeface="IBM Plex Sans" panose="020B0503050203000203" pitchFamily="34" charset="0"/>
              </a:rPr>
              <a:t> </a:t>
            </a:r>
            <a:r>
              <a:rPr kumimoji="0" lang="en-US" sz="699" b="0" i="0" u="none" strike="noStrike" kern="1200" cap="none" spc="0" normalizeH="0" baseline="0" noProof="0" dirty="0" err="1">
                <a:ln>
                  <a:noFill/>
                </a:ln>
                <a:solidFill>
                  <a:srgbClr val="FFFFFF"/>
                </a:solidFill>
                <a:effectLst/>
                <a:uLnTx/>
                <a:uFillTx/>
                <a:latin typeface="IBM Plex Sans" panose="020B0503050203000203" pitchFamily="34" charset="0"/>
              </a:rPr>
              <a:t>técnico</a:t>
            </a:r>
            <a:r>
              <a:rPr kumimoji="0" lang="en-US" sz="699" b="0" i="0" u="none" strike="noStrike" kern="1200" cap="none" spc="0" normalizeH="0" baseline="0" noProof="0" dirty="0">
                <a:ln>
                  <a:noFill/>
                </a:ln>
                <a:solidFill>
                  <a:srgbClr val="FFFFFF"/>
                </a:solidFill>
                <a:effectLst/>
                <a:uLnTx/>
                <a:uFillTx/>
                <a:latin typeface="IBM Plex Sans" panose="020B0503050203000203" pitchFamily="34" charset="0"/>
              </a:rPr>
              <a:t>, session de recap. </a:t>
            </a:r>
          </a:p>
        </p:txBody>
      </p:sp>
      <p:pic>
        <p:nvPicPr>
          <p:cNvPr id="85" name="Picture 84">
            <a:extLst>
              <a:ext uri="{FF2B5EF4-FFF2-40B4-BE49-F238E27FC236}">
                <a16:creationId xmlns:a16="http://schemas.microsoft.com/office/drawing/2014/main" id="{F648359C-66A7-4EBF-D3BF-0C8277DDE96E}"/>
              </a:ext>
            </a:extLst>
          </p:cNvPr>
          <p:cNvPicPr>
            <a:picLocks noChangeAspect="1"/>
          </p:cNvPicPr>
          <p:nvPr/>
        </p:nvPicPr>
        <p:blipFill>
          <a:blip r:embed="rId10"/>
          <a:stretch>
            <a:fillRect/>
          </a:stretch>
        </p:blipFill>
        <p:spPr>
          <a:xfrm>
            <a:off x="4190476" y="3615819"/>
            <a:ext cx="403926" cy="601401"/>
          </a:xfrm>
          <a:prstGeom prst="rect">
            <a:avLst/>
          </a:prstGeom>
        </p:spPr>
      </p:pic>
      <p:pic>
        <p:nvPicPr>
          <p:cNvPr id="86" name="Picture 85">
            <a:extLst>
              <a:ext uri="{FF2B5EF4-FFF2-40B4-BE49-F238E27FC236}">
                <a16:creationId xmlns:a16="http://schemas.microsoft.com/office/drawing/2014/main" id="{ED7A6AC4-F7C0-4BAA-6CED-C4B32150A6D9}"/>
              </a:ext>
            </a:extLst>
          </p:cNvPr>
          <p:cNvPicPr>
            <a:picLocks noChangeAspect="1"/>
          </p:cNvPicPr>
          <p:nvPr/>
        </p:nvPicPr>
        <p:blipFill>
          <a:blip r:embed="rId10"/>
          <a:stretch>
            <a:fillRect/>
          </a:stretch>
        </p:blipFill>
        <p:spPr>
          <a:xfrm>
            <a:off x="5707627" y="3627602"/>
            <a:ext cx="403926" cy="601401"/>
          </a:xfrm>
          <a:prstGeom prst="rect">
            <a:avLst/>
          </a:prstGeom>
        </p:spPr>
      </p:pic>
      <p:pic>
        <p:nvPicPr>
          <p:cNvPr id="87" name="Picture 86">
            <a:extLst>
              <a:ext uri="{FF2B5EF4-FFF2-40B4-BE49-F238E27FC236}">
                <a16:creationId xmlns:a16="http://schemas.microsoft.com/office/drawing/2014/main" id="{A81F62C6-80F9-BFB8-8882-B0F7D5D6A43F}"/>
              </a:ext>
            </a:extLst>
          </p:cNvPr>
          <p:cNvPicPr>
            <a:picLocks noChangeAspect="1"/>
          </p:cNvPicPr>
          <p:nvPr/>
        </p:nvPicPr>
        <p:blipFill>
          <a:blip r:embed="rId10"/>
          <a:stretch>
            <a:fillRect/>
          </a:stretch>
        </p:blipFill>
        <p:spPr>
          <a:xfrm>
            <a:off x="7013746" y="3581206"/>
            <a:ext cx="403926" cy="601401"/>
          </a:xfrm>
          <a:prstGeom prst="rect">
            <a:avLst/>
          </a:prstGeom>
        </p:spPr>
      </p:pic>
      <p:pic>
        <p:nvPicPr>
          <p:cNvPr id="88" name="Picture 87">
            <a:extLst>
              <a:ext uri="{FF2B5EF4-FFF2-40B4-BE49-F238E27FC236}">
                <a16:creationId xmlns:a16="http://schemas.microsoft.com/office/drawing/2014/main" id="{1957262D-4C44-D3CD-8580-5BBA9B870F05}"/>
              </a:ext>
            </a:extLst>
          </p:cNvPr>
          <p:cNvPicPr>
            <a:picLocks noChangeAspect="1"/>
          </p:cNvPicPr>
          <p:nvPr/>
        </p:nvPicPr>
        <p:blipFill>
          <a:blip r:embed="rId10"/>
          <a:stretch>
            <a:fillRect/>
          </a:stretch>
        </p:blipFill>
        <p:spPr>
          <a:xfrm>
            <a:off x="8197718" y="3562935"/>
            <a:ext cx="403926" cy="601401"/>
          </a:xfrm>
          <a:prstGeom prst="rect">
            <a:avLst/>
          </a:prstGeom>
        </p:spPr>
      </p:pic>
      <p:sp>
        <p:nvSpPr>
          <p:cNvPr id="3" name="Freeform 121">
            <a:extLst>
              <a:ext uri="{FF2B5EF4-FFF2-40B4-BE49-F238E27FC236}">
                <a16:creationId xmlns:a16="http://schemas.microsoft.com/office/drawing/2014/main" id="{C5C9DE2E-30D7-62D2-70D8-7D4A17C3C320}"/>
              </a:ext>
            </a:extLst>
          </p:cNvPr>
          <p:cNvSpPr>
            <a:spLocks noChangeArrowheads="1"/>
          </p:cNvSpPr>
          <p:nvPr/>
        </p:nvSpPr>
        <p:spPr bwMode="auto">
          <a:xfrm>
            <a:off x="479622" y="2347174"/>
            <a:ext cx="24699" cy="1988222"/>
          </a:xfrm>
          <a:custGeom>
            <a:avLst/>
            <a:gdLst>
              <a:gd name="T0" fmla="*/ 0 w 51"/>
              <a:gd name="T1" fmla="*/ 0 h 4261"/>
              <a:gd name="T2" fmla="*/ 50 w 51"/>
              <a:gd name="T3" fmla="*/ 0 h 4261"/>
              <a:gd name="T4" fmla="*/ 50 w 51"/>
              <a:gd name="T5" fmla="*/ 4260 h 4261"/>
              <a:gd name="T6" fmla="*/ 0 w 51"/>
              <a:gd name="T7" fmla="*/ 4260 h 4261"/>
              <a:gd name="T8" fmla="*/ 0 w 51"/>
              <a:gd name="T9" fmla="*/ 0 h 4261"/>
            </a:gdLst>
            <a:ahLst/>
            <a:cxnLst>
              <a:cxn ang="0">
                <a:pos x="T0" y="T1"/>
              </a:cxn>
              <a:cxn ang="0">
                <a:pos x="T2" y="T3"/>
              </a:cxn>
              <a:cxn ang="0">
                <a:pos x="T4" y="T5"/>
              </a:cxn>
              <a:cxn ang="0">
                <a:pos x="T6" y="T7"/>
              </a:cxn>
              <a:cxn ang="0">
                <a:pos x="T8" y="T9"/>
              </a:cxn>
            </a:cxnLst>
            <a:rect l="0" t="0" r="r" b="b"/>
            <a:pathLst>
              <a:path w="51" h="4261">
                <a:moveTo>
                  <a:pt x="0" y="0"/>
                </a:moveTo>
                <a:lnTo>
                  <a:pt x="50" y="0"/>
                </a:lnTo>
                <a:lnTo>
                  <a:pt x="50" y="4260"/>
                </a:lnTo>
                <a:lnTo>
                  <a:pt x="0" y="4260"/>
                </a:lnTo>
                <a:lnTo>
                  <a:pt x="0" y="0"/>
                </a:lnTo>
              </a:path>
            </a:pathLst>
          </a:custGeom>
          <a:solidFill>
            <a:schemeClr val="accent4">
              <a:lumMod val="40000"/>
              <a:lumOff val="60000"/>
            </a:schemeClr>
          </a:solidFill>
          <a:ln>
            <a:noFill/>
          </a:ln>
          <a:effectLst/>
        </p:spPr>
        <p:txBody>
          <a:bodyPr wrap="none" anchor="ctr"/>
          <a:lstStyle/>
          <a:p>
            <a:pPr marL="0" marR="0" lvl="0" indent="0" algn="l" defTabSz="684977" rtl="0" eaLnBrk="1" fontAlgn="auto" latinLnBrk="0" hangingPunct="1">
              <a:lnSpc>
                <a:spcPct val="100000"/>
              </a:lnSpc>
              <a:spcBef>
                <a:spcPts val="0"/>
              </a:spcBef>
              <a:spcAft>
                <a:spcPts val="0"/>
              </a:spcAft>
              <a:buClrTx/>
              <a:buSzTx/>
              <a:buFontTx/>
              <a:buNone/>
              <a:tabLst/>
              <a:defRPr/>
            </a:pPr>
            <a:endParaRPr kumimoji="0" lang="en-US" sz="2446" b="0" i="0" u="none" strike="noStrike" kern="1200" cap="none" spc="0" normalizeH="0" baseline="0" noProof="0" dirty="0">
              <a:ln>
                <a:noFill/>
              </a:ln>
              <a:solidFill>
                <a:srgbClr val="7F7F7F"/>
              </a:solidFill>
              <a:effectLst/>
              <a:uLnTx/>
              <a:uFillTx/>
              <a:latin typeface="IBM Plex Sans" panose="020B0503050203000203" pitchFamily="34" charset="0"/>
              <a:ea typeface="+mn-ea"/>
              <a:cs typeface="+mn-cs"/>
            </a:endParaRPr>
          </a:p>
        </p:txBody>
      </p:sp>
      <p:sp>
        <p:nvSpPr>
          <p:cNvPr id="7" name="Freeform 3">
            <a:extLst>
              <a:ext uri="{FF2B5EF4-FFF2-40B4-BE49-F238E27FC236}">
                <a16:creationId xmlns:a16="http://schemas.microsoft.com/office/drawing/2014/main" id="{13FDBB80-EDF0-60FA-A917-7D0E7B0B1DCA}"/>
              </a:ext>
            </a:extLst>
          </p:cNvPr>
          <p:cNvSpPr>
            <a:spLocks noChangeArrowheads="1"/>
          </p:cNvSpPr>
          <p:nvPr/>
        </p:nvSpPr>
        <p:spPr bwMode="auto">
          <a:xfrm>
            <a:off x="16607" y="1425800"/>
            <a:ext cx="952730" cy="921374"/>
          </a:xfrm>
          <a:custGeom>
            <a:avLst/>
            <a:gdLst>
              <a:gd name="T0" fmla="*/ 496 w 994"/>
              <a:gd name="T1" fmla="*/ 0 h 994"/>
              <a:gd name="T2" fmla="*/ 496 w 994"/>
              <a:gd name="T3" fmla="*/ 0 h 994"/>
              <a:gd name="T4" fmla="*/ 993 w 994"/>
              <a:gd name="T5" fmla="*/ 496 h 994"/>
              <a:gd name="T6" fmla="*/ 993 w 994"/>
              <a:gd name="T7" fmla="*/ 496 h 994"/>
              <a:gd name="T8" fmla="*/ 496 w 994"/>
              <a:gd name="T9" fmla="*/ 993 h 994"/>
              <a:gd name="T10" fmla="*/ 496 w 994"/>
              <a:gd name="T11" fmla="*/ 993 h 994"/>
              <a:gd name="T12" fmla="*/ 0 w 994"/>
              <a:gd name="T13" fmla="*/ 496 h 994"/>
              <a:gd name="T14" fmla="*/ 0 w 994"/>
              <a:gd name="T15" fmla="*/ 496 h 994"/>
              <a:gd name="T16" fmla="*/ 496 w 994"/>
              <a:gd name="T17" fmla="*/ 0 h 9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994" h="994">
                <a:moveTo>
                  <a:pt x="496" y="0"/>
                </a:moveTo>
                <a:lnTo>
                  <a:pt x="496" y="0"/>
                </a:lnTo>
                <a:cubicBezTo>
                  <a:pt x="771" y="0"/>
                  <a:pt x="993" y="222"/>
                  <a:pt x="993" y="496"/>
                </a:cubicBezTo>
                <a:lnTo>
                  <a:pt x="993" y="496"/>
                </a:lnTo>
                <a:cubicBezTo>
                  <a:pt x="993" y="771"/>
                  <a:pt x="771" y="993"/>
                  <a:pt x="496" y="993"/>
                </a:cubicBezTo>
                <a:lnTo>
                  <a:pt x="496" y="993"/>
                </a:lnTo>
                <a:cubicBezTo>
                  <a:pt x="222" y="993"/>
                  <a:pt x="0" y="771"/>
                  <a:pt x="0" y="496"/>
                </a:cubicBezTo>
                <a:lnTo>
                  <a:pt x="0" y="496"/>
                </a:lnTo>
                <a:cubicBezTo>
                  <a:pt x="0" y="222"/>
                  <a:pt x="222" y="0"/>
                  <a:pt x="496" y="0"/>
                </a:cubicBezTo>
              </a:path>
            </a:pathLst>
          </a:custGeom>
          <a:solidFill>
            <a:schemeClr val="accent4">
              <a:lumMod val="40000"/>
              <a:lumOff val="60000"/>
            </a:schemeClr>
          </a:solidFill>
          <a:ln>
            <a:noFill/>
          </a:ln>
          <a:effectLst/>
        </p:spPr>
        <p:txBody>
          <a:bodyPr wrap="none" anchor="ctr"/>
          <a:lstStyle/>
          <a:p>
            <a:pPr marL="0" marR="0" lvl="0" indent="0" algn="l" defTabSz="684977" rtl="0" eaLnBrk="1" fontAlgn="auto" latinLnBrk="0" hangingPunct="1">
              <a:lnSpc>
                <a:spcPct val="100000"/>
              </a:lnSpc>
              <a:spcBef>
                <a:spcPts val="0"/>
              </a:spcBef>
              <a:spcAft>
                <a:spcPts val="0"/>
              </a:spcAft>
              <a:buClrTx/>
              <a:buSzTx/>
              <a:buFontTx/>
              <a:buNone/>
              <a:tabLst/>
              <a:defRPr/>
            </a:pPr>
            <a:endParaRPr kumimoji="0" lang="es-ES_tradnl" sz="2446" b="0" i="0" u="none" strike="noStrike" kern="1200" cap="none" spc="0" normalizeH="0" baseline="0" noProof="0">
              <a:ln>
                <a:noFill/>
              </a:ln>
              <a:solidFill>
                <a:srgbClr val="7F7F7F"/>
              </a:solidFill>
              <a:effectLst/>
              <a:uLnTx/>
              <a:uFillTx/>
              <a:latin typeface="IBM Plex Sans" panose="020B0503050203000203" pitchFamily="34" charset="0"/>
              <a:ea typeface="+mn-ea"/>
              <a:cs typeface="+mn-cs"/>
            </a:endParaRPr>
          </a:p>
        </p:txBody>
      </p:sp>
      <p:pic>
        <p:nvPicPr>
          <p:cNvPr id="8" name="Picture 136">
            <a:extLst>
              <a:ext uri="{FF2B5EF4-FFF2-40B4-BE49-F238E27FC236}">
                <a16:creationId xmlns:a16="http://schemas.microsoft.com/office/drawing/2014/main" id="{54D47B94-3AD8-0904-DDA2-60160484FC13}"/>
              </a:ext>
            </a:extLst>
          </p:cNvPr>
          <p:cNvPicPr>
            <a:picLocks noChangeAspect="1"/>
          </p:cNvPicPr>
          <p:nvPr/>
        </p:nvPicPr>
        <p:blipFill>
          <a:blip r:embed="rId9">
            <a:clrChange>
              <a:clrFrom>
                <a:srgbClr val="FFFFFF"/>
              </a:clrFrom>
              <a:clrTo>
                <a:srgbClr val="FFFFFF">
                  <a:alpha val="0"/>
                </a:srgbClr>
              </a:clrTo>
            </a:clrChange>
          </a:blip>
          <a:stretch>
            <a:fillRect/>
          </a:stretch>
        </p:blipFill>
        <p:spPr>
          <a:xfrm>
            <a:off x="299338" y="1574417"/>
            <a:ext cx="357904" cy="357904"/>
          </a:xfrm>
          <a:prstGeom prst="rect">
            <a:avLst/>
          </a:prstGeom>
        </p:spPr>
      </p:pic>
      <p:sp>
        <p:nvSpPr>
          <p:cNvPr id="9" name="Rectangle 8">
            <a:extLst>
              <a:ext uri="{FF2B5EF4-FFF2-40B4-BE49-F238E27FC236}">
                <a16:creationId xmlns:a16="http://schemas.microsoft.com/office/drawing/2014/main" id="{5B94732C-147F-3910-BBDA-30DFF10B0F12}"/>
              </a:ext>
            </a:extLst>
          </p:cNvPr>
          <p:cNvSpPr/>
          <p:nvPr/>
        </p:nvSpPr>
        <p:spPr>
          <a:xfrm>
            <a:off x="234570" y="2005438"/>
            <a:ext cx="513282" cy="230704"/>
          </a:xfrm>
          <a:prstGeom prst="rect">
            <a:avLst/>
          </a:prstGeom>
        </p:spPr>
        <p:txBody>
          <a:bodyPr wrap="none">
            <a:spAutoFit/>
          </a:bodyPr>
          <a:lstStyle/>
          <a:p>
            <a:pPr marL="0" marR="0" lvl="0" indent="0" algn="l" defTabSz="685503" rtl="0" eaLnBrk="1" fontAlgn="auto" latinLnBrk="0" hangingPunct="1">
              <a:lnSpc>
                <a:spcPct val="100000"/>
              </a:lnSpc>
              <a:spcBef>
                <a:spcPts val="0"/>
              </a:spcBef>
              <a:spcAft>
                <a:spcPts val="0"/>
              </a:spcAft>
              <a:buClrTx/>
              <a:buSzTx/>
              <a:buFontTx/>
              <a:buNone/>
              <a:tabLst/>
              <a:defRPr/>
            </a:pPr>
            <a:r>
              <a:rPr kumimoji="0" lang="es-ES_tradnl" sz="899" b="0" i="0" u="none" strike="noStrike" kern="1200" cap="none" spc="0" normalizeH="0" baseline="0" noProof="0" dirty="0">
                <a:ln>
                  <a:noFill/>
                </a:ln>
                <a:solidFill>
                  <a:srgbClr val="FFFFFF"/>
                </a:solidFill>
                <a:effectLst/>
                <a:uLnTx/>
                <a:uFillTx/>
                <a:latin typeface="IBM Plex Sans Regular"/>
                <a:ea typeface="+mn-ea"/>
                <a:cs typeface="+mn-cs"/>
              </a:rPr>
              <a:t>1 hora</a:t>
            </a:r>
          </a:p>
        </p:txBody>
      </p:sp>
      <p:sp>
        <p:nvSpPr>
          <p:cNvPr id="10" name="Freeform 178">
            <a:extLst>
              <a:ext uri="{FF2B5EF4-FFF2-40B4-BE49-F238E27FC236}">
                <a16:creationId xmlns:a16="http://schemas.microsoft.com/office/drawing/2014/main" id="{AE0E6D1D-9EED-ACCA-2126-7EAA129C7006}"/>
              </a:ext>
            </a:extLst>
          </p:cNvPr>
          <p:cNvSpPr>
            <a:spLocks noChangeArrowheads="1"/>
          </p:cNvSpPr>
          <p:nvPr/>
        </p:nvSpPr>
        <p:spPr bwMode="auto">
          <a:xfrm>
            <a:off x="409340" y="4298769"/>
            <a:ext cx="137900" cy="137900"/>
          </a:xfrm>
          <a:custGeom>
            <a:avLst/>
            <a:gdLst>
              <a:gd name="T0" fmla="*/ 148 w 297"/>
              <a:gd name="T1" fmla="*/ 0 h 296"/>
              <a:gd name="T2" fmla="*/ 148 w 297"/>
              <a:gd name="T3" fmla="*/ 0 h 296"/>
              <a:gd name="T4" fmla="*/ 296 w 297"/>
              <a:gd name="T5" fmla="*/ 147 h 296"/>
              <a:gd name="T6" fmla="*/ 296 w 297"/>
              <a:gd name="T7" fmla="*/ 147 h 296"/>
              <a:gd name="T8" fmla="*/ 148 w 297"/>
              <a:gd name="T9" fmla="*/ 295 h 296"/>
              <a:gd name="T10" fmla="*/ 148 w 297"/>
              <a:gd name="T11" fmla="*/ 295 h 296"/>
              <a:gd name="T12" fmla="*/ 0 w 297"/>
              <a:gd name="T13" fmla="*/ 147 h 296"/>
              <a:gd name="T14" fmla="*/ 0 w 297"/>
              <a:gd name="T15" fmla="*/ 147 h 296"/>
              <a:gd name="T16" fmla="*/ 148 w 297"/>
              <a:gd name="T17" fmla="*/ 0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7" h="296">
                <a:moveTo>
                  <a:pt x="148" y="0"/>
                </a:moveTo>
                <a:lnTo>
                  <a:pt x="148" y="0"/>
                </a:lnTo>
                <a:cubicBezTo>
                  <a:pt x="230" y="0"/>
                  <a:pt x="296" y="66"/>
                  <a:pt x="296" y="147"/>
                </a:cubicBezTo>
                <a:lnTo>
                  <a:pt x="296" y="147"/>
                </a:lnTo>
                <a:cubicBezTo>
                  <a:pt x="296" y="229"/>
                  <a:pt x="230" y="295"/>
                  <a:pt x="148" y="295"/>
                </a:cubicBezTo>
                <a:lnTo>
                  <a:pt x="148" y="295"/>
                </a:lnTo>
                <a:cubicBezTo>
                  <a:pt x="66" y="295"/>
                  <a:pt x="0" y="229"/>
                  <a:pt x="0" y="147"/>
                </a:cubicBezTo>
                <a:lnTo>
                  <a:pt x="0" y="147"/>
                </a:lnTo>
                <a:cubicBezTo>
                  <a:pt x="0" y="66"/>
                  <a:pt x="66" y="0"/>
                  <a:pt x="148" y="0"/>
                </a:cubicBezTo>
              </a:path>
            </a:pathLst>
          </a:custGeom>
          <a:solidFill>
            <a:schemeClr val="accent4">
              <a:lumMod val="60000"/>
              <a:lumOff val="40000"/>
            </a:schemeClr>
          </a:solidFill>
          <a:ln>
            <a:noFill/>
          </a:ln>
          <a:effectLst/>
        </p:spPr>
        <p:txBody>
          <a:bodyPr wrap="none" anchor="ctr"/>
          <a:lstStyle/>
          <a:p>
            <a:pPr marL="0" marR="0" lvl="0" indent="0" algn="l" defTabSz="684977" rtl="0" eaLnBrk="1" fontAlgn="auto" latinLnBrk="0" hangingPunct="1">
              <a:lnSpc>
                <a:spcPct val="100000"/>
              </a:lnSpc>
              <a:spcBef>
                <a:spcPts val="0"/>
              </a:spcBef>
              <a:spcAft>
                <a:spcPts val="0"/>
              </a:spcAft>
              <a:buClrTx/>
              <a:buSzTx/>
              <a:buFontTx/>
              <a:buNone/>
              <a:tabLst/>
              <a:defRPr/>
            </a:pPr>
            <a:endParaRPr kumimoji="0" lang="en-US" sz="2446" b="0" i="0" u="none" strike="noStrike" kern="1200" cap="none" spc="0" normalizeH="0" baseline="0" noProof="0" dirty="0">
              <a:ln>
                <a:noFill/>
              </a:ln>
              <a:solidFill>
                <a:srgbClr val="7F7F7F"/>
              </a:solidFill>
              <a:effectLst/>
              <a:uLnTx/>
              <a:uFillTx/>
              <a:latin typeface="IBM Plex Sans" panose="020B0503050203000203" pitchFamily="34" charset="0"/>
              <a:ea typeface="+mn-ea"/>
              <a:cs typeface="+mn-cs"/>
            </a:endParaRPr>
          </a:p>
        </p:txBody>
      </p:sp>
      <p:sp>
        <p:nvSpPr>
          <p:cNvPr id="11" name="TextBox 10">
            <a:extLst>
              <a:ext uri="{FF2B5EF4-FFF2-40B4-BE49-F238E27FC236}">
                <a16:creationId xmlns:a16="http://schemas.microsoft.com/office/drawing/2014/main" id="{449C417F-D95F-ED98-F7E8-892DE76A666D}"/>
              </a:ext>
            </a:extLst>
          </p:cNvPr>
          <p:cNvSpPr txBox="1"/>
          <p:nvPr/>
        </p:nvSpPr>
        <p:spPr>
          <a:xfrm>
            <a:off x="-183080" y="1092985"/>
            <a:ext cx="1404092" cy="253916"/>
          </a:xfrm>
          <a:prstGeom prst="rect">
            <a:avLst/>
          </a:prstGeom>
          <a:noFill/>
        </p:spPr>
        <p:txBody>
          <a:bodyPr wrap="square" rtlCol="0" anchor="b" anchorCtr="0">
            <a:spAutoFit/>
          </a:bodyPr>
          <a:lstStyle/>
          <a:p>
            <a:pPr marL="0" marR="0" lvl="0" indent="0" algn="ctr" defTabSz="684977" rtl="0" eaLnBrk="1" fontAlgn="auto" latinLnBrk="0" hangingPunct="1">
              <a:lnSpc>
                <a:spcPct val="100000"/>
              </a:lnSpc>
              <a:spcBef>
                <a:spcPts val="0"/>
              </a:spcBef>
              <a:spcAft>
                <a:spcPts val="0"/>
              </a:spcAft>
              <a:buClrTx/>
              <a:buSzTx/>
              <a:buFontTx/>
              <a:buNone/>
              <a:tabLst/>
              <a:defRPr/>
            </a:pPr>
            <a:r>
              <a:rPr kumimoji="0" lang="es-ES_tradnl" sz="1050" b="1" i="0" u="none" strike="noStrike" kern="1200" cap="none" spc="0" normalizeH="0" baseline="0" noProof="0" dirty="0">
                <a:ln>
                  <a:noFill/>
                </a:ln>
                <a:solidFill>
                  <a:srgbClr val="FFFFFF"/>
                </a:solidFill>
                <a:effectLst/>
                <a:uLnTx/>
                <a:uFillTx/>
                <a:latin typeface="IBM Plex Sans" panose="020B0503050203000203" pitchFamily="34" charset="0"/>
                <a:ea typeface="League Spartan" charset="0"/>
                <a:cs typeface="Poppins" pitchFamily="2" charset="77"/>
              </a:rPr>
              <a:t>Welcome Kit</a:t>
            </a:r>
          </a:p>
        </p:txBody>
      </p:sp>
      <p:sp>
        <p:nvSpPr>
          <p:cNvPr id="12" name="Subtitle 2">
            <a:extLst>
              <a:ext uri="{FF2B5EF4-FFF2-40B4-BE49-F238E27FC236}">
                <a16:creationId xmlns:a16="http://schemas.microsoft.com/office/drawing/2014/main" id="{FEC8D561-807E-A486-2F8D-E65F1D661F76}"/>
              </a:ext>
            </a:extLst>
          </p:cNvPr>
          <p:cNvSpPr txBox="1">
            <a:spLocks/>
          </p:cNvSpPr>
          <p:nvPr/>
        </p:nvSpPr>
        <p:spPr>
          <a:xfrm>
            <a:off x="488311" y="3018250"/>
            <a:ext cx="1153474" cy="464967"/>
          </a:xfrm>
          <a:prstGeom prst="rect">
            <a:avLst/>
          </a:prstGeom>
        </p:spPr>
        <p:txBody>
          <a:bodyPr vert="horz" wrap="square" lIns="34259" tIns="17129" rIns="34259" bIns="17129" rtlCol="0">
            <a:spAutoFit/>
          </a:bodyPr>
          <a:lstStyle>
            <a:defPPr>
              <a:defRPr lang="en-CO"/>
            </a:defPPr>
            <a:lvl1pPr indent="0" algn="r" defTabSz="543818">
              <a:lnSpc>
                <a:spcPct val="100000"/>
              </a:lnSpc>
              <a:spcBef>
                <a:spcPts val="0"/>
              </a:spcBef>
              <a:buFont typeface="Arial"/>
              <a:buNone/>
              <a:defRPr sz="1100">
                <a:solidFill>
                  <a:srgbClr val="7F7F7F"/>
                </a:solidFill>
                <a:latin typeface="IBM Plex Sans" panose="020B0503050203000203" pitchFamily="34" charset="0"/>
                <a:ea typeface="Lato Light" panose="020F0502020204030203" pitchFamily="34" charset="0"/>
                <a:cs typeface="Mukta ExtraLight" panose="020B0000000000000000" pitchFamily="34" charset="77"/>
              </a:defRPr>
            </a:lvl1pPr>
            <a:lvl2pPr marL="1087636" indent="0" algn="ctr" defTabSz="1087636">
              <a:lnSpc>
                <a:spcPct val="130000"/>
              </a:lnSpc>
              <a:spcBef>
                <a:spcPct val="20000"/>
              </a:spcBef>
              <a:buFont typeface="Arial"/>
              <a:buNone/>
              <a:defRPr sz="3200">
                <a:solidFill>
                  <a:schemeClr val="tx1">
                    <a:tint val="75000"/>
                  </a:schemeClr>
                </a:solidFill>
                <a:latin typeface="Open Sans"/>
                <a:cs typeface="Open Sans"/>
              </a:defRPr>
            </a:lvl2pPr>
            <a:lvl3pPr marL="2175271" indent="0" algn="ctr" defTabSz="1087636">
              <a:lnSpc>
                <a:spcPct val="130000"/>
              </a:lnSpc>
              <a:spcBef>
                <a:spcPct val="20000"/>
              </a:spcBef>
              <a:buFont typeface="Arial"/>
              <a:buNone/>
              <a:defRPr sz="3200">
                <a:solidFill>
                  <a:schemeClr val="tx1">
                    <a:tint val="75000"/>
                  </a:schemeClr>
                </a:solidFill>
                <a:latin typeface="Open Sans"/>
                <a:cs typeface="Open Sans"/>
              </a:defRPr>
            </a:lvl3pPr>
            <a:lvl4pPr marL="3262912" indent="0" algn="ctr" defTabSz="1087636">
              <a:lnSpc>
                <a:spcPct val="130000"/>
              </a:lnSpc>
              <a:spcBef>
                <a:spcPct val="20000"/>
              </a:spcBef>
              <a:buFont typeface="Arial"/>
              <a:buNone/>
              <a:defRPr sz="3200">
                <a:solidFill>
                  <a:schemeClr val="tx1">
                    <a:tint val="75000"/>
                  </a:schemeClr>
                </a:solidFill>
                <a:latin typeface="Open Sans"/>
                <a:cs typeface="Open Sans"/>
              </a:defRPr>
            </a:lvl4pPr>
            <a:lvl5pPr marL="4350546" indent="0" algn="ctr" defTabSz="1087636">
              <a:lnSpc>
                <a:spcPct val="130000"/>
              </a:lnSpc>
              <a:spcBef>
                <a:spcPct val="20000"/>
              </a:spcBef>
              <a:buFont typeface="Arial"/>
              <a:buNone/>
              <a:defRPr sz="3200">
                <a:solidFill>
                  <a:schemeClr val="tx1">
                    <a:tint val="75000"/>
                  </a:schemeClr>
                </a:solidFill>
                <a:latin typeface="Open Sans"/>
                <a:cs typeface="Open Sans"/>
              </a:defRPr>
            </a:lvl5pPr>
            <a:lvl6pPr marL="5438184" indent="0" algn="ctr" defTabSz="1087636">
              <a:spcBef>
                <a:spcPct val="20000"/>
              </a:spcBef>
              <a:buFont typeface="Arial"/>
              <a:buNone/>
              <a:defRPr sz="4800">
                <a:solidFill>
                  <a:schemeClr val="tx1">
                    <a:tint val="75000"/>
                  </a:schemeClr>
                </a:solidFill>
              </a:defRPr>
            </a:lvl6pPr>
            <a:lvl7pPr marL="6525820" indent="0" algn="ctr" defTabSz="1087636">
              <a:spcBef>
                <a:spcPct val="20000"/>
              </a:spcBef>
              <a:buFont typeface="Arial"/>
              <a:buNone/>
              <a:defRPr sz="4800">
                <a:solidFill>
                  <a:schemeClr val="tx1">
                    <a:tint val="75000"/>
                  </a:schemeClr>
                </a:solidFill>
              </a:defRPr>
            </a:lvl7pPr>
            <a:lvl8pPr marL="7613455" indent="0" algn="ctr" defTabSz="1087636">
              <a:spcBef>
                <a:spcPct val="20000"/>
              </a:spcBef>
              <a:buFont typeface="Arial"/>
              <a:buNone/>
              <a:defRPr sz="4800">
                <a:solidFill>
                  <a:schemeClr val="tx1">
                    <a:tint val="75000"/>
                  </a:schemeClr>
                </a:solidFill>
              </a:defRPr>
            </a:lvl8pPr>
            <a:lvl9pPr marL="8701091" indent="0" algn="ctr" defTabSz="1087636">
              <a:spcBef>
                <a:spcPct val="20000"/>
              </a:spcBef>
              <a:buFont typeface="Arial"/>
              <a:buNone/>
              <a:defRPr sz="4800">
                <a:solidFill>
                  <a:schemeClr val="tx1">
                    <a:tint val="75000"/>
                  </a:schemeClr>
                </a:solidFill>
              </a:defRPr>
            </a:lvl9pPr>
          </a:lstStyle>
          <a:p>
            <a:pPr marL="128459" marR="0" lvl="0" indent="-128459" algn="l" defTabSz="40745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699" b="0" i="0" u="none" strike="noStrike" kern="1200" cap="none" spc="0" normalizeH="0" baseline="0" noProof="0" dirty="0">
                <a:ln>
                  <a:noFill/>
                </a:ln>
                <a:solidFill>
                  <a:srgbClr val="FFFFFF"/>
                </a:solidFill>
                <a:effectLst/>
                <a:uLnTx/>
                <a:uFillTx/>
                <a:latin typeface="IBM Plex Sans" panose="020B0503050203000203" pitchFamily="34" charset="0"/>
              </a:rPr>
              <a:t>Recursos</a:t>
            </a:r>
          </a:p>
          <a:p>
            <a:pPr marL="128459" marR="0" lvl="0" indent="-128459" algn="l" defTabSz="40745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699" b="0" i="0" u="none" strike="noStrike" kern="1200" cap="none" spc="0" normalizeH="0" baseline="0" noProof="0" dirty="0">
                <a:ln>
                  <a:noFill/>
                </a:ln>
                <a:solidFill>
                  <a:srgbClr val="FFFFFF"/>
                </a:solidFill>
                <a:effectLst/>
                <a:uLnTx/>
                <a:uFillTx/>
                <a:latin typeface="IBM Plex Sans" panose="020B0503050203000203" pitchFamily="34" charset="0"/>
              </a:rPr>
              <a:t>Acceso portal</a:t>
            </a:r>
          </a:p>
          <a:p>
            <a:pPr marL="128459" marR="0" lvl="0" indent="-128459" algn="l" defTabSz="40745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699" b="0" i="0" u="none" strike="noStrike" kern="1200" cap="none" spc="0" normalizeH="0" baseline="0" noProof="0" dirty="0">
                <a:ln>
                  <a:noFill/>
                </a:ln>
                <a:solidFill>
                  <a:srgbClr val="FFFFFF"/>
                </a:solidFill>
                <a:effectLst/>
                <a:uLnTx/>
                <a:uFillTx/>
                <a:latin typeface="IBM Plex Sans" panose="020B0503050203000203" pitchFamily="34" charset="0"/>
              </a:rPr>
              <a:t>Escalamientos</a:t>
            </a:r>
          </a:p>
          <a:p>
            <a:pPr marL="128459" marR="0" lvl="0" indent="-128459" algn="l" defTabSz="407456" rtl="0" eaLnBrk="1" fontAlgn="auto" latinLnBrk="0" hangingPunct="1">
              <a:lnSpc>
                <a:spcPct val="100000"/>
              </a:lnSpc>
              <a:spcBef>
                <a:spcPts val="0"/>
              </a:spcBef>
              <a:spcAft>
                <a:spcPts val="0"/>
              </a:spcAft>
              <a:buClrTx/>
              <a:buSzTx/>
              <a:buFont typeface="Arial" panose="020B0604020202020204" pitchFamily="34" charset="0"/>
              <a:buChar char="•"/>
              <a:tabLst/>
              <a:defRPr/>
            </a:pPr>
            <a:r>
              <a:rPr kumimoji="0" lang="es-ES" sz="699" b="0" i="0" u="none" strike="noStrike" kern="1200" cap="none" spc="0" normalizeH="0" baseline="0" noProof="0" dirty="0">
                <a:ln>
                  <a:noFill/>
                </a:ln>
                <a:solidFill>
                  <a:srgbClr val="FFFFFF"/>
                </a:solidFill>
                <a:effectLst/>
                <a:uLnTx/>
                <a:uFillTx/>
                <a:latin typeface="IBM Plex Sans" panose="020B0503050203000203" pitchFamily="34" charset="0"/>
              </a:rPr>
              <a:t>Entrenamientos</a:t>
            </a:r>
            <a:endParaRPr kumimoji="0" lang="en-US" sz="699" b="0" i="0" u="none" strike="noStrike" kern="1200" cap="none" spc="0" normalizeH="0" baseline="0" noProof="0" dirty="0">
              <a:ln>
                <a:noFill/>
              </a:ln>
              <a:solidFill>
                <a:srgbClr val="FFFFFF"/>
              </a:solidFill>
              <a:effectLst/>
              <a:uLnTx/>
              <a:uFillTx/>
              <a:latin typeface="IBM Plex Sans" panose="020B0503050203000203" pitchFamily="34" charset="0"/>
            </a:endParaRPr>
          </a:p>
        </p:txBody>
      </p:sp>
      <p:pic>
        <p:nvPicPr>
          <p:cNvPr id="13" name="Picture 12">
            <a:extLst>
              <a:ext uri="{FF2B5EF4-FFF2-40B4-BE49-F238E27FC236}">
                <a16:creationId xmlns:a16="http://schemas.microsoft.com/office/drawing/2014/main" id="{47E2C29D-1395-8FC6-1D50-E9DE95267938}"/>
              </a:ext>
            </a:extLst>
          </p:cNvPr>
          <p:cNvPicPr>
            <a:picLocks noChangeAspect="1"/>
          </p:cNvPicPr>
          <p:nvPr/>
        </p:nvPicPr>
        <p:blipFill>
          <a:blip r:embed="rId10"/>
          <a:stretch>
            <a:fillRect/>
          </a:stretch>
        </p:blipFill>
        <p:spPr>
          <a:xfrm>
            <a:off x="581242" y="3590502"/>
            <a:ext cx="403926" cy="601401"/>
          </a:xfrm>
          <a:prstGeom prst="rect">
            <a:avLst/>
          </a:prstGeom>
        </p:spPr>
      </p:pic>
    </p:spTree>
    <p:extLst>
      <p:ext uri="{BB962C8B-B14F-4D97-AF65-F5344CB8AC3E}">
        <p14:creationId xmlns:p14="http://schemas.microsoft.com/office/powerpoint/2010/main" val="34574806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Rounded Rectangle 10">
            <a:extLst>
              <a:ext uri="{FF2B5EF4-FFF2-40B4-BE49-F238E27FC236}">
                <a16:creationId xmlns:a16="http://schemas.microsoft.com/office/drawing/2014/main" id="{76DA1E35-7C9E-01D5-A8EF-48FF8B9A657D}"/>
              </a:ext>
            </a:extLst>
          </p:cNvPr>
          <p:cNvSpPr/>
          <p:nvPr/>
        </p:nvSpPr>
        <p:spPr bwMode="auto">
          <a:xfrm>
            <a:off x="3439752" y="1280538"/>
            <a:ext cx="2168165" cy="337555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CO" sz="14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9" name="Rounded Rectangle 8">
            <a:extLst>
              <a:ext uri="{FF2B5EF4-FFF2-40B4-BE49-F238E27FC236}">
                <a16:creationId xmlns:a16="http://schemas.microsoft.com/office/drawing/2014/main" id="{1E5180E1-9BF7-5B7D-1FF3-DA1421A94E03}"/>
              </a:ext>
            </a:extLst>
          </p:cNvPr>
          <p:cNvSpPr/>
          <p:nvPr/>
        </p:nvSpPr>
        <p:spPr bwMode="auto">
          <a:xfrm>
            <a:off x="791851" y="1271865"/>
            <a:ext cx="2168165" cy="337555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CO" sz="14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2" name="Title 1">
            <a:extLst>
              <a:ext uri="{FF2B5EF4-FFF2-40B4-BE49-F238E27FC236}">
                <a16:creationId xmlns:a16="http://schemas.microsoft.com/office/drawing/2014/main" id="{645CBBA3-D674-D54B-B5C5-0D73DADBD8E9}"/>
              </a:ext>
            </a:extLst>
          </p:cNvPr>
          <p:cNvSpPr>
            <a:spLocks noGrp="1"/>
          </p:cNvSpPr>
          <p:nvPr>
            <p:ph type="title"/>
          </p:nvPr>
        </p:nvSpPr>
        <p:spPr>
          <a:xfrm>
            <a:off x="791851" y="362511"/>
            <a:ext cx="2295145" cy="804672"/>
          </a:xfrm>
        </p:spPr>
        <p:txBody>
          <a:bodyPr/>
          <a:lstStyle/>
          <a:p>
            <a:pPr algn="ctr"/>
            <a:r>
              <a:rPr lang="en-CO" sz="2000" dirty="0"/>
              <a:t>Actividades – Estado del arte</a:t>
            </a:r>
          </a:p>
        </p:txBody>
      </p:sp>
      <p:sp>
        <p:nvSpPr>
          <p:cNvPr id="3" name="Text Placeholder 2">
            <a:extLst>
              <a:ext uri="{FF2B5EF4-FFF2-40B4-BE49-F238E27FC236}">
                <a16:creationId xmlns:a16="http://schemas.microsoft.com/office/drawing/2014/main" id="{D52E440A-508F-2B41-B7E5-53DDB62A05AA}"/>
              </a:ext>
            </a:extLst>
          </p:cNvPr>
          <p:cNvSpPr>
            <a:spLocks noGrp="1"/>
          </p:cNvSpPr>
          <p:nvPr>
            <p:ph type="body" sz="quarter" idx="12"/>
          </p:nvPr>
        </p:nvSpPr>
        <p:spPr>
          <a:xfrm>
            <a:off x="950570" y="1342205"/>
            <a:ext cx="1977705" cy="3252216"/>
          </a:xfrm>
        </p:spPr>
        <p:txBody>
          <a:bodyPr/>
          <a:lstStyle/>
          <a:p>
            <a:r>
              <a:rPr lang="en-CO" dirty="0">
                <a:ln>
                  <a:solidFill>
                    <a:schemeClr val="tx1"/>
                  </a:solidFill>
                </a:ln>
              </a:rPr>
              <a:t>Motivadores del cliente</a:t>
            </a:r>
          </a:p>
          <a:p>
            <a:r>
              <a:rPr lang="en-CO" dirty="0">
                <a:ln>
                  <a:solidFill>
                    <a:schemeClr val="tx1"/>
                  </a:solidFill>
                </a:ln>
              </a:rPr>
              <a:t>Stakeholders (Funcionales y de TI)</a:t>
            </a:r>
          </a:p>
          <a:p>
            <a:r>
              <a:rPr lang="en-CO" dirty="0">
                <a:ln>
                  <a:solidFill>
                    <a:schemeClr val="tx1"/>
                  </a:solidFill>
                </a:ln>
              </a:rPr>
              <a:t>Planes estrategicos</a:t>
            </a:r>
          </a:p>
          <a:p>
            <a:r>
              <a:rPr lang="en-CO" dirty="0">
                <a:ln>
                  <a:solidFill>
                    <a:schemeClr val="tx1"/>
                  </a:solidFill>
                </a:ln>
              </a:rPr>
              <a:t>Iniciativas propuestas y en curso</a:t>
            </a:r>
          </a:p>
          <a:p>
            <a:r>
              <a:rPr lang="en-CO" dirty="0">
                <a:ln>
                  <a:solidFill>
                    <a:schemeClr val="tx1"/>
                  </a:solidFill>
                </a:ln>
              </a:rPr>
              <a:t>Indicadores claves a nivel de procesos de negocio y a nivel de TI</a:t>
            </a:r>
          </a:p>
          <a:p>
            <a:r>
              <a:rPr lang="es-ES" dirty="0">
                <a:ln>
                  <a:solidFill>
                    <a:schemeClr val="tx1"/>
                  </a:solidFill>
                </a:ln>
              </a:rPr>
              <a:t>Versión, Plataforma, instalado por, (en nube /</a:t>
            </a:r>
            <a:r>
              <a:rPr lang="es-ES" dirty="0" err="1">
                <a:ln>
                  <a:solidFill>
                    <a:schemeClr val="tx1"/>
                  </a:solidFill>
                </a:ln>
              </a:rPr>
              <a:t>on</a:t>
            </a:r>
            <a:r>
              <a:rPr lang="es-ES" dirty="0">
                <a:ln>
                  <a:solidFill>
                    <a:schemeClr val="tx1"/>
                  </a:solidFill>
                </a:ln>
              </a:rPr>
              <a:t> premise)</a:t>
            </a:r>
          </a:p>
          <a:p>
            <a:endParaRPr lang="en-CO" dirty="0">
              <a:ln>
                <a:solidFill>
                  <a:schemeClr val="tx1"/>
                </a:solidFill>
              </a:ln>
            </a:endParaRPr>
          </a:p>
          <a:p>
            <a:endParaRPr lang="en-CO" dirty="0">
              <a:ln>
                <a:solidFill>
                  <a:schemeClr val="tx1"/>
                </a:solidFill>
              </a:ln>
            </a:endParaRPr>
          </a:p>
          <a:p>
            <a:endParaRPr lang="en-CO" dirty="0">
              <a:ln>
                <a:solidFill>
                  <a:schemeClr val="tx1"/>
                </a:solidFill>
              </a:ln>
            </a:endParaRPr>
          </a:p>
          <a:p>
            <a:endParaRPr lang="en-CO" dirty="0">
              <a:ln>
                <a:solidFill>
                  <a:schemeClr val="tx1"/>
                </a:solidFill>
              </a:ln>
            </a:endParaRPr>
          </a:p>
          <a:p>
            <a:endParaRPr lang="en-CO" dirty="0">
              <a:ln>
                <a:solidFill>
                  <a:schemeClr val="tx1"/>
                </a:solidFill>
              </a:ln>
            </a:endParaRPr>
          </a:p>
        </p:txBody>
      </p:sp>
      <p:sp>
        <p:nvSpPr>
          <p:cNvPr id="5" name="Text Placeholder 4">
            <a:extLst>
              <a:ext uri="{FF2B5EF4-FFF2-40B4-BE49-F238E27FC236}">
                <a16:creationId xmlns:a16="http://schemas.microsoft.com/office/drawing/2014/main" id="{73FA74D2-0355-B34A-85EE-30BB903E3B02}"/>
              </a:ext>
            </a:extLst>
          </p:cNvPr>
          <p:cNvSpPr>
            <a:spLocks noGrp="1"/>
          </p:cNvSpPr>
          <p:nvPr>
            <p:ph type="body" sz="quarter" idx="14"/>
          </p:nvPr>
        </p:nvSpPr>
        <p:spPr>
          <a:xfrm>
            <a:off x="3670668" y="1528773"/>
            <a:ext cx="1837944" cy="3252216"/>
          </a:xfrm>
        </p:spPr>
        <p:txBody>
          <a:bodyPr/>
          <a:lstStyle/>
          <a:p>
            <a:r>
              <a:rPr lang="en-CO" dirty="0">
                <a:ln>
                  <a:solidFill>
                    <a:schemeClr val="tx1"/>
                  </a:solidFill>
                </a:ln>
              </a:rPr>
              <a:t>Identificación de areas de oportunidad/Casos de uso/MVP</a:t>
            </a:r>
          </a:p>
          <a:p>
            <a:r>
              <a:rPr lang="es-ES" dirty="0">
                <a:ln>
                  <a:solidFill>
                    <a:schemeClr val="tx1"/>
                  </a:solidFill>
                </a:ln>
              </a:rPr>
              <a:t>Soluciones de IBM instaladas  Vs Licenciamiento utilizado.</a:t>
            </a:r>
          </a:p>
          <a:p>
            <a:r>
              <a:rPr lang="es-ES" dirty="0">
                <a:ln>
                  <a:solidFill>
                    <a:schemeClr val="tx1"/>
                  </a:solidFill>
                </a:ln>
              </a:rPr>
              <a:t>Versiones/Obsolescencia</a:t>
            </a:r>
          </a:p>
          <a:p>
            <a:r>
              <a:rPr lang="es-ES" dirty="0">
                <a:ln>
                  <a:solidFill>
                    <a:schemeClr val="tx1"/>
                  </a:solidFill>
                </a:ln>
              </a:rPr>
              <a:t>Charlas nuevas versiones</a:t>
            </a:r>
          </a:p>
          <a:p>
            <a:endParaRPr lang="es-ES" dirty="0">
              <a:ln>
                <a:solidFill>
                  <a:schemeClr val="tx1"/>
                </a:solidFill>
              </a:ln>
            </a:endParaRPr>
          </a:p>
          <a:p>
            <a:endParaRPr lang="en-CO" dirty="0"/>
          </a:p>
          <a:p>
            <a:endParaRPr lang="en-CO" dirty="0"/>
          </a:p>
        </p:txBody>
      </p:sp>
      <p:sp>
        <p:nvSpPr>
          <p:cNvPr id="8" name="Slide Number Placeholder 7">
            <a:extLst>
              <a:ext uri="{FF2B5EF4-FFF2-40B4-BE49-F238E27FC236}">
                <a16:creationId xmlns:a16="http://schemas.microsoft.com/office/drawing/2014/main" id="{88E74184-8B07-814F-8DF7-081042CF7100}"/>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FFFFFF"/>
                </a:solidFill>
                <a:effectLst/>
                <a:uLnTx/>
                <a:uFillTx/>
                <a:latin typeface="Arial" panose="020B0604020202020204"/>
                <a:ea typeface="+mn-ea"/>
                <a:cs typeface="+mn-cs"/>
              </a:rPr>
              <a:pPr marL="0" marR="0" lvl="0" indent="0" algn="r" defTabSz="685983" rtl="0" eaLnBrk="1" fontAlgn="auto" latinLnBrk="0" hangingPunct="1">
                <a:lnSpc>
                  <a:spcPct val="100000"/>
                </a:lnSpc>
                <a:spcBef>
                  <a:spcPts val="0"/>
                </a:spcBef>
                <a:spcAft>
                  <a:spcPts val="0"/>
                </a:spcAft>
                <a:buClrTx/>
                <a:buSzTx/>
                <a:buFontTx/>
                <a:buNone/>
                <a:tabLst/>
                <a:defRPr/>
              </a:pPr>
              <a:t>7</a:t>
            </a:fld>
            <a:endParaRPr kumimoji="0" lang="en-US" sz="6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0" name="Title 1">
            <a:extLst>
              <a:ext uri="{FF2B5EF4-FFF2-40B4-BE49-F238E27FC236}">
                <a16:creationId xmlns:a16="http://schemas.microsoft.com/office/drawing/2014/main" id="{8F6727E7-4C8F-DD8B-A293-1BFA8E205AAA}"/>
              </a:ext>
            </a:extLst>
          </p:cNvPr>
          <p:cNvSpPr txBox="1">
            <a:spLocks/>
          </p:cNvSpPr>
          <p:nvPr/>
        </p:nvSpPr>
        <p:spPr>
          <a:xfrm>
            <a:off x="3376261" y="376230"/>
            <a:ext cx="2295145" cy="80467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i="0">
                <a:solidFill>
                  <a:schemeClr val="bg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CO" sz="2000" b="0" i="0" u="none" strike="noStrike" kern="0" cap="none" spc="0" normalizeH="0" baseline="0" noProof="0" dirty="0">
                <a:ln>
                  <a:noFill/>
                </a:ln>
                <a:solidFill>
                  <a:srgbClr val="FFFFFF"/>
                </a:solidFill>
                <a:effectLst/>
                <a:uLnTx/>
                <a:uFillTx/>
                <a:latin typeface="Arial" panose="020B0604020202020204"/>
                <a:cs typeface="Arial" panose="020B0604020202020204" pitchFamily="34" charset="0"/>
              </a:rPr>
              <a:t>Actividades Proactivas</a:t>
            </a:r>
          </a:p>
        </p:txBody>
      </p:sp>
      <p:sp>
        <p:nvSpPr>
          <p:cNvPr id="16" name="Rounded Rectangle 15">
            <a:extLst>
              <a:ext uri="{FF2B5EF4-FFF2-40B4-BE49-F238E27FC236}">
                <a16:creationId xmlns:a16="http://schemas.microsoft.com/office/drawing/2014/main" id="{7B15849E-B221-531A-4BF1-D1B3375174DA}"/>
              </a:ext>
            </a:extLst>
          </p:cNvPr>
          <p:cNvSpPr/>
          <p:nvPr/>
        </p:nvSpPr>
        <p:spPr bwMode="auto">
          <a:xfrm>
            <a:off x="6124995" y="1280538"/>
            <a:ext cx="2168165" cy="3375550"/>
          </a:xfrm>
          <a:prstGeom prst="roundRect">
            <a:avLst/>
          </a:prstGeom>
          <a:solidFill>
            <a:schemeClr val="bg1"/>
          </a:solidFill>
          <a:ln w="190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lvl="0" indent="0" algn="l" defTabSz="685983" rtl="0" eaLnBrk="1" fontAlgn="auto" latinLnBrk="0" hangingPunct="1">
              <a:lnSpc>
                <a:spcPct val="100000"/>
              </a:lnSpc>
              <a:spcBef>
                <a:spcPts val="0"/>
              </a:spcBef>
              <a:spcAft>
                <a:spcPts val="0"/>
              </a:spcAft>
              <a:buClrTx/>
              <a:buSzTx/>
              <a:buFontTx/>
              <a:buNone/>
              <a:tabLst/>
              <a:defRPr/>
            </a:pPr>
            <a:endParaRPr kumimoji="0" lang="en-CO" sz="1400" b="0" i="0" u="none" strike="noStrike" kern="1200" cap="none" spc="0" normalizeH="0" baseline="0" noProof="0" dirty="0">
              <a:ln>
                <a:noFill/>
              </a:ln>
              <a:solidFill>
                <a:srgbClr val="000000"/>
              </a:solidFill>
              <a:effectLst/>
              <a:uLnTx/>
              <a:uFillTx/>
              <a:latin typeface="IBM Plex Sans" charset="0"/>
              <a:ea typeface="IBM Plex Sans" charset="0"/>
              <a:cs typeface="IBM Plex Sans" charset="0"/>
            </a:endParaRPr>
          </a:p>
        </p:txBody>
      </p:sp>
      <p:sp>
        <p:nvSpPr>
          <p:cNvPr id="17" name="Text Placeholder 4">
            <a:extLst>
              <a:ext uri="{FF2B5EF4-FFF2-40B4-BE49-F238E27FC236}">
                <a16:creationId xmlns:a16="http://schemas.microsoft.com/office/drawing/2014/main" id="{E0522A1D-6221-C86F-0C76-BFC4B0ACB2E9}"/>
              </a:ext>
            </a:extLst>
          </p:cNvPr>
          <p:cNvSpPr txBox="1">
            <a:spLocks/>
          </p:cNvSpPr>
          <p:nvPr/>
        </p:nvSpPr>
        <p:spPr>
          <a:xfrm>
            <a:off x="6344235" y="1928269"/>
            <a:ext cx="1715679" cy="2294940"/>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IBM Plex Sans" pitchFamily="2" charset="2"/>
              <a:buNone/>
              <a:defRPr sz="1400" b="0" i="0">
                <a:solidFill>
                  <a:schemeClr val="bg1"/>
                </a:solidFill>
                <a:latin typeface="+mn-lt"/>
                <a:ea typeface="Arial" panose="020B0604020202020204" pitchFamily="34" charset="0"/>
                <a:cs typeface="Arial" panose="020B0604020202020204"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0" i="0">
                <a:solidFill>
                  <a:schemeClr val="bg1"/>
                </a:solidFill>
                <a:latin typeface="+mn-lt"/>
                <a:ea typeface="Arial" panose="020B0604020202020204" pitchFamily="34" charset="0"/>
                <a:cs typeface="Arial" panose="020B0604020202020204"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Arial" panose="020B0604020202020204" pitchFamily="34" charset="0"/>
              <a:buChar char="•"/>
              <a:tabLst/>
              <a:defRPr sz="1400" b="0" i="0">
                <a:solidFill>
                  <a:schemeClr val="bg1"/>
                </a:solidFill>
                <a:latin typeface="+mn-lt"/>
                <a:ea typeface="Arial" panose="020B0604020202020204" pitchFamily="34" charset="0"/>
                <a:cs typeface="Arial" panose="020B0604020202020204"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0" i="0" baseline="0">
                <a:solidFill>
                  <a:schemeClr val="bg1"/>
                </a:solidFill>
                <a:latin typeface="+mn-lt"/>
                <a:ea typeface="Arial" panose="020B0604020202020204" pitchFamily="34" charset="0"/>
                <a:cs typeface="Arial" panose="020B0604020202020204"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b="0" i="0">
                <a:solidFill>
                  <a:schemeClr val="bg1"/>
                </a:solidFill>
                <a:latin typeface="+mn-lt"/>
                <a:ea typeface="Arial" panose="020B0604020202020204" pitchFamily="34" charset="0"/>
                <a:cs typeface="Arial" panose="020B0604020202020204"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marR="0" lvl="0" indent="0" algn="l" defTabSz="914400" rtl="0" eaLnBrk="1" fontAlgn="base" latinLnBrk="0" hangingPunct="1">
              <a:lnSpc>
                <a:spcPct val="100000"/>
              </a:lnSpc>
              <a:spcBef>
                <a:spcPts val="1100"/>
              </a:spcBef>
              <a:spcAft>
                <a:spcPct val="0"/>
              </a:spcAft>
              <a:buClr>
                <a:srgbClr val="6D6E70"/>
              </a:buClr>
              <a:buSzPct val="90000"/>
              <a:buFont typeface="IBM Plex Sans" pitchFamily="2" charset="2"/>
              <a:buNone/>
              <a:tabLst/>
              <a:defRPr/>
            </a:pPr>
            <a:r>
              <a:rPr kumimoji="0" lang="es-ES" sz="1400" b="0" i="0" u="none" strike="noStrike" kern="0" cap="none" spc="0" normalizeH="0" baseline="0" noProof="0" dirty="0">
                <a:ln>
                  <a:solidFill>
                    <a:srgbClr val="000000"/>
                  </a:solidFill>
                </a:ln>
                <a:solidFill>
                  <a:srgbClr val="FFFFFF"/>
                </a:solidFill>
                <a:effectLst/>
                <a:uLnTx/>
                <a:uFillTx/>
                <a:latin typeface="Arial" panose="020B0604020202020204"/>
                <a:cs typeface="Arial" panose="020B0604020202020204" pitchFamily="34" charset="0"/>
              </a:rPr>
              <a:t>Apoyo escalamiento  casos de soporte</a:t>
            </a:r>
          </a:p>
          <a:p>
            <a:pPr marL="0" marR="0" lvl="0" indent="0" algn="l" defTabSz="914400" rtl="0" eaLnBrk="1" fontAlgn="base" latinLnBrk="0" hangingPunct="1">
              <a:lnSpc>
                <a:spcPct val="100000"/>
              </a:lnSpc>
              <a:spcBef>
                <a:spcPts val="1100"/>
              </a:spcBef>
              <a:spcAft>
                <a:spcPct val="0"/>
              </a:spcAft>
              <a:buClr>
                <a:srgbClr val="6D6E70"/>
              </a:buClr>
              <a:buSzPct val="90000"/>
              <a:buFont typeface="IBM Plex Sans" pitchFamily="2" charset="2"/>
              <a:buNone/>
              <a:tabLst/>
              <a:defRPr/>
            </a:pPr>
            <a:r>
              <a:rPr kumimoji="0" lang="es-ES" sz="1400" b="0" i="0" u="none" strike="noStrike" kern="0" cap="none" spc="0" normalizeH="0" baseline="0" noProof="0" dirty="0">
                <a:ln>
                  <a:solidFill>
                    <a:srgbClr val="000000"/>
                  </a:solidFill>
                </a:ln>
                <a:solidFill>
                  <a:srgbClr val="FFFFFF"/>
                </a:solidFill>
                <a:effectLst/>
                <a:uLnTx/>
                <a:uFillTx/>
                <a:latin typeface="Arial" panose="020B0604020202020204"/>
                <a:cs typeface="Arial" panose="020B0604020202020204" pitchFamily="34" charset="0"/>
              </a:rPr>
              <a:t>Creación solicitud nuevas ideas/funcionalidades</a:t>
            </a:r>
          </a:p>
          <a:p>
            <a:pPr marL="0" marR="0" lvl="0" indent="0" algn="l" defTabSz="914400" rtl="0" eaLnBrk="1" fontAlgn="base" latinLnBrk="0" hangingPunct="1">
              <a:lnSpc>
                <a:spcPct val="100000"/>
              </a:lnSpc>
              <a:spcBef>
                <a:spcPts val="1100"/>
              </a:spcBef>
              <a:spcAft>
                <a:spcPct val="0"/>
              </a:spcAft>
              <a:buClr>
                <a:srgbClr val="6D6E70"/>
              </a:buClr>
              <a:buSzPct val="90000"/>
              <a:buFont typeface="IBM Plex Sans" pitchFamily="2" charset="2"/>
              <a:buNone/>
              <a:tabLst/>
              <a:defRPr/>
            </a:pPr>
            <a:endParaRPr kumimoji="0" lang="es-ES" sz="1400" b="0" i="0" u="none" strike="noStrike" kern="0" cap="none" spc="0" normalizeH="0" baseline="0" noProof="0" dirty="0">
              <a:ln>
                <a:solidFill>
                  <a:srgbClr val="000000"/>
                </a:solidFill>
              </a:ln>
              <a:solidFill>
                <a:srgbClr val="FFFFFF"/>
              </a:solidFill>
              <a:effectLst/>
              <a:uLnTx/>
              <a:uFillTx/>
              <a:latin typeface="Arial" panose="020B0604020202020204"/>
              <a:cs typeface="Arial" panose="020B0604020202020204" pitchFamily="34" charset="0"/>
            </a:endParaRPr>
          </a:p>
          <a:p>
            <a:pPr marL="0" marR="0" lvl="0" indent="0" algn="l" defTabSz="914400" rtl="0" eaLnBrk="1" fontAlgn="base" latinLnBrk="0" hangingPunct="1">
              <a:lnSpc>
                <a:spcPct val="100000"/>
              </a:lnSpc>
              <a:spcBef>
                <a:spcPts val="1100"/>
              </a:spcBef>
              <a:spcAft>
                <a:spcPct val="0"/>
              </a:spcAft>
              <a:buClr>
                <a:srgbClr val="6D6E70"/>
              </a:buClr>
              <a:buSzPct val="90000"/>
              <a:buFont typeface="IBM Plex Sans" pitchFamily="2" charset="2"/>
              <a:buNone/>
              <a:tabLst/>
              <a:defRPr/>
            </a:pPr>
            <a:endParaRPr kumimoji="0" lang="en-CO" sz="1400" b="0" i="0" u="none" strike="noStrike" kern="0" cap="none" spc="0" normalizeH="0" baseline="0" noProof="0" dirty="0">
              <a:ln>
                <a:noFill/>
              </a:ln>
              <a:solidFill>
                <a:srgbClr val="FFFFFF"/>
              </a:solidFill>
              <a:effectLst/>
              <a:uLnTx/>
              <a:uFillTx/>
              <a:latin typeface="Arial" panose="020B0604020202020204"/>
              <a:cs typeface="Arial" panose="020B0604020202020204" pitchFamily="34" charset="0"/>
            </a:endParaRPr>
          </a:p>
          <a:p>
            <a:pPr marL="0" marR="0" lvl="0" indent="0" algn="l" defTabSz="914400" rtl="0" eaLnBrk="1" fontAlgn="base" latinLnBrk="0" hangingPunct="1">
              <a:lnSpc>
                <a:spcPct val="100000"/>
              </a:lnSpc>
              <a:spcBef>
                <a:spcPts val="1100"/>
              </a:spcBef>
              <a:spcAft>
                <a:spcPct val="0"/>
              </a:spcAft>
              <a:buClr>
                <a:srgbClr val="6D6E70"/>
              </a:buClr>
              <a:buSzPct val="90000"/>
              <a:buFont typeface="IBM Plex Sans" pitchFamily="2" charset="2"/>
              <a:buNone/>
              <a:tabLst/>
              <a:defRPr/>
            </a:pPr>
            <a:endParaRPr kumimoji="0" lang="en-CO" sz="1400" b="0" i="0" u="none" strike="noStrike" kern="0" cap="none" spc="0" normalizeH="0" baseline="0" noProof="0" dirty="0">
              <a:ln>
                <a:noFill/>
              </a:ln>
              <a:solidFill>
                <a:srgbClr val="FFFFFF"/>
              </a:solidFill>
              <a:effectLst/>
              <a:uLnTx/>
              <a:uFillTx/>
              <a:latin typeface="Arial" panose="020B0604020202020204"/>
              <a:cs typeface="Arial" panose="020B0604020202020204" pitchFamily="34" charset="0"/>
            </a:endParaRPr>
          </a:p>
        </p:txBody>
      </p:sp>
      <p:sp>
        <p:nvSpPr>
          <p:cNvPr id="18" name="Title 1">
            <a:extLst>
              <a:ext uri="{FF2B5EF4-FFF2-40B4-BE49-F238E27FC236}">
                <a16:creationId xmlns:a16="http://schemas.microsoft.com/office/drawing/2014/main" id="{E7C22571-157D-9043-ADB5-B1CA6E924734}"/>
              </a:ext>
            </a:extLst>
          </p:cNvPr>
          <p:cNvSpPr txBox="1">
            <a:spLocks/>
          </p:cNvSpPr>
          <p:nvPr/>
        </p:nvSpPr>
        <p:spPr>
          <a:xfrm>
            <a:off x="5998015" y="414199"/>
            <a:ext cx="2295145" cy="804672"/>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2400" b="0" i="0">
                <a:solidFill>
                  <a:schemeClr val="bg1"/>
                </a:solidFill>
                <a:latin typeface="+mj-lt"/>
                <a:ea typeface="Arial" panose="020B0604020202020204" pitchFamily="34" charset="0"/>
                <a:cs typeface="Arial" panose="020B0604020202020204" pitchFamily="34" charset="0"/>
              </a:defRPr>
            </a:lvl1pPr>
            <a:lvl2pPr algn="l" rtl="0" eaLnBrk="1" fontAlgn="base" hangingPunct="1">
              <a:lnSpc>
                <a:spcPct val="90000"/>
              </a:lnSpc>
              <a:spcBef>
                <a:spcPct val="0"/>
              </a:spcBef>
              <a:spcAft>
                <a:spcPct val="0"/>
              </a:spcAft>
              <a:defRPr sz="2220">
                <a:solidFill>
                  <a:srgbClr val="191919"/>
                </a:solidFill>
                <a:latin typeface="IBM Plex Sans" pitchFamily="34" charset="0"/>
              </a:defRPr>
            </a:lvl2pPr>
            <a:lvl3pPr algn="l" rtl="0" eaLnBrk="1" fontAlgn="base" hangingPunct="1">
              <a:lnSpc>
                <a:spcPct val="90000"/>
              </a:lnSpc>
              <a:spcBef>
                <a:spcPct val="0"/>
              </a:spcBef>
              <a:spcAft>
                <a:spcPct val="0"/>
              </a:spcAft>
              <a:defRPr sz="2220">
                <a:solidFill>
                  <a:srgbClr val="191919"/>
                </a:solidFill>
                <a:latin typeface="IBM Plex Sans" pitchFamily="34" charset="0"/>
              </a:defRPr>
            </a:lvl3pPr>
            <a:lvl4pPr algn="l" rtl="0" eaLnBrk="1" fontAlgn="base" hangingPunct="1">
              <a:lnSpc>
                <a:spcPct val="90000"/>
              </a:lnSpc>
              <a:spcBef>
                <a:spcPct val="0"/>
              </a:spcBef>
              <a:spcAft>
                <a:spcPct val="0"/>
              </a:spcAft>
              <a:defRPr sz="2220">
                <a:solidFill>
                  <a:srgbClr val="191919"/>
                </a:solidFill>
                <a:latin typeface="IBM Plex Sans" pitchFamily="34" charset="0"/>
              </a:defRPr>
            </a:lvl4pPr>
            <a:lvl5pPr algn="l" rtl="0" eaLnBrk="1" fontAlgn="base" hangingPunct="1">
              <a:lnSpc>
                <a:spcPct val="90000"/>
              </a:lnSpc>
              <a:spcBef>
                <a:spcPct val="0"/>
              </a:spcBef>
              <a:spcAft>
                <a:spcPct val="0"/>
              </a:spcAft>
              <a:defRPr sz="2220">
                <a:solidFill>
                  <a:srgbClr val="191919"/>
                </a:solidFill>
                <a:latin typeface="IBM Plex Sans" pitchFamily="34" charset="0"/>
              </a:defRPr>
            </a:lvl5pPr>
            <a:lvl6pPr marL="362568" algn="l" rtl="0" eaLnBrk="1" fontAlgn="base" hangingPunct="1">
              <a:lnSpc>
                <a:spcPct val="90000"/>
              </a:lnSpc>
              <a:spcBef>
                <a:spcPct val="0"/>
              </a:spcBef>
              <a:spcAft>
                <a:spcPct val="0"/>
              </a:spcAft>
              <a:defRPr sz="2220">
                <a:solidFill>
                  <a:srgbClr val="191919"/>
                </a:solidFill>
                <a:latin typeface="IBM Plex Sans" pitchFamily="34" charset="0"/>
              </a:defRPr>
            </a:lvl6pPr>
            <a:lvl7pPr marL="725139" algn="l" rtl="0" eaLnBrk="1" fontAlgn="base" hangingPunct="1">
              <a:lnSpc>
                <a:spcPct val="90000"/>
              </a:lnSpc>
              <a:spcBef>
                <a:spcPct val="0"/>
              </a:spcBef>
              <a:spcAft>
                <a:spcPct val="0"/>
              </a:spcAft>
              <a:defRPr sz="2220">
                <a:solidFill>
                  <a:srgbClr val="191919"/>
                </a:solidFill>
                <a:latin typeface="IBM Plex Sans" pitchFamily="34" charset="0"/>
              </a:defRPr>
            </a:lvl7pPr>
            <a:lvl8pPr marL="1087707" algn="l" rtl="0" eaLnBrk="1" fontAlgn="base" hangingPunct="1">
              <a:lnSpc>
                <a:spcPct val="90000"/>
              </a:lnSpc>
              <a:spcBef>
                <a:spcPct val="0"/>
              </a:spcBef>
              <a:spcAft>
                <a:spcPct val="0"/>
              </a:spcAft>
              <a:defRPr sz="2220">
                <a:solidFill>
                  <a:srgbClr val="191919"/>
                </a:solidFill>
                <a:latin typeface="IBM Plex Sans" pitchFamily="34" charset="0"/>
              </a:defRPr>
            </a:lvl8pPr>
            <a:lvl9pPr marL="1450276" algn="l" rtl="0" eaLnBrk="1" fontAlgn="base" hangingPunct="1">
              <a:lnSpc>
                <a:spcPct val="90000"/>
              </a:lnSpc>
              <a:spcBef>
                <a:spcPct val="0"/>
              </a:spcBef>
              <a:spcAft>
                <a:spcPct val="0"/>
              </a:spcAft>
              <a:defRPr sz="2220">
                <a:solidFill>
                  <a:srgbClr val="191919"/>
                </a:solidFill>
                <a:latin typeface="IBM Plex Sans" pitchFamily="34" charset="0"/>
              </a:defRPr>
            </a:lvl9pPr>
          </a:lstStyle>
          <a:p>
            <a:pPr marL="0" marR="0" lvl="0" indent="0" algn="ctr" defTabSz="914400" rtl="0" eaLnBrk="1" fontAlgn="base" latinLnBrk="0" hangingPunct="1">
              <a:lnSpc>
                <a:spcPct val="90000"/>
              </a:lnSpc>
              <a:spcBef>
                <a:spcPct val="0"/>
              </a:spcBef>
              <a:spcAft>
                <a:spcPct val="0"/>
              </a:spcAft>
              <a:buClrTx/>
              <a:buSzTx/>
              <a:buFontTx/>
              <a:buNone/>
              <a:tabLst/>
              <a:defRPr/>
            </a:pPr>
            <a:r>
              <a:rPr kumimoji="0" lang="en-CO" sz="2000" b="0" i="0" u="none" strike="noStrike" kern="0" cap="none" spc="0" normalizeH="0" baseline="0" noProof="0" dirty="0">
                <a:ln>
                  <a:noFill/>
                </a:ln>
                <a:solidFill>
                  <a:srgbClr val="FFFFFF"/>
                </a:solidFill>
                <a:effectLst/>
                <a:uLnTx/>
                <a:uFillTx/>
                <a:latin typeface="Arial" panose="020B0604020202020204"/>
                <a:cs typeface="Arial" panose="020B0604020202020204" pitchFamily="34" charset="0"/>
              </a:rPr>
              <a:t>Actividades Reactivas</a:t>
            </a:r>
          </a:p>
        </p:txBody>
      </p:sp>
    </p:spTree>
    <p:extLst>
      <p:ext uri="{BB962C8B-B14F-4D97-AF65-F5344CB8AC3E}">
        <p14:creationId xmlns:p14="http://schemas.microsoft.com/office/powerpoint/2010/main" val="411342161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29A6C0-FDF8-4E45-B327-6F3D7FEF6A83}"/>
              </a:ext>
            </a:extLst>
          </p:cNvPr>
          <p:cNvSpPr>
            <a:spLocks noGrp="1"/>
          </p:cNvSpPr>
          <p:nvPr>
            <p:ph type="title"/>
          </p:nvPr>
        </p:nvSpPr>
        <p:spPr>
          <a:xfrm>
            <a:off x="550800" y="1939051"/>
            <a:ext cx="7341652" cy="632699"/>
          </a:xfrm>
        </p:spPr>
        <p:txBody>
          <a:bodyPr/>
          <a:lstStyle/>
          <a:p>
            <a:pPr defTabSz="685983" fontAlgn="auto">
              <a:lnSpc>
                <a:spcPct val="100000"/>
              </a:lnSpc>
              <a:spcBef>
                <a:spcPts val="0"/>
              </a:spcBef>
              <a:spcAft>
                <a:spcPts val="0"/>
              </a:spcAft>
              <a:defRPr/>
            </a:pPr>
            <a:r>
              <a:rPr lang="es-ES" sz="3600" b="1" kern="1200" dirty="0">
                <a:gradFill>
                  <a:gsLst>
                    <a:gs pos="0">
                      <a:srgbClr val="4589FF"/>
                    </a:gs>
                    <a:gs pos="100000">
                      <a:srgbClr val="BE95FF"/>
                    </a:gs>
                  </a:gsLst>
                  <a:lin ang="0" scaled="0"/>
                </a:gradFill>
                <a:latin typeface="Arial" panose="020B0604020202020204" pitchFamily="34" charset="0"/>
                <a:cs typeface="Arial" panose="020B0604020202020204" pitchFamily="34" charset="0"/>
              </a:rPr>
              <a:t>¿Que es un Cloud Pak?</a:t>
            </a:r>
            <a:endParaRPr lang="en-US" sz="3600" b="1" kern="1200" dirty="0">
              <a:gradFill>
                <a:gsLst>
                  <a:gs pos="0">
                    <a:srgbClr val="4589FF"/>
                  </a:gs>
                  <a:gs pos="100000">
                    <a:srgbClr val="BE95FF"/>
                  </a:gs>
                </a:gsLst>
                <a:lin ang="0" scaled="0"/>
              </a:gradFill>
              <a:latin typeface="Arial" panose="020B0604020202020204" pitchFamily="34" charset="0"/>
              <a:cs typeface="Arial" panose="020B0604020202020204" pitchFamily="34" charset="0"/>
            </a:endParaRPr>
          </a:p>
        </p:txBody>
      </p:sp>
      <p:sp>
        <p:nvSpPr>
          <p:cNvPr id="4" name="Slide Number Placeholder 3">
            <a:extLst>
              <a:ext uri="{FF2B5EF4-FFF2-40B4-BE49-F238E27FC236}">
                <a16:creationId xmlns:a16="http://schemas.microsoft.com/office/drawing/2014/main" id="{01864FF9-1077-944A-876E-088145A2E5DE}"/>
              </a:ext>
            </a:extLst>
          </p:cNvPr>
          <p:cNvSpPr>
            <a:spLocks noGrp="1"/>
          </p:cNvSpPr>
          <p:nvPr>
            <p:ph type="sldNum" sz="quarter" idx="11"/>
          </p:nvPr>
        </p:nvSpPr>
        <p:spPr/>
        <p:txBody>
          <a:bodyPr/>
          <a:lstStyle/>
          <a:p>
            <a:pPr marL="0" marR="0" lvl="0" indent="0" algn="r" defTabSz="685983" rtl="0" eaLnBrk="1" fontAlgn="auto" latinLnBrk="0" hangingPunct="1">
              <a:lnSpc>
                <a:spcPct val="100000"/>
              </a:lnSpc>
              <a:spcBef>
                <a:spcPts val="0"/>
              </a:spcBef>
              <a:spcAft>
                <a:spcPts val="0"/>
              </a:spcAft>
              <a:buClrTx/>
              <a:buSzTx/>
              <a:buFontTx/>
              <a:buNone/>
              <a:tabLst/>
              <a:defRPr/>
            </a:pPr>
            <a:fld id="{59395FB3-9C97-154F-86B2-7E381B951268}" type="slidenum">
              <a:rPr kumimoji="0" lang="en-US" sz="600" b="0" i="0" u="none" strike="noStrike" kern="1200" cap="none" spc="0" normalizeH="0" baseline="0" noProof="0" smtClean="0">
                <a:ln>
                  <a:noFill/>
                </a:ln>
                <a:solidFill>
                  <a:srgbClr val="FFFFFF"/>
                </a:solidFill>
                <a:effectLst/>
                <a:uLnTx/>
                <a:uFillTx/>
                <a:latin typeface="Arial" panose="020B0604020202020204" pitchFamily="34" charset="0"/>
                <a:ea typeface="+mn-ea"/>
                <a:cs typeface="Arial" panose="020B0604020202020204" pitchFamily="34" charset="0"/>
              </a:rPr>
              <a:pPr marL="0" marR="0" lvl="0" indent="0" algn="r" defTabSz="685983" rtl="0" eaLnBrk="1" fontAlgn="auto" latinLnBrk="0" hangingPunct="1">
                <a:lnSpc>
                  <a:spcPct val="100000"/>
                </a:lnSpc>
                <a:spcBef>
                  <a:spcPts val="0"/>
                </a:spcBef>
                <a:spcAft>
                  <a:spcPts val="0"/>
                </a:spcAft>
                <a:buClrTx/>
                <a:buSzTx/>
                <a:buFontTx/>
                <a:buNone/>
                <a:tabLst/>
                <a:defRPr/>
              </a:pPr>
              <a:t>8</a:t>
            </a:fld>
            <a:endParaRPr kumimoji="0" lang="en-US" sz="600" b="0" i="0" u="none" strike="noStrike" kern="1200" cap="none" spc="0" normalizeH="0" baseline="0" noProof="0" dirty="0">
              <a:ln>
                <a:noFill/>
              </a:ln>
              <a:solidFill>
                <a:srgbClr val="FFFFFF"/>
              </a:solidFill>
              <a:effectLst/>
              <a:uLnTx/>
              <a:uFillTx/>
              <a:latin typeface="Arial" panose="020B0604020202020204" pitchFamily="34" charset="0"/>
              <a:ea typeface="+mn-ea"/>
              <a:cs typeface="Arial" panose="020B0604020202020204" pitchFamily="34" charset="0"/>
            </a:endParaRPr>
          </a:p>
        </p:txBody>
      </p:sp>
      <p:pic>
        <p:nvPicPr>
          <p:cNvPr id="100" name="Picture 99">
            <a:extLst>
              <a:ext uri="{FF2B5EF4-FFF2-40B4-BE49-F238E27FC236}">
                <a16:creationId xmlns:a16="http://schemas.microsoft.com/office/drawing/2014/main" id="{4949E8D3-7BEF-F540-9CA6-890C4120C594}"/>
              </a:ext>
            </a:extLst>
          </p:cNvPr>
          <p:cNvPicPr>
            <a:picLocks noChangeAspect="1"/>
          </p:cNvPicPr>
          <p:nvPr/>
        </p:nvPicPr>
        <p:blipFill>
          <a:blip r:embed="rId3"/>
          <a:stretch>
            <a:fillRect/>
          </a:stretch>
        </p:blipFill>
        <p:spPr>
          <a:xfrm>
            <a:off x="8102208" y="188913"/>
            <a:ext cx="631114" cy="723024"/>
          </a:xfrm>
          <a:prstGeom prst="rect">
            <a:avLst/>
          </a:prstGeom>
          <a:effectLst>
            <a:glow rad="63500">
              <a:schemeClr val="accent1">
                <a:satMod val="175000"/>
                <a:alpha val="40000"/>
              </a:schemeClr>
            </a:glow>
          </a:effectLst>
        </p:spPr>
      </p:pic>
      <p:sp>
        <p:nvSpPr>
          <p:cNvPr id="49" name="Text Placeholder 2">
            <a:extLst>
              <a:ext uri="{FF2B5EF4-FFF2-40B4-BE49-F238E27FC236}">
                <a16:creationId xmlns:a16="http://schemas.microsoft.com/office/drawing/2014/main" id="{7A2782E3-B1B4-824F-9B52-DE8920303483}"/>
              </a:ext>
            </a:extLst>
          </p:cNvPr>
          <p:cNvSpPr>
            <a:spLocks noGrp="1"/>
          </p:cNvSpPr>
          <p:nvPr>
            <p:ph type="body" sz="quarter" idx="12"/>
          </p:nvPr>
        </p:nvSpPr>
        <p:spPr>
          <a:xfrm>
            <a:off x="1202457" y="1321028"/>
            <a:ext cx="3430268" cy="356173"/>
          </a:xfrm>
        </p:spPr>
        <p:txBody>
          <a:bodyPr/>
          <a:lstStyle/>
          <a:p>
            <a:pPr marL="0" lvl="1" indent="0">
              <a:lnSpc>
                <a:spcPct val="90000"/>
              </a:lnSpc>
              <a:spcBef>
                <a:spcPct val="0"/>
              </a:spcBef>
              <a:buNone/>
            </a:pPr>
            <a:r>
              <a:rPr lang="en-US" sz="1200" kern="1200" dirty="0">
                <a:ea typeface="+mn-ea"/>
                <a:cs typeface="+mn-cs"/>
              </a:rPr>
              <a:t>Introducción  General</a:t>
            </a:r>
          </a:p>
        </p:txBody>
      </p:sp>
      <p:pic>
        <p:nvPicPr>
          <p:cNvPr id="18" name="Picture 17" descr="Logo, company name&#10;&#10;Description automatically generated">
            <a:extLst>
              <a:ext uri="{FF2B5EF4-FFF2-40B4-BE49-F238E27FC236}">
                <a16:creationId xmlns:a16="http://schemas.microsoft.com/office/drawing/2014/main" id="{566A1C56-602D-A61B-680A-2AB61D00007F}"/>
              </a:ext>
            </a:extLst>
          </p:cNvPr>
          <p:cNvPicPr>
            <a:picLocks noChangeAspect="1"/>
          </p:cNvPicPr>
          <p:nvPr/>
        </p:nvPicPr>
        <p:blipFill rotWithShape="1">
          <a:blip r:embed="rId4">
            <a:extLst>
              <a:ext uri="{28A0092B-C50C-407E-A947-70E740481C1C}">
                <a14:useLocalDpi xmlns:a14="http://schemas.microsoft.com/office/drawing/2010/main" val="0"/>
              </a:ext>
            </a:extLst>
          </a:blip>
          <a:srcRect l="21369" t="5151" r="20041" b="27608"/>
          <a:stretch/>
        </p:blipFill>
        <p:spPr>
          <a:xfrm>
            <a:off x="331574" y="1062735"/>
            <a:ext cx="630808" cy="578821"/>
          </a:xfrm>
          <a:prstGeom prst="rect">
            <a:avLst/>
          </a:prstGeom>
        </p:spPr>
      </p:pic>
    </p:spTree>
    <p:extLst>
      <p:ext uri="{BB962C8B-B14F-4D97-AF65-F5344CB8AC3E}">
        <p14:creationId xmlns:p14="http://schemas.microsoft.com/office/powerpoint/2010/main" val="1299287675"/>
      </p:ext>
    </p:extLst>
  </p:cSld>
  <p:clrMapOvr>
    <a:masterClrMapping/>
  </p:clrMapOvr>
  <mc:AlternateContent xmlns:mc="http://schemas.openxmlformats.org/markup-compatibility/2006" xmlns:p14="http://schemas.microsoft.com/office/powerpoint/2010/main">
    <mc:Choice Requires="p14">
      <p:transition spd="slow" p14:dur="2000">
        <p:wipe dir="r"/>
      </p:transition>
    </mc:Choice>
    <mc:Fallback xmlns="">
      <p:transition spd="slow">
        <p:wipe dir="r"/>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E8A87-55FC-9444-B67E-C159ABC417A8}"/>
              </a:ext>
            </a:extLst>
          </p:cNvPr>
          <p:cNvSpPr>
            <a:spLocks noGrp="1"/>
          </p:cNvSpPr>
          <p:nvPr>
            <p:ph type="title"/>
          </p:nvPr>
        </p:nvSpPr>
        <p:spPr>
          <a:xfrm>
            <a:off x="214346" y="233510"/>
            <a:ext cx="8377291" cy="804672"/>
          </a:xfrm>
        </p:spPr>
        <p:txBody>
          <a:bodyPr/>
          <a:lstStyle/>
          <a:p>
            <a:r>
              <a:rPr lang="es-PE" b="1" dirty="0"/>
              <a:t>¿Qué son los Cloud </a:t>
            </a:r>
            <a:r>
              <a:rPr lang="es-PE" b="1" dirty="0" err="1"/>
              <a:t>Paks</a:t>
            </a:r>
            <a:r>
              <a:rPr lang="es-PE" b="1" dirty="0"/>
              <a:t>?</a:t>
            </a:r>
          </a:p>
        </p:txBody>
      </p:sp>
      <p:sp>
        <p:nvSpPr>
          <p:cNvPr id="9" name="Text Placeholder 8">
            <a:extLst>
              <a:ext uri="{FF2B5EF4-FFF2-40B4-BE49-F238E27FC236}">
                <a16:creationId xmlns:a16="http://schemas.microsoft.com/office/drawing/2014/main" id="{2E3DD93F-CDAB-9442-B4C8-90E1F9844C58}"/>
              </a:ext>
            </a:extLst>
          </p:cNvPr>
          <p:cNvSpPr>
            <a:spLocks noGrp="1"/>
          </p:cNvSpPr>
          <p:nvPr>
            <p:ph type="body" sz="quarter" idx="16"/>
          </p:nvPr>
        </p:nvSpPr>
        <p:spPr/>
        <p:txBody>
          <a:bodyPr/>
          <a:lstStyle/>
          <a:p>
            <a:endParaRPr lang="en-US"/>
          </a:p>
        </p:txBody>
      </p:sp>
      <p:sp>
        <p:nvSpPr>
          <p:cNvPr id="10" name="Text Placeholder 9">
            <a:extLst>
              <a:ext uri="{FF2B5EF4-FFF2-40B4-BE49-F238E27FC236}">
                <a16:creationId xmlns:a16="http://schemas.microsoft.com/office/drawing/2014/main" id="{631F7209-7321-F941-A258-B18683D388CA}"/>
              </a:ext>
            </a:extLst>
          </p:cNvPr>
          <p:cNvSpPr>
            <a:spLocks noGrp="1"/>
          </p:cNvSpPr>
          <p:nvPr>
            <p:ph type="body" sz="quarter" idx="17"/>
          </p:nvPr>
        </p:nvSpPr>
        <p:spPr/>
        <p:txBody>
          <a:bodyPr/>
          <a:lstStyle/>
          <a:p>
            <a:endParaRPr lang="en-US"/>
          </a:p>
        </p:txBody>
      </p:sp>
      <p:sp>
        <p:nvSpPr>
          <p:cNvPr id="15" name="Slide Number Placeholder 2">
            <a:extLst>
              <a:ext uri="{FF2B5EF4-FFF2-40B4-BE49-F238E27FC236}">
                <a16:creationId xmlns:a16="http://schemas.microsoft.com/office/drawing/2014/main" id="{86741737-4677-7047-B24F-1ACE147B97FF}"/>
              </a:ext>
            </a:extLst>
          </p:cNvPr>
          <p:cNvSpPr txBox="1">
            <a:spLocks/>
          </p:cNvSpPr>
          <p:nvPr/>
        </p:nvSpPr>
        <p:spPr>
          <a:xfrm>
            <a:off x="7018923" y="4848783"/>
            <a:ext cx="2055497" cy="273591"/>
          </a:xfrm>
          <a:prstGeom prst="rect">
            <a:avLst/>
          </a:prstGeom>
        </p:spPr>
        <p:txBody>
          <a:bodyPr vert="horz" lIns="68517" tIns="34258" rIns="68517" bIns="34258" rtlCol="0" anchor="ctr"/>
          <a:lstStyle>
            <a:defPPr>
              <a:defRPr lang="en-US"/>
            </a:defPPr>
            <a:lvl1pPr marL="0" algn="ctr" defTabSz="914400" rtl="0" eaLnBrk="1" latinLnBrk="0" hangingPunct="1">
              <a:defRPr sz="1200" b="0" i="0" kern="1200">
                <a:solidFill>
                  <a:schemeClr val="tx1">
                    <a:tint val="75000"/>
                  </a:schemeClr>
                </a:solidFill>
                <a:latin typeface="IBM Plex Sans" panose="020B0503050203000203"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r" defTabSz="684817">
              <a:defRPr/>
            </a:pPr>
            <a:fld id="{59395FB3-9C97-154F-86B2-7E381B951268}" type="slidenum">
              <a:rPr lang="en-US" sz="599">
                <a:solidFill>
                  <a:srgbClr val="000000"/>
                </a:solidFill>
              </a:rPr>
              <a:pPr algn="r" defTabSz="684817">
                <a:defRPr/>
              </a:pPr>
              <a:t>9</a:t>
            </a:fld>
            <a:endParaRPr lang="en-US" sz="599" dirty="0">
              <a:solidFill>
                <a:srgbClr val="000000"/>
              </a:solidFill>
            </a:endParaRPr>
          </a:p>
        </p:txBody>
      </p:sp>
      <p:sp>
        <p:nvSpPr>
          <p:cNvPr id="16" name="Footer Placeholder 1">
            <a:extLst>
              <a:ext uri="{FF2B5EF4-FFF2-40B4-BE49-F238E27FC236}">
                <a16:creationId xmlns:a16="http://schemas.microsoft.com/office/drawing/2014/main" id="{A1DED909-FE3C-8047-8F05-E0CCCE3B6965}"/>
              </a:ext>
            </a:extLst>
          </p:cNvPr>
          <p:cNvSpPr txBox="1">
            <a:spLocks/>
          </p:cNvSpPr>
          <p:nvPr/>
        </p:nvSpPr>
        <p:spPr>
          <a:xfrm>
            <a:off x="181619" y="4902312"/>
            <a:ext cx="4110929" cy="166533"/>
          </a:xfrm>
          <a:prstGeom prst="rect">
            <a:avLst/>
          </a:prstGeom>
        </p:spPr>
        <p:txBody>
          <a:bodyPr vert="horz" lIns="68517" tIns="34258" rIns="68517" bIns="34258" rtlCol="0" anchor="ctr"/>
          <a:lstStyle>
            <a:defPPr>
              <a:defRPr lang="en-US"/>
            </a:defPPr>
            <a:lvl1pPr marL="0" algn="l" defTabSz="914400" rtl="0" eaLnBrk="1" latinLnBrk="0" hangingPunct="1">
              <a:defRPr sz="1200" b="0" i="0" kern="1200">
                <a:solidFill>
                  <a:schemeClr val="bg1"/>
                </a:solidFill>
                <a:latin typeface="IBM Plex Sans" panose="020B0503050203000203" pitchFamily="34" charset="0"/>
                <a:ea typeface="+mn-ea"/>
                <a:cs typeface="Arial" panose="020B0604020202020204" pitchFamily="34" charset="0"/>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defTabSz="684621">
              <a:defRPr/>
            </a:pPr>
            <a:r>
              <a:rPr lang="en-US" sz="599" dirty="0">
                <a:solidFill>
                  <a:srgbClr val="000000"/>
                </a:solidFill>
                <a:latin typeface="IBM Plex Sans Light" panose="020B0403050203000203" pitchFamily="34" charset="0"/>
              </a:rPr>
              <a:t>IBM CP4 Watson AIOps / © 2023 IBM Corporation</a:t>
            </a:r>
          </a:p>
        </p:txBody>
      </p:sp>
      <p:sp>
        <p:nvSpPr>
          <p:cNvPr id="12" name="Title">
            <a:extLst>
              <a:ext uri="{FF2B5EF4-FFF2-40B4-BE49-F238E27FC236}">
                <a16:creationId xmlns:a16="http://schemas.microsoft.com/office/drawing/2014/main" id="{54645A32-1094-4949-8954-F3F56F4D5303}"/>
              </a:ext>
            </a:extLst>
          </p:cNvPr>
          <p:cNvSpPr txBox="1">
            <a:spLocks/>
          </p:cNvSpPr>
          <p:nvPr/>
        </p:nvSpPr>
        <p:spPr>
          <a:xfrm>
            <a:off x="277933" y="713532"/>
            <a:ext cx="7475479" cy="26528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defTabSz="456286">
              <a:defRPr/>
            </a:pPr>
            <a:r>
              <a:rPr lang="en-US" sz="1398" kern="0" dirty="0" err="1">
                <a:solidFill>
                  <a:srgbClr val="000000"/>
                </a:solidFill>
              </a:rPr>
              <a:t>Acelere</a:t>
            </a:r>
            <a:r>
              <a:rPr lang="en-US" sz="1398" kern="0" dirty="0">
                <a:solidFill>
                  <a:srgbClr val="000000"/>
                </a:solidFill>
              </a:rPr>
              <a:t> los </a:t>
            </a:r>
            <a:r>
              <a:rPr lang="en-US" sz="1398" kern="0" dirty="0" err="1">
                <a:solidFill>
                  <a:srgbClr val="000000"/>
                </a:solidFill>
              </a:rPr>
              <a:t>resultados</a:t>
            </a:r>
            <a:r>
              <a:rPr lang="en-US" sz="1398" kern="0" dirty="0">
                <a:solidFill>
                  <a:srgbClr val="000000"/>
                </a:solidFill>
              </a:rPr>
              <a:t> </a:t>
            </a:r>
            <a:r>
              <a:rPr lang="en-US" sz="1398" kern="0" dirty="0" err="1">
                <a:solidFill>
                  <a:srgbClr val="000000"/>
                </a:solidFill>
              </a:rPr>
              <a:t>habilitando</a:t>
            </a:r>
            <a:r>
              <a:rPr lang="en-US" sz="1398" kern="0" dirty="0">
                <a:solidFill>
                  <a:srgbClr val="000000"/>
                </a:solidFill>
              </a:rPr>
              <a:t> </a:t>
            </a:r>
            <a:r>
              <a:rPr lang="en-US" sz="1398" kern="0" dirty="0" err="1">
                <a:solidFill>
                  <a:srgbClr val="000000"/>
                </a:solidFill>
              </a:rPr>
              <a:t>flujos</a:t>
            </a:r>
            <a:r>
              <a:rPr lang="en-US" sz="1398" kern="0" dirty="0">
                <a:solidFill>
                  <a:srgbClr val="000000"/>
                </a:solidFill>
              </a:rPr>
              <a:t> de </a:t>
            </a:r>
            <a:r>
              <a:rPr lang="en-US" sz="1398" kern="0" dirty="0" err="1">
                <a:solidFill>
                  <a:srgbClr val="000000"/>
                </a:solidFill>
              </a:rPr>
              <a:t>trabajo</a:t>
            </a:r>
            <a:r>
              <a:rPr lang="en-US" sz="1398" kern="0" dirty="0">
                <a:solidFill>
                  <a:srgbClr val="000000"/>
                </a:solidFill>
              </a:rPr>
              <a:t> </a:t>
            </a:r>
            <a:r>
              <a:rPr lang="en-US" sz="1398" kern="0" dirty="0" err="1">
                <a:solidFill>
                  <a:srgbClr val="000000"/>
                </a:solidFill>
              </a:rPr>
              <a:t>automatizados</a:t>
            </a:r>
            <a:r>
              <a:rPr lang="en-US" sz="1398" kern="0" dirty="0">
                <a:solidFill>
                  <a:srgbClr val="000000"/>
                </a:solidFill>
              </a:rPr>
              <a:t>, </a:t>
            </a:r>
            <a:r>
              <a:rPr lang="en-US" sz="1398" kern="0" dirty="0" err="1">
                <a:solidFill>
                  <a:srgbClr val="000000"/>
                </a:solidFill>
              </a:rPr>
              <a:t>inteligentes</a:t>
            </a:r>
            <a:r>
              <a:rPr lang="en-US" sz="1398" kern="0" dirty="0">
                <a:solidFill>
                  <a:srgbClr val="000000"/>
                </a:solidFill>
              </a:rPr>
              <a:t> y </a:t>
            </a:r>
            <a:r>
              <a:rPr lang="en-US" sz="1398" kern="0" dirty="0" err="1">
                <a:solidFill>
                  <a:srgbClr val="000000"/>
                </a:solidFill>
              </a:rPr>
              <a:t>seguros</a:t>
            </a:r>
            <a:endParaRPr lang="en-US" sz="1398" kern="0" dirty="0">
              <a:solidFill>
                <a:srgbClr val="000000"/>
              </a:solidFill>
            </a:endParaRPr>
          </a:p>
        </p:txBody>
      </p:sp>
      <p:grpSp>
        <p:nvGrpSpPr>
          <p:cNvPr id="13" name="Group 12">
            <a:extLst>
              <a:ext uri="{FF2B5EF4-FFF2-40B4-BE49-F238E27FC236}">
                <a16:creationId xmlns:a16="http://schemas.microsoft.com/office/drawing/2014/main" id="{6617FBCC-4986-4234-B771-8B7E3C229511}"/>
              </a:ext>
            </a:extLst>
          </p:cNvPr>
          <p:cNvGrpSpPr/>
          <p:nvPr/>
        </p:nvGrpSpPr>
        <p:grpSpPr>
          <a:xfrm>
            <a:off x="234485" y="1296698"/>
            <a:ext cx="5491078" cy="2754898"/>
            <a:chOff x="230469" y="1295517"/>
            <a:chExt cx="5496162" cy="2757449"/>
          </a:xfrm>
        </p:grpSpPr>
        <p:sp>
          <p:nvSpPr>
            <p:cNvPr id="14" name="Rectangle 13">
              <a:extLst>
                <a:ext uri="{FF2B5EF4-FFF2-40B4-BE49-F238E27FC236}">
                  <a16:creationId xmlns:a16="http://schemas.microsoft.com/office/drawing/2014/main" id="{761D16A2-C624-4AF6-8052-663CC9532A92}"/>
                </a:ext>
              </a:extLst>
            </p:cNvPr>
            <p:cNvSpPr/>
            <p:nvPr/>
          </p:nvSpPr>
          <p:spPr bwMode="auto">
            <a:xfrm>
              <a:off x="232684" y="1295517"/>
              <a:ext cx="5493947" cy="1294347"/>
            </a:xfrm>
            <a:prstGeom prst="rect">
              <a:avLst/>
            </a:prstGeom>
            <a:gradFill flip="none" rotWithShape="1">
              <a:gsLst>
                <a:gs pos="14000">
                  <a:schemeClr val="tx1">
                    <a:lumMod val="95000"/>
                    <a:lumOff val="5000"/>
                  </a:schemeClr>
                </a:gs>
                <a:gs pos="100000">
                  <a:srgbClr val="282828"/>
                </a:gs>
              </a:gsLst>
              <a:lin ang="5400000" scaled="1"/>
              <a:tileRect/>
            </a:gradFill>
            <a:ln w="63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66" tIns="17966" rIns="17966" bIns="17966" numCol="1" rtlCol="0" anchor="t" anchorCtr="0" compatLnSpc="1">
              <a:prstTxWarp prst="textNoShape">
                <a:avLst/>
              </a:prstTxWarp>
            </a:bodyPr>
            <a:lstStyle/>
            <a:p>
              <a:pPr defTabSz="342306">
                <a:defRPr/>
              </a:pPr>
              <a:endParaRPr lang="en-US" sz="698" dirty="0">
                <a:solidFill>
                  <a:srgbClr val="000000"/>
                </a:solidFill>
                <a:latin typeface="IBM Plex Sans" charset="0"/>
                <a:ea typeface="IBM Plex Sans" charset="0"/>
                <a:cs typeface="IBM Plex Sans" charset="0"/>
              </a:endParaRPr>
            </a:p>
          </p:txBody>
        </p:sp>
        <p:sp>
          <p:nvSpPr>
            <p:cNvPr id="17" name="Rectangle 16">
              <a:extLst>
                <a:ext uri="{FF2B5EF4-FFF2-40B4-BE49-F238E27FC236}">
                  <a16:creationId xmlns:a16="http://schemas.microsoft.com/office/drawing/2014/main" id="{54800340-0B04-4C4D-A630-C0C7910FBB17}"/>
                </a:ext>
              </a:extLst>
            </p:cNvPr>
            <p:cNvSpPr/>
            <p:nvPr/>
          </p:nvSpPr>
          <p:spPr bwMode="auto">
            <a:xfrm>
              <a:off x="232684" y="2570201"/>
              <a:ext cx="5493947" cy="820325"/>
            </a:xfrm>
            <a:prstGeom prst="rect">
              <a:avLst/>
            </a:prstGeom>
            <a:solidFill>
              <a:srgbClr val="282828"/>
            </a:solidFill>
            <a:ln w="6350">
              <a:solidFill>
                <a:schemeClr val="bg1"/>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66" tIns="17966" rIns="17966" bIns="17966" numCol="1" rtlCol="0" anchor="t" anchorCtr="0" compatLnSpc="1">
              <a:prstTxWarp prst="textNoShape">
                <a:avLst/>
              </a:prstTxWarp>
            </a:bodyPr>
            <a:lstStyle/>
            <a:p>
              <a:pPr defTabSz="342306">
                <a:defRPr/>
              </a:pPr>
              <a:endParaRPr lang="en-US" sz="698" dirty="0">
                <a:solidFill>
                  <a:srgbClr val="000000"/>
                </a:solidFill>
                <a:latin typeface="IBM Plex Sans" charset="0"/>
                <a:ea typeface="IBM Plex Sans" charset="0"/>
                <a:cs typeface="IBM Plex Sans" charset="0"/>
              </a:endParaRPr>
            </a:p>
          </p:txBody>
        </p:sp>
        <p:pic>
          <p:nvPicPr>
            <p:cNvPr id="18" name="Picture 17">
              <a:extLst>
                <a:ext uri="{FF2B5EF4-FFF2-40B4-BE49-F238E27FC236}">
                  <a16:creationId xmlns:a16="http://schemas.microsoft.com/office/drawing/2014/main" id="{6395DCE0-0FC8-4F23-B47A-12233C0D5F46}"/>
                </a:ext>
              </a:extLst>
            </p:cNvPr>
            <p:cNvPicPr>
              <a:picLocks/>
            </p:cNvPicPr>
            <p:nvPr/>
          </p:nvPicPr>
          <p:blipFill rotWithShape="1">
            <a:blip r:embed="rId3"/>
            <a:srcRect l="3148" t="25253" r="36340" b="33651"/>
            <a:stretch/>
          </p:blipFill>
          <p:spPr>
            <a:xfrm>
              <a:off x="242585" y="1303012"/>
              <a:ext cx="5484044" cy="2087514"/>
            </a:xfrm>
            <a:prstGeom prst="rect">
              <a:avLst/>
            </a:prstGeom>
          </p:spPr>
        </p:pic>
        <p:sp>
          <p:nvSpPr>
            <p:cNvPr id="19" name="Rectangle 18">
              <a:extLst>
                <a:ext uri="{FF2B5EF4-FFF2-40B4-BE49-F238E27FC236}">
                  <a16:creationId xmlns:a16="http://schemas.microsoft.com/office/drawing/2014/main" id="{7B7324BF-01A6-4B8D-A8C3-291392DE5DE9}"/>
                </a:ext>
              </a:extLst>
            </p:cNvPr>
            <p:cNvSpPr/>
            <p:nvPr/>
          </p:nvSpPr>
          <p:spPr>
            <a:xfrm>
              <a:off x="230469" y="1378486"/>
              <a:ext cx="5496159" cy="307933"/>
            </a:xfrm>
            <a:prstGeom prst="rect">
              <a:avLst/>
            </a:prstGeom>
          </p:spPr>
          <p:txBody>
            <a:bodyPr wrap="square">
              <a:spAutoFit/>
            </a:bodyPr>
            <a:lstStyle/>
            <a:p>
              <a:pPr algn="ctr" defTabSz="684817">
                <a:defRPr/>
              </a:pPr>
              <a:r>
                <a:rPr lang="en-US" sz="1399" kern="0" dirty="0">
                  <a:solidFill>
                    <a:srgbClr val="FFFFFF"/>
                  </a:solidFill>
                  <a:latin typeface="IBM Plex Sans SemiBold" panose="020B0503050203000203" pitchFamily="34" charset="0"/>
                </a:rPr>
                <a:t>IBM Cloud Paks</a:t>
              </a:r>
            </a:p>
          </p:txBody>
        </p:sp>
        <p:grpSp>
          <p:nvGrpSpPr>
            <p:cNvPr id="20" name="Group 19">
              <a:extLst>
                <a:ext uri="{FF2B5EF4-FFF2-40B4-BE49-F238E27FC236}">
                  <a16:creationId xmlns:a16="http://schemas.microsoft.com/office/drawing/2014/main" id="{81818683-D883-44A5-9DBD-9A1EEE872D6A}"/>
                </a:ext>
              </a:extLst>
            </p:cNvPr>
            <p:cNvGrpSpPr/>
            <p:nvPr/>
          </p:nvGrpSpPr>
          <p:grpSpPr>
            <a:xfrm>
              <a:off x="2051458" y="1877807"/>
              <a:ext cx="2420558" cy="712086"/>
              <a:chOff x="-17570" y="1015185"/>
              <a:chExt cx="2420558" cy="712086"/>
            </a:xfrm>
          </p:grpSpPr>
          <p:sp>
            <p:nvSpPr>
              <p:cNvPr id="58" name="Rectangle 57">
                <a:extLst>
                  <a:ext uri="{FF2B5EF4-FFF2-40B4-BE49-F238E27FC236}">
                    <a16:creationId xmlns:a16="http://schemas.microsoft.com/office/drawing/2014/main" id="{DFA3C049-491E-49B5-B9F2-27AB6E333DEA}"/>
                  </a:ext>
                </a:extLst>
              </p:cNvPr>
              <p:cNvSpPr/>
              <p:nvPr/>
            </p:nvSpPr>
            <p:spPr>
              <a:xfrm>
                <a:off x="-17570" y="1311388"/>
                <a:ext cx="966252" cy="415883"/>
              </a:xfrm>
              <a:prstGeom prst="rect">
                <a:avLst/>
              </a:prstGeom>
            </p:spPr>
            <p:txBody>
              <a:bodyPr wrap="square">
                <a:spAutoFit/>
              </a:bodyPr>
              <a:lstStyle/>
              <a:p>
                <a:pPr algn="ctr" defTabSz="913463">
                  <a:spcAft>
                    <a:spcPts val="1798"/>
                  </a:spcAft>
                  <a:defRPr/>
                </a:pPr>
                <a:r>
                  <a:rPr lang="en-US" sz="1050" b="1" dirty="0">
                    <a:solidFill>
                      <a:srgbClr val="FFFFFF"/>
                    </a:solidFill>
                    <a:latin typeface="IBM Plex Sans Regular"/>
                  </a:rPr>
                  <a:t>Watson AIOps</a:t>
                </a:r>
              </a:p>
            </p:txBody>
          </p:sp>
          <p:pic>
            <p:nvPicPr>
              <p:cNvPr id="59" name="Graphic 58">
                <a:extLst>
                  <a:ext uri="{FF2B5EF4-FFF2-40B4-BE49-F238E27FC236}">
                    <a16:creationId xmlns:a16="http://schemas.microsoft.com/office/drawing/2014/main" id="{DA893B9B-C564-446F-A3AF-61D7B8EE95E2}"/>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067708" y="1015185"/>
                <a:ext cx="335280" cy="335280"/>
              </a:xfrm>
              <a:prstGeom prst="rect">
                <a:avLst/>
              </a:prstGeom>
            </p:spPr>
          </p:pic>
        </p:grpSp>
        <p:grpSp>
          <p:nvGrpSpPr>
            <p:cNvPr id="21" name="Group 20">
              <a:extLst>
                <a:ext uri="{FF2B5EF4-FFF2-40B4-BE49-F238E27FC236}">
                  <a16:creationId xmlns:a16="http://schemas.microsoft.com/office/drawing/2014/main" id="{909E14A1-F179-48E1-BFF6-3813EB0542DD}"/>
                </a:ext>
              </a:extLst>
            </p:cNvPr>
            <p:cNvGrpSpPr/>
            <p:nvPr/>
          </p:nvGrpSpPr>
          <p:grpSpPr>
            <a:xfrm>
              <a:off x="2950055" y="1859123"/>
              <a:ext cx="963934" cy="530401"/>
              <a:chOff x="5849541" y="991185"/>
              <a:chExt cx="963934" cy="530401"/>
            </a:xfrm>
          </p:grpSpPr>
          <p:sp>
            <p:nvSpPr>
              <p:cNvPr id="56" name="Rectangle 55">
                <a:extLst>
                  <a:ext uri="{FF2B5EF4-FFF2-40B4-BE49-F238E27FC236}">
                    <a16:creationId xmlns:a16="http://schemas.microsoft.com/office/drawing/2014/main" id="{D538A58F-C622-467D-83BD-1DBF23BC60C1}"/>
                  </a:ext>
                </a:extLst>
              </p:cNvPr>
              <p:cNvSpPr/>
              <p:nvPr/>
            </p:nvSpPr>
            <p:spPr>
              <a:xfrm>
                <a:off x="5849541" y="1306072"/>
                <a:ext cx="963934" cy="215514"/>
              </a:xfrm>
              <a:prstGeom prst="rect">
                <a:avLst/>
              </a:prstGeom>
            </p:spPr>
            <p:txBody>
              <a:bodyPr wrap="square">
                <a:spAutoFit/>
              </a:bodyPr>
              <a:lstStyle/>
              <a:p>
                <a:pPr algn="ctr" defTabSz="913463">
                  <a:spcAft>
                    <a:spcPts val="1798"/>
                  </a:spcAft>
                  <a:defRPr/>
                </a:pPr>
                <a:r>
                  <a:rPr lang="en-US" sz="799" dirty="0">
                    <a:solidFill>
                      <a:srgbClr val="FFFFFF"/>
                    </a:solidFill>
                    <a:latin typeface="IBM Plex Sans Regular"/>
                  </a:rPr>
                  <a:t>Integration</a:t>
                </a:r>
              </a:p>
            </p:txBody>
          </p:sp>
          <p:pic>
            <p:nvPicPr>
              <p:cNvPr id="57" name="Graphic 56">
                <a:extLst>
                  <a:ext uri="{FF2B5EF4-FFF2-40B4-BE49-F238E27FC236}">
                    <a16:creationId xmlns:a16="http://schemas.microsoft.com/office/drawing/2014/main" id="{FCBB3D7B-8352-4140-BADC-165A0CF18BCC}"/>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56387" y="991185"/>
                <a:ext cx="335280" cy="335280"/>
              </a:xfrm>
              <a:prstGeom prst="rect">
                <a:avLst/>
              </a:prstGeom>
            </p:spPr>
          </p:pic>
        </p:grpSp>
        <p:grpSp>
          <p:nvGrpSpPr>
            <p:cNvPr id="22" name="Group 21">
              <a:extLst>
                <a:ext uri="{FF2B5EF4-FFF2-40B4-BE49-F238E27FC236}">
                  <a16:creationId xmlns:a16="http://schemas.microsoft.com/office/drawing/2014/main" id="{F8EA6692-5A54-422F-93D9-9DF794D337EA}"/>
                </a:ext>
              </a:extLst>
            </p:cNvPr>
            <p:cNvGrpSpPr/>
            <p:nvPr/>
          </p:nvGrpSpPr>
          <p:grpSpPr>
            <a:xfrm>
              <a:off x="624455" y="1857443"/>
              <a:ext cx="4810929" cy="555203"/>
              <a:chOff x="3597354" y="1000191"/>
              <a:chExt cx="4810929" cy="555203"/>
            </a:xfrm>
          </p:grpSpPr>
          <p:sp>
            <p:nvSpPr>
              <p:cNvPr id="54" name="Rectangle 53">
                <a:extLst>
                  <a:ext uri="{FF2B5EF4-FFF2-40B4-BE49-F238E27FC236}">
                    <a16:creationId xmlns:a16="http://schemas.microsoft.com/office/drawing/2014/main" id="{91F2EDF8-058F-4298-A9CC-5E6D6CB4AAFB}"/>
                  </a:ext>
                </a:extLst>
              </p:cNvPr>
              <p:cNvSpPr/>
              <p:nvPr/>
            </p:nvSpPr>
            <p:spPr>
              <a:xfrm>
                <a:off x="7824562" y="1339880"/>
                <a:ext cx="583721" cy="215514"/>
              </a:xfrm>
              <a:prstGeom prst="rect">
                <a:avLst/>
              </a:prstGeom>
            </p:spPr>
            <p:txBody>
              <a:bodyPr wrap="square">
                <a:spAutoFit/>
              </a:bodyPr>
              <a:lstStyle/>
              <a:p>
                <a:pPr algn="ctr" defTabSz="913463">
                  <a:spcAft>
                    <a:spcPts val="1798"/>
                  </a:spcAft>
                  <a:defRPr/>
                </a:pPr>
                <a:r>
                  <a:rPr lang="en-US" sz="799" dirty="0">
                    <a:solidFill>
                      <a:srgbClr val="FFFFFF"/>
                    </a:solidFill>
                    <a:latin typeface="IBM Plex Sans Regular"/>
                  </a:rPr>
                  <a:t>Security</a:t>
                </a:r>
              </a:p>
            </p:txBody>
          </p:sp>
          <p:pic>
            <p:nvPicPr>
              <p:cNvPr id="55" name="Graphic 54">
                <a:extLst>
                  <a:ext uri="{FF2B5EF4-FFF2-40B4-BE49-F238E27FC236}">
                    <a16:creationId xmlns:a16="http://schemas.microsoft.com/office/drawing/2014/main" id="{DC1A67D9-4CD9-4477-9E96-77223527D17C}"/>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597354" y="1000191"/>
                <a:ext cx="335280" cy="335280"/>
              </a:xfrm>
              <a:prstGeom prst="rect">
                <a:avLst/>
              </a:prstGeom>
            </p:spPr>
          </p:pic>
        </p:grpSp>
        <p:grpSp>
          <p:nvGrpSpPr>
            <p:cNvPr id="23" name="Group 22">
              <a:extLst>
                <a:ext uri="{FF2B5EF4-FFF2-40B4-BE49-F238E27FC236}">
                  <a16:creationId xmlns:a16="http://schemas.microsoft.com/office/drawing/2014/main" id="{E1E716D4-340D-4C29-83A6-0F56DA678C04}"/>
                </a:ext>
              </a:extLst>
            </p:cNvPr>
            <p:cNvGrpSpPr/>
            <p:nvPr/>
          </p:nvGrpSpPr>
          <p:grpSpPr>
            <a:xfrm>
              <a:off x="241024" y="1872501"/>
              <a:ext cx="1535181" cy="528929"/>
              <a:chOff x="4578372" y="3726310"/>
              <a:chExt cx="1535181" cy="528929"/>
            </a:xfrm>
          </p:grpSpPr>
          <p:sp>
            <p:nvSpPr>
              <p:cNvPr id="52" name="Rectangle 51">
                <a:extLst>
                  <a:ext uri="{FF2B5EF4-FFF2-40B4-BE49-F238E27FC236}">
                    <a16:creationId xmlns:a16="http://schemas.microsoft.com/office/drawing/2014/main" id="{9D8DEB02-F75E-480A-98C1-40DE52DEE0F8}"/>
                  </a:ext>
                </a:extLst>
              </p:cNvPr>
              <p:cNvSpPr/>
              <p:nvPr/>
            </p:nvSpPr>
            <p:spPr>
              <a:xfrm>
                <a:off x="4578372" y="4039724"/>
                <a:ext cx="1081059" cy="215515"/>
              </a:xfrm>
              <a:prstGeom prst="rect">
                <a:avLst/>
              </a:prstGeom>
            </p:spPr>
            <p:txBody>
              <a:bodyPr wrap="square">
                <a:spAutoFit/>
              </a:bodyPr>
              <a:lstStyle/>
              <a:p>
                <a:pPr algn="ctr" defTabSz="913463">
                  <a:spcAft>
                    <a:spcPts val="1798"/>
                  </a:spcAft>
                  <a:defRPr/>
                </a:pPr>
                <a:r>
                  <a:rPr lang="en-US" sz="799" dirty="0">
                    <a:solidFill>
                      <a:srgbClr val="FFFFFF"/>
                    </a:solidFill>
                    <a:latin typeface="IBM Plex Sans Regular"/>
                  </a:rPr>
                  <a:t>Data</a:t>
                </a:r>
              </a:p>
            </p:txBody>
          </p:sp>
          <p:pic>
            <p:nvPicPr>
              <p:cNvPr id="53" name="Graphic 52">
                <a:extLst>
                  <a:ext uri="{FF2B5EF4-FFF2-40B4-BE49-F238E27FC236}">
                    <a16:creationId xmlns:a16="http://schemas.microsoft.com/office/drawing/2014/main" id="{F72AF95D-4FD2-4B2A-B8F0-789F493B0D65}"/>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5778273" y="3726310"/>
                <a:ext cx="335280" cy="335280"/>
              </a:xfrm>
              <a:prstGeom prst="rect">
                <a:avLst/>
              </a:prstGeom>
            </p:spPr>
          </p:pic>
        </p:grpSp>
        <p:grpSp>
          <p:nvGrpSpPr>
            <p:cNvPr id="24" name="Group 23">
              <a:extLst>
                <a:ext uri="{FF2B5EF4-FFF2-40B4-BE49-F238E27FC236}">
                  <a16:creationId xmlns:a16="http://schemas.microsoft.com/office/drawing/2014/main" id="{05951FF9-C46F-4CF7-8988-E8DE1376390D}"/>
                </a:ext>
              </a:extLst>
            </p:cNvPr>
            <p:cNvGrpSpPr/>
            <p:nvPr/>
          </p:nvGrpSpPr>
          <p:grpSpPr>
            <a:xfrm>
              <a:off x="2375584" y="1860468"/>
              <a:ext cx="2479487" cy="657599"/>
              <a:chOff x="2256126" y="3685904"/>
              <a:chExt cx="2479487" cy="657599"/>
            </a:xfrm>
          </p:grpSpPr>
          <p:sp>
            <p:nvSpPr>
              <p:cNvPr id="50" name="Rectangle 49">
                <a:extLst>
                  <a:ext uri="{FF2B5EF4-FFF2-40B4-BE49-F238E27FC236}">
                    <a16:creationId xmlns:a16="http://schemas.microsoft.com/office/drawing/2014/main" id="{6D1BA8A4-DB63-45DB-A546-FBA6EC3B342B}"/>
                  </a:ext>
                </a:extLst>
              </p:cNvPr>
              <p:cNvSpPr/>
              <p:nvPr/>
            </p:nvSpPr>
            <p:spPr>
              <a:xfrm>
                <a:off x="3607792" y="4004891"/>
                <a:ext cx="1127821" cy="338612"/>
              </a:xfrm>
              <a:prstGeom prst="rect">
                <a:avLst/>
              </a:prstGeom>
            </p:spPr>
            <p:txBody>
              <a:bodyPr wrap="square">
                <a:spAutoFit/>
              </a:bodyPr>
              <a:lstStyle/>
              <a:p>
                <a:pPr algn="ctr" defTabSz="913463">
                  <a:spcAft>
                    <a:spcPts val="1798"/>
                  </a:spcAft>
                  <a:defRPr/>
                </a:pPr>
                <a:r>
                  <a:rPr lang="en-US" sz="799" dirty="0">
                    <a:solidFill>
                      <a:srgbClr val="FFFFFF"/>
                    </a:solidFill>
                    <a:latin typeface="IBM Plex Sans Regular"/>
                  </a:rPr>
                  <a:t>Network </a:t>
                </a:r>
                <a:br>
                  <a:rPr lang="en-US" sz="799" dirty="0">
                    <a:solidFill>
                      <a:srgbClr val="FFFFFF"/>
                    </a:solidFill>
                    <a:latin typeface="IBM Plex Sans Regular"/>
                  </a:rPr>
                </a:br>
                <a:r>
                  <a:rPr lang="en-US" sz="799" dirty="0">
                    <a:solidFill>
                      <a:srgbClr val="FFFFFF"/>
                    </a:solidFill>
                    <a:latin typeface="IBM Plex Sans Regular"/>
                  </a:rPr>
                  <a:t>Automation</a:t>
                </a:r>
              </a:p>
            </p:txBody>
          </p:sp>
          <p:pic>
            <p:nvPicPr>
              <p:cNvPr id="51" name="Graphic 50">
                <a:extLst>
                  <a:ext uri="{FF2B5EF4-FFF2-40B4-BE49-F238E27FC236}">
                    <a16:creationId xmlns:a16="http://schemas.microsoft.com/office/drawing/2014/main" id="{16C23DAC-8658-4F82-A122-FAD6FF6067E3}"/>
                  </a:ext>
                </a:extLst>
              </p:cNvPr>
              <p:cNvPicPr>
                <a:picLocks noChangeAspect="1"/>
              </p:cNvPicPr>
              <p:nvPr/>
            </p:nvPicPr>
            <p:blipFill>
              <a:blip r:embed="rId12">
                <a:extLst>
                  <a:ext uri="{96DAC541-7B7A-43D3-8B79-37D633B846F1}">
                    <asvg:svgBlip xmlns:asvg="http://schemas.microsoft.com/office/drawing/2016/SVG/main" r:embed="rId13"/>
                  </a:ext>
                </a:extLst>
              </a:blip>
              <a:stretch>
                <a:fillRect/>
              </a:stretch>
            </p:blipFill>
            <p:spPr>
              <a:xfrm>
                <a:off x="2256126" y="3685904"/>
                <a:ext cx="335280" cy="335280"/>
              </a:xfrm>
              <a:prstGeom prst="rect">
                <a:avLst/>
              </a:prstGeom>
            </p:spPr>
          </p:pic>
        </p:grpSp>
        <p:grpSp>
          <p:nvGrpSpPr>
            <p:cNvPr id="25" name="Group 24">
              <a:extLst>
                <a:ext uri="{FF2B5EF4-FFF2-40B4-BE49-F238E27FC236}">
                  <a16:creationId xmlns:a16="http://schemas.microsoft.com/office/drawing/2014/main" id="{043C13D5-7054-4B96-AEB6-95367F0487BB}"/>
                </a:ext>
              </a:extLst>
            </p:cNvPr>
            <p:cNvGrpSpPr/>
            <p:nvPr/>
          </p:nvGrpSpPr>
          <p:grpSpPr>
            <a:xfrm>
              <a:off x="1203783" y="1883694"/>
              <a:ext cx="4090129" cy="636540"/>
              <a:chOff x="2226105" y="3726939"/>
              <a:chExt cx="4090129" cy="636540"/>
            </a:xfrm>
          </p:grpSpPr>
          <p:sp>
            <p:nvSpPr>
              <p:cNvPr id="48" name="Rectangle 47">
                <a:extLst>
                  <a:ext uri="{FF2B5EF4-FFF2-40B4-BE49-F238E27FC236}">
                    <a16:creationId xmlns:a16="http://schemas.microsoft.com/office/drawing/2014/main" id="{0616DEBE-4612-4FB1-A9C2-C80AF01EB8A0}"/>
                  </a:ext>
                </a:extLst>
              </p:cNvPr>
              <p:cNvSpPr/>
              <p:nvPr/>
            </p:nvSpPr>
            <p:spPr>
              <a:xfrm>
                <a:off x="2226105" y="4024868"/>
                <a:ext cx="809632" cy="338611"/>
              </a:xfrm>
              <a:prstGeom prst="rect">
                <a:avLst/>
              </a:prstGeom>
            </p:spPr>
            <p:txBody>
              <a:bodyPr wrap="square">
                <a:spAutoFit/>
              </a:bodyPr>
              <a:lstStyle/>
              <a:p>
                <a:pPr algn="ctr" defTabSz="913463">
                  <a:spcAft>
                    <a:spcPts val="1798"/>
                  </a:spcAft>
                  <a:defRPr/>
                </a:pPr>
                <a:r>
                  <a:rPr lang="en-US" sz="799" dirty="0">
                    <a:solidFill>
                      <a:srgbClr val="FFFFFF"/>
                    </a:solidFill>
                    <a:latin typeface="IBM Plex Sans Regular"/>
                  </a:rPr>
                  <a:t>Business Automation</a:t>
                </a:r>
              </a:p>
            </p:txBody>
          </p:sp>
          <p:pic>
            <p:nvPicPr>
              <p:cNvPr id="49" name="Graphic 48">
                <a:extLst>
                  <a:ext uri="{FF2B5EF4-FFF2-40B4-BE49-F238E27FC236}">
                    <a16:creationId xmlns:a16="http://schemas.microsoft.com/office/drawing/2014/main" id="{2C1C93F4-5408-4859-84FC-CAE140C25724}"/>
                  </a:ext>
                </a:extLst>
              </p:cNvPr>
              <p:cNvPicPr>
                <a:picLocks noChangeAspect="1"/>
              </p:cNvPicPr>
              <p:nvPr/>
            </p:nvPicPr>
            <p:blipFill>
              <a:blip r:embed="rId14">
                <a:extLst>
                  <a:ext uri="{96DAC541-7B7A-43D3-8B79-37D633B846F1}">
                    <asvg:svgBlip xmlns:asvg="http://schemas.microsoft.com/office/drawing/2016/SVG/main" r:embed="rId15"/>
                  </a:ext>
                </a:extLst>
              </a:blip>
              <a:stretch>
                <a:fillRect/>
              </a:stretch>
            </p:blipFill>
            <p:spPr>
              <a:xfrm>
                <a:off x="5980954" y="3726939"/>
                <a:ext cx="335280" cy="335280"/>
              </a:xfrm>
              <a:prstGeom prst="rect">
                <a:avLst/>
              </a:prstGeom>
            </p:spPr>
          </p:pic>
        </p:grpSp>
        <p:grpSp>
          <p:nvGrpSpPr>
            <p:cNvPr id="26" name="Group 25">
              <a:extLst>
                <a:ext uri="{FF2B5EF4-FFF2-40B4-BE49-F238E27FC236}">
                  <a16:creationId xmlns:a16="http://schemas.microsoft.com/office/drawing/2014/main" id="{BB8BEC96-5B27-427B-AABD-361594A96221}"/>
                </a:ext>
              </a:extLst>
            </p:cNvPr>
            <p:cNvGrpSpPr/>
            <p:nvPr/>
          </p:nvGrpSpPr>
          <p:grpSpPr>
            <a:xfrm>
              <a:off x="232684" y="3436173"/>
              <a:ext cx="5493944" cy="616793"/>
              <a:chOff x="232684" y="3673811"/>
              <a:chExt cx="5493944" cy="616793"/>
            </a:xfrm>
          </p:grpSpPr>
          <p:sp>
            <p:nvSpPr>
              <p:cNvPr id="28" name="Rectangle 27">
                <a:extLst>
                  <a:ext uri="{FF2B5EF4-FFF2-40B4-BE49-F238E27FC236}">
                    <a16:creationId xmlns:a16="http://schemas.microsoft.com/office/drawing/2014/main" id="{E18BA4C0-BD78-4A76-BC11-8446ADBD1FCA}"/>
                  </a:ext>
                </a:extLst>
              </p:cNvPr>
              <p:cNvSpPr/>
              <p:nvPr/>
            </p:nvSpPr>
            <p:spPr bwMode="auto">
              <a:xfrm>
                <a:off x="232684" y="3673811"/>
                <a:ext cx="5493944" cy="616793"/>
              </a:xfrm>
              <a:prstGeom prst="rect">
                <a:avLst/>
              </a:prstGeom>
              <a:solidFill>
                <a:schemeClr val="tx2">
                  <a:lumMod val="10000"/>
                </a:schemeClr>
              </a:solidFill>
              <a:ln w="19050">
                <a:no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17966" tIns="17966" rIns="17966" bIns="17966" numCol="1" rtlCol="0" anchor="t" anchorCtr="0" compatLnSpc="1">
                <a:prstTxWarp prst="textNoShape">
                  <a:avLst/>
                </a:prstTxWarp>
              </a:bodyPr>
              <a:lstStyle/>
              <a:p>
                <a:pPr defTabSz="456286" fontAlgn="base">
                  <a:lnSpc>
                    <a:spcPct val="90000"/>
                  </a:lnSpc>
                  <a:spcBef>
                    <a:spcPct val="0"/>
                  </a:spcBef>
                  <a:spcAft>
                    <a:spcPct val="0"/>
                  </a:spcAft>
                  <a:defRPr/>
                </a:pPr>
                <a:endParaRPr lang="en-US" sz="998" dirty="0">
                  <a:solidFill>
                    <a:srgbClr val="191919"/>
                  </a:solidFill>
                  <a:latin typeface="HelvNeue Light for IBM" pitchFamily="34" charset="0"/>
                </a:endParaRPr>
              </a:p>
            </p:txBody>
          </p:sp>
          <p:cxnSp>
            <p:nvCxnSpPr>
              <p:cNvPr id="29" name="Straight Connector 28">
                <a:extLst>
                  <a:ext uri="{FF2B5EF4-FFF2-40B4-BE49-F238E27FC236}">
                    <a16:creationId xmlns:a16="http://schemas.microsoft.com/office/drawing/2014/main" id="{EF8B0C11-1381-42E2-8F50-F76E881A9095}"/>
                  </a:ext>
                </a:extLst>
              </p:cNvPr>
              <p:cNvCxnSpPr>
                <a:cxnSpLocks/>
              </p:cNvCxnSpPr>
              <p:nvPr/>
            </p:nvCxnSpPr>
            <p:spPr bwMode="auto">
              <a:xfrm>
                <a:off x="4157618" y="3673811"/>
                <a:ext cx="0" cy="616793"/>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0" name="Straight Connector 29">
                <a:extLst>
                  <a:ext uri="{FF2B5EF4-FFF2-40B4-BE49-F238E27FC236}">
                    <a16:creationId xmlns:a16="http://schemas.microsoft.com/office/drawing/2014/main" id="{790D18C5-5596-464E-BC4F-65B435E5CD17}"/>
                  </a:ext>
                </a:extLst>
              </p:cNvPr>
              <p:cNvCxnSpPr>
                <a:cxnSpLocks/>
              </p:cNvCxnSpPr>
              <p:nvPr/>
            </p:nvCxnSpPr>
            <p:spPr bwMode="auto">
              <a:xfrm>
                <a:off x="3373112" y="3673811"/>
                <a:ext cx="0" cy="616793"/>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1" name="Straight Connector 30">
                <a:extLst>
                  <a:ext uri="{FF2B5EF4-FFF2-40B4-BE49-F238E27FC236}">
                    <a16:creationId xmlns:a16="http://schemas.microsoft.com/office/drawing/2014/main" id="{53CE5625-E4A9-4FC4-8B95-0D5F7CA9B1D9}"/>
                  </a:ext>
                </a:extLst>
              </p:cNvPr>
              <p:cNvCxnSpPr>
                <a:cxnSpLocks/>
              </p:cNvCxnSpPr>
              <p:nvPr/>
            </p:nvCxnSpPr>
            <p:spPr bwMode="auto">
              <a:xfrm>
                <a:off x="1019595" y="3673811"/>
                <a:ext cx="0" cy="616793"/>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2" name="Straight Connector 31">
                <a:extLst>
                  <a:ext uri="{FF2B5EF4-FFF2-40B4-BE49-F238E27FC236}">
                    <a16:creationId xmlns:a16="http://schemas.microsoft.com/office/drawing/2014/main" id="{0F649CD8-7982-485E-A72F-A9A6502F764A}"/>
                  </a:ext>
                </a:extLst>
              </p:cNvPr>
              <p:cNvCxnSpPr>
                <a:cxnSpLocks/>
              </p:cNvCxnSpPr>
              <p:nvPr/>
            </p:nvCxnSpPr>
            <p:spPr bwMode="auto">
              <a:xfrm>
                <a:off x="2588606" y="3673811"/>
                <a:ext cx="0" cy="616793"/>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3" name="Text Placeholder 2">
                <a:extLst>
                  <a:ext uri="{FF2B5EF4-FFF2-40B4-BE49-F238E27FC236}">
                    <a16:creationId xmlns:a16="http://schemas.microsoft.com/office/drawing/2014/main" id="{06CB59B5-40B9-4E01-9508-1A36DC7B04D7}"/>
                  </a:ext>
                </a:extLst>
              </p:cNvPr>
              <p:cNvSpPr txBox="1">
                <a:spLocks/>
              </p:cNvSpPr>
              <p:nvPr/>
            </p:nvSpPr>
            <p:spPr>
              <a:xfrm>
                <a:off x="306513" y="3737516"/>
                <a:ext cx="575844" cy="227413"/>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456286">
                  <a:spcBef>
                    <a:spcPts val="548"/>
                  </a:spcBef>
                  <a:buClr>
                    <a:srgbClr val="FFFFFF"/>
                  </a:buClr>
                  <a:buNone/>
                  <a:defRPr/>
                </a:pPr>
                <a:r>
                  <a:rPr lang="en-US" sz="598" kern="0" dirty="0">
                    <a:solidFill>
                      <a:srgbClr val="FFFFFF"/>
                    </a:solidFill>
                  </a:rPr>
                  <a:t>IBM public</a:t>
                </a:r>
                <a:br>
                  <a:rPr lang="en-US" sz="598" kern="0" dirty="0">
                    <a:solidFill>
                      <a:srgbClr val="FFFFFF"/>
                    </a:solidFill>
                  </a:rPr>
                </a:br>
                <a:r>
                  <a:rPr lang="en-US" sz="598" kern="0" dirty="0">
                    <a:solidFill>
                      <a:srgbClr val="FFFFFF"/>
                    </a:solidFill>
                  </a:rPr>
                  <a:t>cloud</a:t>
                </a:r>
              </a:p>
            </p:txBody>
          </p:sp>
          <p:cxnSp>
            <p:nvCxnSpPr>
              <p:cNvPr id="34" name="Straight Connector 33">
                <a:extLst>
                  <a:ext uri="{FF2B5EF4-FFF2-40B4-BE49-F238E27FC236}">
                    <a16:creationId xmlns:a16="http://schemas.microsoft.com/office/drawing/2014/main" id="{870035ED-85CE-4946-9726-36791FB99B12}"/>
                  </a:ext>
                </a:extLst>
              </p:cNvPr>
              <p:cNvCxnSpPr>
                <a:cxnSpLocks/>
              </p:cNvCxnSpPr>
              <p:nvPr/>
            </p:nvCxnSpPr>
            <p:spPr bwMode="auto">
              <a:xfrm>
                <a:off x="4942123" y="3673811"/>
                <a:ext cx="0" cy="616793"/>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CD5E3302-2C88-4A41-83D1-E2E690B3C432}"/>
                  </a:ext>
                </a:extLst>
              </p:cNvPr>
              <p:cNvCxnSpPr>
                <a:cxnSpLocks/>
              </p:cNvCxnSpPr>
              <p:nvPr/>
            </p:nvCxnSpPr>
            <p:spPr bwMode="auto">
              <a:xfrm>
                <a:off x="1804101" y="3673811"/>
                <a:ext cx="0" cy="616793"/>
              </a:xfrm>
              <a:prstGeom prst="line">
                <a:avLst/>
              </a:prstGeom>
              <a:ln w="6350">
                <a:solidFill>
                  <a:schemeClr val="tx1"/>
                </a:solidFill>
                <a:headEnd type="none" w="med" len="med"/>
                <a:tailEnd type="none" w="med" len="med"/>
              </a:ln>
              <a:effectLst/>
            </p:spPr>
            <p:style>
              <a:lnRef idx="1">
                <a:schemeClr val="dk1"/>
              </a:lnRef>
              <a:fillRef idx="0">
                <a:schemeClr val="dk1"/>
              </a:fillRef>
              <a:effectRef idx="0">
                <a:schemeClr val="dk1"/>
              </a:effectRef>
              <a:fontRef idx="minor">
                <a:schemeClr val="tx1"/>
              </a:fontRef>
            </p:style>
          </p:cxnSp>
          <p:sp>
            <p:nvSpPr>
              <p:cNvPr id="36" name="Text Placeholder 2">
                <a:extLst>
                  <a:ext uri="{FF2B5EF4-FFF2-40B4-BE49-F238E27FC236}">
                    <a16:creationId xmlns:a16="http://schemas.microsoft.com/office/drawing/2014/main" id="{D490FB20-D769-4304-B6D6-A6DEF8407C5D}"/>
                  </a:ext>
                </a:extLst>
              </p:cNvPr>
              <p:cNvSpPr txBox="1">
                <a:spLocks/>
              </p:cNvSpPr>
              <p:nvPr/>
            </p:nvSpPr>
            <p:spPr>
              <a:xfrm>
                <a:off x="1093970" y="3737516"/>
                <a:ext cx="575844" cy="227413"/>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456286">
                  <a:spcBef>
                    <a:spcPts val="548"/>
                  </a:spcBef>
                  <a:buClr>
                    <a:srgbClr val="FFFFFF"/>
                  </a:buClr>
                  <a:buNone/>
                  <a:defRPr/>
                </a:pPr>
                <a:r>
                  <a:rPr lang="en-US" sz="598" kern="0" dirty="0">
                    <a:solidFill>
                      <a:srgbClr val="FFFFFF"/>
                    </a:solidFill>
                  </a:rPr>
                  <a:t>AWS</a:t>
                </a:r>
              </a:p>
            </p:txBody>
          </p:sp>
          <p:sp>
            <p:nvSpPr>
              <p:cNvPr id="37" name="Text Placeholder 2">
                <a:extLst>
                  <a:ext uri="{FF2B5EF4-FFF2-40B4-BE49-F238E27FC236}">
                    <a16:creationId xmlns:a16="http://schemas.microsoft.com/office/drawing/2014/main" id="{B6BEC0C8-0B2E-4866-A9BD-6E590AC225F0}"/>
                  </a:ext>
                </a:extLst>
              </p:cNvPr>
              <p:cNvSpPr txBox="1">
                <a:spLocks/>
              </p:cNvSpPr>
              <p:nvPr/>
            </p:nvSpPr>
            <p:spPr>
              <a:xfrm>
                <a:off x="1876526" y="3737516"/>
                <a:ext cx="575844" cy="227413"/>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456286">
                  <a:spcBef>
                    <a:spcPts val="548"/>
                  </a:spcBef>
                  <a:buClr>
                    <a:srgbClr val="FFFFFF"/>
                  </a:buClr>
                  <a:buNone/>
                  <a:defRPr/>
                </a:pPr>
                <a:r>
                  <a:rPr lang="en-US" sz="598" kern="0" dirty="0">
                    <a:solidFill>
                      <a:srgbClr val="FFFFFF"/>
                    </a:solidFill>
                  </a:rPr>
                  <a:t>Microsoft</a:t>
                </a:r>
                <a:br>
                  <a:rPr lang="en-US" sz="598" kern="0" dirty="0">
                    <a:solidFill>
                      <a:srgbClr val="FFFFFF"/>
                    </a:solidFill>
                  </a:rPr>
                </a:br>
                <a:r>
                  <a:rPr lang="en-US" sz="598" kern="0" dirty="0">
                    <a:solidFill>
                      <a:srgbClr val="FFFFFF"/>
                    </a:solidFill>
                  </a:rPr>
                  <a:t>Azure</a:t>
                </a:r>
              </a:p>
            </p:txBody>
          </p:sp>
          <p:sp>
            <p:nvSpPr>
              <p:cNvPr id="38" name="Text Placeholder 2">
                <a:extLst>
                  <a:ext uri="{FF2B5EF4-FFF2-40B4-BE49-F238E27FC236}">
                    <a16:creationId xmlns:a16="http://schemas.microsoft.com/office/drawing/2014/main" id="{F87CF0BE-02FA-4800-9C7C-69A99DB92E77}"/>
                  </a:ext>
                </a:extLst>
              </p:cNvPr>
              <p:cNvSpPr txBox="1">
                <a:spLocks/>
              </p:cNvSpPr>
              <p:nvPr/>
            </p:nvSpPr>
            <p:spPr>
              <a:xfrm>
                <a:off x="2658413" y="3737516"/>
                <a:ext cx="575844" cy="227413"/>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456286">
                  <a:spcBef>
                    <a:spcPts val="548"/>
                  </a:spcBef>
                  <a:buClr>
                    <a:srgbClr val="FFFFFF"/>
                  </a:buClr>
                  <a:buNone/>
                  <a:defRPr/>
                </a:pPr>
                <a:r>
                  <a:rPr lang="en-US" sz="598" kern="0" dirty="0">
                    <a:solidFill>
                      <a:srgbClr val="FFFFFF"/>
                    </a:solidFill>
                  </a:rPr>
                  <a:t>Google</a:t>
                </a:r>
                <a:br>
                  <a:rPr lang="en-US" sz="598" kern="0" dirty="0">
                    <a:solidFill>
                      <a:srgbClr val="FFFFFF"/>
                    </a:solidFill>
                  </a:rPr>
                </a:br>
                <a:r>
                  <a:rPr lang="en-US" sz="598" kern="0" dirty="0">
                    <a:solidFill>
                      <a:srgbClr val="FFFFFF"/>
                    </a:solidFill>
                  </a:rPr>
                  <a:t>Cloud</a:t>
                </a:r>
              </a:p>
            </p:txBody>
          </p:sp>
          <p:sp>
            <p:nvSpPr>
              <p:cNvPr id="39" name="Text Placeholder 2">
                <a:extLst>
                  <a:ext uri="{FF2B5EF4-FFF2-40B4-BE49-F238E27FC236}">
                    <a16:creationId xmlns:a16="http://schemas.microsoft.com/office/drawing/2014/main" id="{AD78FBF5-7D90-4CF9-A3C3-46FD8047A94A}"/>
                  </a:ext>
                </a:extLst>
              </p:cNvPr>
              <p:cNvSpPr txBox="1">
                <a:spLocks/>
              </p:cNvSpPr>
              <p:nvPr/>
            </p:nvSpPr>
            <p:spPr>
              <a:xfrm>
                <a:off x="5018338" y="3737516"/>
                <a:ext cx="575844" cy="227413"/>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456286">
                  <a:spcBef>
                    <a:spcPts val="548"/>
                  </a:spcBef>
                  <a:buClr>
                    <a:srgbClr val="FFFFFF"/>
                  </a:buClr>
                  <a:buNone/>
                  <a:defRPr/>
                </a:pPr>
                <a:r>
                  <a:rPr lang="en-US" sz="598" kern="0" dirty="0">
                    <a:solidFill>
                      <a:srgbClr val="FFFFFF"/>
                    </a:solidFill>
                  </a:rPr>
                  <a:t>End points</a:t>
                </a:r>
              </a:p>
            </p:txBody>
          </p:sp>
          <p:sp>
            <p:nvSpPr>
              <p:cNvPr id="40" name="Text Placeholder 2">
                <a:extLst>
                  <a:ext uri="{FF2B5EF4-FFF2-40B4-BE49-F238E27FC236}">
                    <a16:creationId xmlns:a16="http://schemas.microsoft.com/office/drawing/2014/main" id="{03794575-79FE-4482-AEE7-97F4D8FE5A81}"/>
                  </a:ext>
                </a:extLst>
              </p:cNvPr>
              <p:cNvSpPr txBox="1">
                <a:spLocks/>
              </p:cNvSpPr>
              <p:nvPr/>
            </p:nvSpPr>
            <p:spPr>
              <a:xfrm>
                <a:off x="3449534" y="3737516"/>
                <a:ext cx="575844" cy="227413"/>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456286">
                  <a:spcBef>
                    <a:spcPts val="548"/>
                  </a:spcBef>
                  <a:buClr>
                    <a:srgbClr val="FFFFFF"/>
                  </a:buClr>
                  <a:buNone/>
                  <a:defRPr/>
                </a:pPr>
                <a:r>
                  <a:rPr lang="en-US" sz="598" kern="0" dirty="0">
                    <a:solidFill>
                      <a:srgbClr val="FFFFFF"/>
                    </a:solidFill>
                  </a:rPr>
                  <a:t>Private</a:t>
                </a:r>
              </a:p>
            </p:txBody>
          </p:sp>
          <p:sp>
            <p:nvSpPr>
              <p:cNvPr id="41" name="Text Placeholder 2">
                <a:extLst>
                  <a:ext uri="{FF2B5EF4-FFF2-40B4-BE49-F238E27FC236}">
                    <a16:creationId xmlns:a16="http://schemas.microsoft.com/office/drawing/2014/main" id="{8DCCBFB9-943B-4D30-887F-ED2134CD8ECC}"/>
                  </a:ext>
                </a:extLst>
              </p:cNvPr>
              <p:cNvSpPr txBox="1">
                <a:spLocks/>
              </p:cNvSpPr>
              <p:nvPr/>
            </p:nvSpPr>
            <p:spPr>
              <a:xfrm>
                <a:off x="4237272" y="3737515"/>
                <a:ext cx="572608" cy="493916"/>
              </a:xfrm>
              <a:prstGeom prst="rect">
                <a:avLst/>
              </a:prstGeom>
            </p:spPr>
            <p:txBody>
              <a:bodyPr vert="horz" lIns="0" tIns="0" rIns="0" bIns="0" rtlCol="0">
                <a:noAutofit/>
              </a:bodyPr>
              <a:lstStyle>
                <a:lvl1pPr marL="0" indent="0" algn="l" rtl="0" eaLnBrk="1" fontAlgn="base" hangingPunct="1">
                  <a:lnSpc>
                    <a:spcPct val="100000"/>
                  </a:lnSpc>
                  <a:spcBef>
                    <a:spcPts val="1100"/>
                  </a:spcBef>
                  <a:spcAft>
                    <a:spcPct val="0"/>
                  </a:spcAft>
                  <a:buClr>
                    <a:srgbClr val="6D6E70"/>
                  </a:buClr>
                  <a:buSzPct val="90000"/>
                  <a:buFont typeface="Wingdings" pitchFamily="2" charset="2"/>
                  <a:buNone/>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marL="171452"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2pPr>
                <a:lvl3pPr marL="342905" indent="-173736" algn="l" rtl="0" eaLnBrk="1" fontAlgn="base" hangingPunct="1">
                  <a:lnSpc>
                    <a:spcPct val="100000"/>
                  </a:lnSpc>
                  <a:spcBef>
                    <a:spcPts val="1100"/>
                  </a:spcBef>
                  <a:spcAft>
                    <a:spcPct val="0"/>
                  </a:spcAft>
                  <a:buClr>
                    <a:schemeClr val="bg1"/>
                  </a:buClr>
                  <a:buSzPct val="100000"/>
                  <a:buFont typeface="IBM Plex Sans" panose="020B0604020202020204" pitchFamily="34" charset="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3pPr>
                <a:lvl4pPr marL="628658" indent="-173736" algn="l" rtl="0" eaLnBrk="1" fontAlgn="base" hangingPunct="1">
                  <a:lnSpc>
                    <a:spcPct val="100000"/>
                  </a:lnSpc>
                  <a:spcBef>
                    <a:spcPts val="1100"/>
                  </a:spcBef>
                  <a:spcAft>
                    <a:spcPct val="0"/>
                  </a:spcAft>
                  <a:buClr>
                    <a:schemeClr val="bg1"/>
                  </a:buClr>
                  <a:buSzPct val="100000"/>
                  <a:buFont typeface="IBM Plex Sans" charset="-120"/>
                  <a:buChar char="–"/>
                  <a:tabLst/>
                  <a:defRPr sz="1400" baseline="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4pPr>
                <a:lvl5pPr marL="803285" indent="-173736" algn="l" rtl="0" eaLnBrk="1" fontAlgn="base" hangingPunct="1">
                  <a:lnSpc>
                    <a:spcPct val="100000"/>
                  </a:lnSpc>
                  <a:spcBef>
                    <a:spcPts val="1100"/>
                  </a:spcBef>
                  <a:spcAft>
                    <a:spcPct val="0"/>
                  </a:spcAft>
                  <a:buClr>
                    <a:schemeClr val="bg1"/>
                  </a:buClr>
                  <a:buFont typeface="IBM Plex Sans" charset="-120"/>
                  <a:buChar char="»"/>
                  <a:tabLst/>
                  <a:defRPr sz="140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5pPr>
                <a:lvl6pPr marL="1583721" indent="-129670" algn="l" rtl="0" eaLnBrk="1" fontAlgn="base" hangingPunct="1">
                  <a:spcBef>
                    <a:spcPct val="20000"/>
                  </a:spcBef>
                  <a:spcAft>
                    <a:spcPct val="0"/>
                  </a:spcAft>
                  <a:buClr>
                    <a:schemeClr val="bg1"/>
                  </a:buClr>
                  <a:buChar char="»"/>
                  <a:defRPr sz="1269">
                    <a:solidFill>
                      <a:schemeClr val="bg1"/>
                    </a:solidFill>
                    <a:latin typeface="IBM Plex Sans" charset="0"/>
                  </a:defRPr>
                </a:lvl6pPr>
                <a:lvl7pPr marL="1946291" indent="-129670" algn="l" rtl="0" eaLnBrk="1" fontAlgn="base" hangingPunct="1">
                  <a:spcBef>
                    <a:spcPct val="20000"/>
                  </a:spcBef>
                  <a:spcAft>
                    <a:spcPct val="0"/>
                  </a:spcAft>
                  <a:buClr>
                    <a:schemeClr val="bg1"/>
                  </a:buClr>
                  <a:buChar char="»"/>
                  <a:defRPr sz="1269">
                    <a:solidFill>
                      <a:schemeClr val="bg1"/>
                    </a:solidFill>
                    <a:latin typeface="IBM Plex Sans" charset="0"/>
                  </a:defRPr>
                </a:lvl7pPr>
                <a:lvl8pPr marL="2308860" indent="-129670" algn="l" rtl="0" eaLnBrk="1" fontAlgn="base" hangingPunct="1">
                  <a:spcBef>
                    <a:spcPct val="20000"/>
                  </a:spcBef>
                  <a:spcAft>
                    <a:spcPct val="0"/>
                  </a:spcAft>
                  <a:buClr>
                    <a:schemeClr val="bg1"/>
                  </a:buClr>
                  <a:buChar char="»"/>
                  <a:defRPr sz="1269">
                    <a:solidFill>
                      <a:schemeClr val="bg1"/>
                    </a:solidFill>
                    <a:latin typeface="IBM Plex Sans" charset="0"/>
                  </a:defRPr>
                </a:lvl8pPr>
                <a:lvl9pPr marL="2671430" indent="-129670" algn="l" rtl="0" eaLnBrk="1" fontAlgn="base" hangingPunct="1">
                  <a:spcBef>
                    <a:spcPct val="20000"/>
                  </a:spcBef>
                  <a:spcAft>
                    <a:spcPct val="0"/>
                  </a:spcAft>
                  <a:buClr>
                    <a:schemeClr val="bg1"/>
                  </a:buClr>
                  <a:buChar char="»"/>
                  <a:defRPr sz="1269">
                    <a:solidFill>
                      <a:schemeClr val="bg1"/>
                    </a:solidFill>
                    <a:latin typeface="IBM Plex Sans" charset="0"/>
                  </a:defRPr>
                </a:lvl9pPr>
              </a:lstStyle>
              <a:p>
                <a:pPr marL="0" lvl="1" indent="0" defTabSz="456286">
                  <a:spcBef>
                    <a:spcPts val="548"/>
                  </a:spcBef>
                  <a:buClr>
                    <a:srgbClr val="FFFFFF"/>
                  </a:buClr>
                  <a:buNone/>
                  <a:defRPr/>
                </a:pPr>
                <a:r>
                  <a:rPr lang="en-US" sz="598" kern="0" dirty="0">
                    <a:solidFill>
                      <a:srgbClr val="FFFFFF"/>
                    </a:solidFill>
                  </a:rPr>
                  <a:t>IBM </a:t>
                </a:r>
                <a:r>
                  <a:rPr lang="en-US" sz="598" b="1" kern="0" dirty="0">
                    <a:solidFill>
                      <a:srgbClr val="FFFFFF"/>
                    </a:solidFill>
                  </a:rPr>
                  <a:t>Z</a:t>
                </a:r>
                <a:br>
                  <a:rPr lang="en-US" sz="598" kern="0" dirty="0">
                    <a:solidFill>
                      <a:srgbClr val="FFFFFF"/>
                    </a:solidFill>
                  </a:rPr>
                </a:br>
                <a:r>
                  <a:rPr lang="en-US" sz="598" kern="0" dirty="0">
                    <a:solidFill>
                      <a:srgbClr val="FFFFFF"/>
                    </a:solidFill>
                  </a:rPr>
                  <a:t>IBM </a:t>
                </a:r>
                <a:r>
                  <a:rPr lang="en-US" sz="598" b="1" kern="0" dirty="0">
                    <a:solidFill>
                      <a:srgbClr val="FFFFFF"/>
                    </a:solidFill>
                  </a:rPr>
                  <a:t>LinuxOne</a:t>
                </a:r>
                <a:br>
                  <a:rPr lang="en-US" sz="598" kern="0" dirty="0">
                    <a:solidFill>
                      <a:srgbClr val="FFFFFF"/>
                    </a:solidFill>
                  </a:rPr>
                </a:br>
                <a:r>
                  <a:rPr lang="en-US" sz="598" kern="0" dirty="0">
                    <a:solidFill>
                      <a:srgbClr val="FFFFFF"/>
                    </a:solidFill>
                  </a:rPr>
                  <a:t>IBM </a:t>
                </a:r>
                <a:r>
                  <a:rPr lang="en-US" sz="598" b="1" kern="0" dirty="0">
                    <a:solidFill>
                      <a:srgbClr val="FFFFFF"/>
                    </a:solidFill>
                  </a:rPr>
                  <a:t>Power</a:t>
                </a:r>
                <a:r>
                  <a:rPr lang="en-US" sz="598" kern="0" dirty="0">
                    <a:solidFill>
                      <a:srgbClr val="FFFFFF"/>
                    </a:solidFill>
                  </a:rPr>
                  <a:t> Systems</a:t>
                </a:r>
              </a:p>
            </p:txBody>
          </p:sp>
          <p:pic>
            <p:nvPicPr>
              <p:cNvPr id="42" name="Picture 41">
                <a:extLst>
                  <a:ext uri="{FF2B5EF4-FFF2-40B4-BE49-F238E27FC236}">
                    <a16:creationId xmlns:a16="http://schemas.microsoft.com/office/drawing/2014/main" id="{ABD7D1E7-E84A-4AA3-B9D3-ED86BCCB43A5}"/>
                  </a:ext>
                </a:extLst>
              </p:cNvPr>
              <p:cNvPicPr>
                <a:picLocks noChangeAspect="1"/>
              </p:cNvPicPr>
              <p:nvPr/>
            </p:nvPicPr>
            <p:blipFill rotWithShape="1">
              <a:blip r:embed="rId16">
                <a:extLst>
                  <a:ext uri="{28A0092B-C50C-407E-A947-70E740481C1C}">
                    <a14:useLocalDpi xmlns:a14="http://schemas.microsoft.com/office/drawing/2010/main"/>
                  </a:ext>
                </a:extLst>
              </a:blip>
              <a:srcRect l="13216" t="15099" r="12957" b="16666"/>
              <a:stretch/>
            </p:blipFill>
            <p:spPr>
              <a:xfrm>
                <a:off x="273957" y="4002669"/>
                <a:ext cx="272686" cy="245648"/>
              </a:xfrm>
              <a:prstGeom prst="rect">
                <a:avLst/>
              </a:prstGeom>
            </p:spPr>
          </p:pic>
          <p:pic>
            <p:nvPicPr>
              <p:cNvPr id="43" name="Picture 42">
                <a:extLst>
                  <a:ext uri="{FF2B5EF4-FFF2-40B4-BE49-F238E27FC236}">
                    <a16:creationId xmlns:a16="http://schemas.microsoft.com/office/drawing/2014/main" id="{0EE824C6-92BD-495A-B8F5-C9A9B5F3B74F}"/>
                  </a:ext>
                </a:extLst>
              </p:cNvPr>
              <p:cNvPicPr>
                <a:picLocks noChangeAspect="1"/>
              </p:cNvPicPr>
              <p:nvPr/>
            </p:nvPicPr>
            <p:blipFill>
              <a:blip r:embed="rId17"/>
              <a:stretch>
                <a:fillRect/>
              </a:stretch>
            </p:blipFill>
            <p:spPr>
              <a:xfrm>
                <a:off x="5030861" y="4044369"/>
                <a:ext cx="167822" cy="167822"/>
              </a:xfrm>
              <a:prstGeom prst="rect">
                <a:avLst/>
              </a:prstGeom>
            </p:spPr>
          </p:pic>
          <p:pic>
            <p:nvPicPr>
              <p:cNvPr id="44" name="Picture 43">
                <a:extLst>
                  <a:ext uri="{FF2B5EF4-FFF2-40B4-BE49-F238E27FC236}">
                    <a16:creationId xmlns:a16="http://schemas.microsoft.com/office/drawing/2014/main" id="{E1EB0591-A606-468A-83AD-2C082A9BB2D2}"/>
                  </a:ext>
                </a:extLst>
              </p:cNvPr>
              <p:cNvPicPr>
                <a:picLocks noChangeAspect="1"/>
              </p:cNvPicPr>
              <p:nvPr/>
            </p:nvPicPr>
            <p:blipFill rotWithShape="1">
              <a:blip r:embed="rId16">
                <a:extLst>
                  <a:ext uri="{28A0092B-C50C-407E-A947-70E740481C1C}">
                    <a14:useLocalDpi xmlns:a14="http://schemas.microsoft.com/office/drawing/2010/main"/>
                  </a:ext>
                </a:extLst>
              </a:blip>
              <a:srcRect l="13216" t="15099" r="12957" b="16666"/>
              <a:stretch/>
            </p:blipFill>
            <p:spPr>
              <a:xfrm>
                <a:off x="3421451" y="4002669"/>
                <a:ext cx="272686" cy="245648"/>
              </a:xfrm>
              <a:prstGeom prst="rect">
                <a:avLst/>
              </a:prstGeom>
            </p:spPr>
          </p:pic>
          <p:pic>
            <p:nvPicPr>
              <p:cNvPr id="45" name="Picture 44">
                <a:extLst>
                  <a:ext uri="{FF2B5EF4-FFF2-40B4-BE49-F238E27FC236}">
                    <a16:creationId xmlns:a16="http://schemas.microsoft.com/office/drawing/2014/main" id="{1FF4CF73-C2FA-46E5-82A1-067657AE2278}"/>
                  </a:ext>
                </a:extLst>
              </p:cNvPr>
              <p:cNvPicPr>
                <a:picLocks noChangeAspect="1"/>
              </p:cNvPicPr>
              <p:nvPr/>
            </p:nvPicPr>
            <p:blipFill>
              <a:blip r:embed="rId18"/>
              <a:stretch>
                <a:fillRect/>
              </a:stretch>
            </p:blipFill>
            <p:spPr>
              <a:xfrm>
                <a:off x="1098856" y="4056224"/>
                <a:ext cx="205632" cy="152566"/>
              </a:xfrm>
              <a:prstGeom prst="rect">
                <a:avLst/>
              </a:prstGeom>
            </p:spPr>
          </p:pic>
          <p:pic>
            <p:nvPicPr>
              <p:cNvPr id="46" name="Picture 45">
                <a:extLst>
                  <a:ext uri="{FF2B5EF4-FFF2-40B4-BE49-F238E27FC236}">
                    <a16:creationId xmlns:a16="http://schemas.microsoft.com/office/drawing/2014/main" id="{4442DB89-E72F-483E-B20B-59DB5446A0A2}"/>
                  </a:ext>
                </a:extLst>
              </p:cNvPr>
              <p:cNvPicPr>
                <a:picLocks noChangeAspect="1"/>
              </p:cNvPicPr>
              <p:nvPr/>
            </p:nvPicPr>
            <p:blipFill>
              <a:blip r:embed="rId18"/>
              <a:stretch>
                <a:fillRect/>
              </a:stretch>
            </p:blipFill>
            <p:spPr>
              <a:xfrm>
                <a:off x="1881411" y="4056224"/>
                <a:ext cx="205632" cy="152566"/>
              </a:xfrm>
              <a:prstGeom prst="rect">
                <a:avLst/>
              </a:prstGeom>
            </p:spPr>
          </p:pic>
          <p:pic>
            <p:nvPicPr>
              <p:cNvPr id="47" name="Picture 46">
                <a:extLst>
                  <a:ext uri="{FF2B5EF4-FFF2-40B4-BE49-F238E27FC236}">
                    <a16:creationId xmlns:a16="http://schemas.microsoft.com/office/drawing/2014/main" id="{7AC3CBF6-4C75-4191-A8A9-45EF77FD6829}"/>
                  </a:ext>
                </a:extLst>
              </p:cNvPr>
              <p:cNvPicPr>
                <a:picLocks noChangeAspect="1"/>
              </p:cNvPicPr>
              <p:nvPr/>
            </p:nvPicPr>
            <p:blipFill>
              <a:blip r:embed="rId18"/>
              <a:stretch>
                <a:fillRect/>
              </a:stretch>
            </p:blipFill>
            <p:spPr>
              <a:xfrm>
                <a:off x="2667057" y="4056224"/>
                <a:ext cx="205632" cy="152566"/>
              </a:xfrm>
              <a:prstGeom prst="rect">
                <a:avLst/>
              </a:prstGeom>
            </p:spPr>
          </p:pic>
        </p:grpSp>
        <p:pic>
          <p:nvPicPr>
            <p:cNvPr id="27" name="Picture 26" descr="A picture containing drawing&#10;&#10;Description automatically generated">
              <a:extLst>
                <a:ext uri="{FF2B5EF4-FFF2-40B4-BE49-F238E27FC236}">
                  <a16:creationId xmlns:a16="http://schemas.microsoft.com/office/drawing/2014/main" id="{CDD6CA5C-8EE5-4C8F-AE94-F373982D719B}"/>
                </a:ext>
              </a:extLst>
            </p:cNvPr>
            <p:cNvPicPr>
              <a:picLocks noChangeAspect="1"/>
            </p:cNvPicPr>
            <p:nvPr/>
          </p:nvPicPr>
          <p:blipFill>
            <a:blip r:embed="rId19"/>
            <a:stretch>
              <a:fillRect/>
            </a:stretch>
          </p:blipFill>
          <p:spPr>
            <a:xfrm>
              <a:off x="2421642" y="2848469"/>
              <a:ext cx="1111000" cy="262798"/>
            </a:xfrm>
            <a:prstGeom prst="rect">
              <a:avLst/>
            </a:prstGeom>
          </p:spPr>
        </p:pic>
      </p:grpSp>
      <p:sp>
        <p:nvSpPr>
          <p:cNvPr id="60" name="Title">
            <a:extLst>
              <a:ext uri="{FF2B5EF4-FFF2-40B4-BE49-F238E27FC236}">
                <a16:creationId xmlns:a16="http://schemas.microsoft.com/office/drawing/2014/main" id="{1620D456-0C93-4ADA-933D-8DA3B23120A6}"/>
              </a:ext>
            </a:extLst>
          </p:cNvPr>
          <p:cNvSpPr txBox="1">
            <a:spLocks/>
          </p:cNvSpPr>
          <p:nvPr/>
        </p:nvSpPr>
        <p:spPr>
          <a:xfrm>
            <a:off x="5935791" y="1271903"/>
            <a:ext cx="3173079" cy="3017111"/>
          </a:xfrm>
          <a:prstGeom prst="rect">
            <a:avLst/>
          </a:prstGeom>
        </p:spPr>
        <p:txBody>
          <a:bodyPr vert="horz" lIns="0" tIns="0" rIns="0" bIns="0" rtlCol="0" anchor="t">
            <a:noAutofit/>
          </a:bodyPr>
          <a:lstStyle>
            <a:lvl1pPr algn="l" rtl="0" eaLnBrk="1" fontAlgn="base" hangingPunct="1">
              <a:lnSpc>
                <a:spcPct val="90000"/>
              </a:lnSpc>
              <a:spcBef>
                <a:spcPct val="0"/>
              </a:spcBef>
              <a:spcAft>
                <a:spcPct val="0"/>
              </a:spcAft>
              <a:defRPr sz="4800" b="0">
                <a:solidFill>
                  <a:schemeClr val="bg1"/>
                </a:solidFill>
                <a:latin typeface="IBM Plex Sans" panose="020B0503050203000203" pitchFamily="34" charset="0"/>
                <a:ea typeface="IBM Plex Sans" panose="020B0503050203000203" pitchFamily="34" charset="0"/>
                <a:cs typeface="IBM Plex Sans" panose="020B0503050203000203" pitchFamily="34" charset="0"/>
              </a:defRPr>
            </a:lvl1pPr>
            <a:lvl2pPr algn="l" rtl="0" eaLnBrk="1" fontAlgn="base" hangingPunct="1">
              <a:lnSpc>
                <a:spcPct val="90000"/>
              </a:lnSpc>
              <a:spcBef>
                <a:spcPct val="0"/>
              </a:spcBef>
              <a:spcAft>
                <a:spcPct val="0"/>
              </a:spcAft>
              <a:defRPr sz="4440">
                <a:solidFill>
                  <a:srgbClr val="191919"/>
                </a:solidFill>
                <a:latin typeface="HelvNeue Light for IBM" pitchFamily="34" charset="0"/>
              </a:defRPr>
            </a:lvl2pPr>
            <a:lvl3pPr algn="l" rtl="0" eaLnBrk="1" fontAlgn="base" hangingPunct="1">
              <a:lnSpc>
                <a:spcPct val="90000"/>
              </a:lnSpc>
              <a:spcBef>
                <a:spcPct val="0"/>
              </a:spcBef>
              <a:spcAft>
                <a:spcPct val="0"/>
              </a:spcAft>
              <a:defRPr sz="4440">
                <a:solidFill>
                  <a:srgbClr val="191919"/>
                </a:solidFill>
                <a:latin typeface="HelvNeue Light for IBM" pitchFamily="34" charset="0"/>
              </a:defRPr>
            </a:lvl3pPr>
            <a:lvl4pPr algn="l" rtl="0" eaLnBrk="1" fontAlgn="base" hangingPunct="1">
              <a:lnSpc>
                <a:spcPct val="90000"/>
              </a:lnSpc>
              <a:spcBef>
                <a:spcPct val="0"/>
              </a:spcBef>
              <a:spcAft>
                <a:spcPct val="0"/>
              </a:spcAft>
              <a:defRPr sz="4440">
                <a:solidFill>
                  <a:srgbClr val="191919"/>
                </a:solidFill>
                <a:latin typeface="HelvNeue Light for IBM" pitchFamily="34" charset="0"/>
              </a:defRPr>
            </a:lvl4pPr>
            <a:lvl5pPr algn="l" rtl="0" eaLnBrk="1" fontAlgn="base" hangingPunct="1">
              <a:lnSpc>
                <a:spcPct val="90000"/>
              </a:lnSpc>
              <a:spcBef>
                <a:spcPct val="0"/>
              </a:spcBef>
              <a:spcAft>
                <a:spcPct val="0"/>
              </a:spcAft>
              <a:defRPr sz="4440">
                <a:solidFill>
                  <a:srgbClr val="191919"/>
                </a:solidFill>
                <a:latin typeface="HelvNeue Light for IBM" pitchFamily="34" charset="0"/>
              </a:defRPr>
            </a:lvl5pPr>
            <a:lvl6pPr marL="725136" algn="l" rtl="0" eaLnBrk="1" fontAlgn="base" hangingPunct="1">
              <a:lnSpc>
                <a:spcPct val="90000"/>
              </a:lnSpc>
              <a:spcBef>
                <a:spcPct val="0"/>
              </a:spcBef>
              <a:spcAft>
                <a:spcPct val="0"/>
              </a:spcAft>
              <a:defRPr sz="4440">
                <a:solidFill>
                  <a:srgbClr val="191919"/>
                </a:solidFill>
                <a:latin typeface="HelvNeue Light for IBM" pitchFamily="34" charset="0"/>
              </a:defRPr>
            </a:lvl6pPr>
            <a:lvl7pPr marL="1450278" algn="l" rtl="0" eaLnBrk="1" fontAlgn="base" hangingPunct="1">
              <a:lnSpc>
                <a:spcPct val="90000"/>
              </a:lnSpc>
              <a:spcBef>
                <a:spcPct val="0"/>
              </a:spcBef>
              <a:spcAft>
                <a:spcPct val="0"/>
              </a:spcAft>
              <a:defRPr sz="4440">
                <a:solidFill>
                  <a:srgbClr val="191919"/>
                </a:solidFill>
                <a:latin typeface="HelvNeue Light for IBM" pitchFamily="34" charset="0"/>
              </a:defRPr>
            </a:lvl7pPr>
            <a:lvl8pPr marL="2175414" algn="l" rtl="0" eaLnBrk="1" fontAlgn="base" hangingPunct="1">
              <a:lnSpc>
                <a:spcPct val="90000"/>
              </a:lnSpc>
              <a:spcBef>
                <a:spcPct val="0"/>
              </a:spcBef>
              <a:spcAft>
                <a:spcPct val="0"/>
              </a:spcAft>
              <a:defRPr sz="4440">
                <a:solidFill>
                  <a:srgbClr val="191919"/>
                </a:solidFill>
                <a:latin typeface="HelvNeue Light for IBM" pitchFamily="34" charset="0"/>
              </a:defRPr>
            </a:lvl8pPr>
            <a:lvl9pPr marL="2900552" algn="l" rtl="0" eaLnBrk="1" fontAlgn="base" hangingPunct="1">
              <a:lnSpc>
                <a:spcPct val="90000"/>
              </a:lnSpc>
              <a:spcBef>
                <a:spcPct val="0"/>
              </a:spcBef>
              <a:spcAft>
                <a:spcPct val="0"/>
              </a:spcAft>
              <a:defRPr sz="4440">
                <a:solidFill>
                  <a:srgbClr val="191919"/>
                </a:solidFill>
                <a:latin typeface="HelvNeue Light for IBM" pitchFamily="34" charset="0"/>
              </a:defRPr>
            </a:lvl9pPr>
          </a:lstStyle>
          <a:p>
            <a:pPr defTabSz="456286" fontAlgn="auto">
              <a:lnSpc>
                <a:spcPct val="100000"/>
              </a:lnSpc>
              <a:spcBef>
                <a:spcPts val="0"/>
              </a:spcBef>
              <a:spcAft>
                <a:spcPts val="300"/>
              </a:spcAft>
              <a:defRPr/>
            </a:pPr>
            <a:r>
              <a:rPr lang="en-US" sz="1199" kern="0" dirty="0">
                <a:solidFill>
                  <a:srgbClr val="FFFFFE"/>
                </a:solidFill>
              </a:rPr>
              <a:t>Complete integrated solutions</a:t>
            </a:r>
            <a:endParaRPr lang="en-US" sz="1199" kern="0" dirty="0">
              <a:solidFill>
                <a:srgbClr val="FFFFFE"/>
              </a:solidFill>
              <a:latin typeface="IBM Plex Sans Regular"/>
              <a:ea typeface="+mn-ea"/>
              <a:cs typeface="+mn-cs"/>
            </a:endParaRPr>
          </a:p>
          <a:p>
            <a:pPr defTabSz="456286" fontAlgn="auto">
              <a:lnSpc>
                <a:spcPct val="100000"/>
              </a:lnSpc>
              <a:spcBef>
                <a:spcPts val="0"/>
              </a:spcBef>
              <a:spcAft>
                <a:spcPts val="300"/>
              </a:spcAft>
              <a:defRPr/>
            </a:pPr>
            <a:r>
              <a:rPr lang="es-PE" sz="1199" kern="0" dirty="0">
                <a:solidFill>
                  <a:srgbClr val="000000"/>
                </a:solidFill>
                <a:latin typeface="IBM Plex Sans Regular"/>
                <a:ea typeface="+mn-ea"/>
                <a:cs typeface="+mn-cs"/>
              </a:rPr>
              <a:t>Aplicar AI en el negocio con Watson</a:t>
            </a:r>
          </a:p>
          <a:p>
            <a:pPr marL="142732" indent="-142732" defTabSz="456286" fontAlgn="auto">
              <a:lnSpc>
                <a:spcPct val="100000"/>
              </a:lnSpc>
              <a:spcBef>
                <a:spcPts val="0"/>
              </a:spcBef>
              <a:spcAft>
                <a:spcPts val="300"/>
              </a:spcAft>
              <a:buFont typeface="Arial" panose="020B0604020202020204" pitchFamily="34" charset="0"/>
              <a:buChar char="•"/>
              <a:defRPr/>
            </a:pPr>
            <a:r>
              <a:rPr lang="es-PE" sz="899" kern="0" dirty="0">
                <a:solidFill>
                  <a:srgbClr val="000000"/>
                </a:solidFill>
                <a:latin typeface="IBM Plex Sans Regular"/>
                <a:ea typeface="+mn-ea"/>
                <a:cs typeface="+mn-cs"/>
              </a:rPr>
              <a:t>Entender el lenguaje de los negocios y código</a:t>
            </a:r>
          </a:p>
          <a:p>
            <a:pPr marL="116448" indent="-116448" defTabSz="456286" fontAlgn="auto">
              <a:lnSpc>
                <a:spcPct val="100000"/>
              </a:lnSpc>
              <a:spcBef>
                <a:spcPts val="0"/>
              </a:spcBef>
              <a:spcAft>
                <a:spcPts val="300"/>
              </a:spcAft>
              <a:buFont typeface="Arial" panose="020B0604020202020204" pitchFamily="34" charset="0"/>
              <a:buChar char="•"/>
              <a:defRPr/>
            </a:pPr>
            <a:r>
              <a:rPr lang="es-PE" sz="899" kern="0" dirty="0">
                <a:solidFill>
                  <a:srgbClr val="000000"/>
                </a:solidFill>
                <a:latin typeface="IBM Plex Sans Regular"/>
                <a:ea typeface="+mn-ea"/>
                <a:cs typeface="+mn-cs"/>
              </a:rPr>
              <a:t>Explicar los resultados de la IA y generar confianza</a:t>
            </a:r>
          </a:p>
          <a:p>
            <a:pPr marL="116448" indent="-116448" defTabSz="456286" fontAlgn="auto">
              <a:lnSpc>
                <a:spcPct val="100000"/>
              </a:lnSpc>
              <a:spcBef>
                <a:spcPts val="0"/>
              </a:spcBef>
              <a:spcAft>
                <a:spcPts val="300"/>
              </a:spcAft>
              <a:buFont typeface="Arial" panose="020B0604020202020204" pitchFamily="34" charset="0"/>
              <a:buChar char="•"/>
              <a:defRPr/>
            </a:pPr>
            <a:r>
              <a:rPr lang="es-PE" sz="899" kern="0" dirty="0">
                <a:solidFill>
                  <a:srgbClr val="000000"/>
                </a:solidFill>
                <a:latin typeface="IBM Plex Sans Regular"/>
                <a:ea typeface="+mn-ea"/>
                <a:cs typeface="+mn-cs"/>
              </a:rPr>
              <a:t>Automatizar la IA que construye IA</a:t>
            </a:r>
          </a:p>
          <a:p>
            <a:pPr marL="116448" indent="-116448" defTabSz="456286" fontAlgn="auto">
              <a:lnSpc>
                <a:spcPct val="100000"/>
              </a:lnSpc>
              <a:spcBef>
                <a:spcPts val="0"/>
              </a:spcBef>
              <a:spcAft>
                <a:spcPts val="300"/>
              </a:spcAft>
              <a:buFont typeface="Arial" panose="020B0604020202020204" pitchFamily="34" charset="0"/>
              <a:buChar char="•"/>
              <a:defRPr/>
            </a:pPr>
            <a:endParaRPr lang="en-US" sz="998" kern="0" dirty="0">
              <a:solidFill>
                <a:srgbClr val="000000"/>
              </a:solidFill>
              <a:latin typeface="IBM Plex Sans Regular"/>
              <a:ea typeface="+mn-ea"/>
              <a:cs typeface="+mn-cs"/>
            </a:endParaRPr>
          </a:p>
          <a:p>
            <a:pPr defTabSz="456286" fontAlgn="auto">
              <a:lnSpc>
                <a:spcPct val="100000"/>
              </a:lnSpc>
              <a:spcBef>
                <a:spcPts val="0"/>
              </a:spcBef>
              <a:spcAft>
                <a:spcPts val="300"/>
              </a:spcAft>
              <a:defRPr/>
            </a:pPr>
            <a:r>
              <a:rPr lang="es-PE" sz="1199" kern="0" dirty="0">
                <a:solidFill>
                  <a:srgbClr val="000000"/>
                </a:solidFill>
                <a:latin typeface="IBM Plex Sans Regular"/>
                <a:ea typeface="+mn-ea"/>
                <a:cs typeface="+mn-cs"/>
              </a:rPr>
              <a:t>Construido sobre una Plataforma híbrida abierta</a:t>
            </a:r>
          </a:p>
          <a:p>
            <a:pPr marL="116448" indent="-116448" defTabSz="456286" fontAlgn="auto">
              <a:lnSpc>
                <a:spcPct val="100000"/>
              </a:lnSpc>
              <a:spcBef>
                <a:spcPts val="0"/>
              </a:spcBef>
              <a:spcAft>
                <a:spcPts val="300"/>
              </a:spcAft>
              <a:buFont typeface="Arial" panose="020B0604020202020204" pitchFamily="34" charset="0"/>
              <a:buChar char="•"/>
              <a:defRPr/>
            </a:pPr>
            <a:r>
              <a:rPr lang="es-PE" sz="899" kern="0" dirty="0">
                <a:solidFill>
                  <a:srgbClr val="000000"/>
                </a:solidFill>
                <a:latin typeface="IBM Plex Sans Regular"/>
                <a:ea typeface="+mn-ea"/>
                <a:cs typeface="+mn-cs"/>
              </a:rPr>
              <a:t>Construye una vez y despliega donde sea</a:t>
            </a:r>
          </a:p>
          <a:p>
            <a:pPr marL="116448" indent="-116448" defTabSz="456286" fontAlgn="auto">
              <a:lnSpc>
                <a:spcPct val="100000"/>
              </a:lnSpc>
              <a:spcBef>
                <a:spcPts val="0"/>
              </a:spcBef>
              <a:spcAft>
                <a:spcPts val="300"/>
              </a:spcAft>
              <a:buFont typeface="Arial" panose="020B0604020202020204" pitchFamily="34" charset="0"/>
              <a:buChar char="•"/>
              <a:defRPr/>
            </a:pPr>
            <a:r>
              <a:rPr lang="es-PE" sz="899" kern="0" dirty="0">
                <a:solidFill>
                  <a:srgbClr val="000000"/>
                </a:solidFill>
                <a:latin typeface="IBM Plex Sans Regular"/>
                <a:ea typeface="+mn-ea"/>
                <a:cs typeface="+mn-cs"/>
              </a:rPr>
              <a:t>Plataformas líder en Linux, contenedores y </a:t>
            </a:r>
            <a:r>
              <a:rPr lang="es-PE" sz="899" kern="0" dirty="0" err="1">
                <a:solidFill>
                  <a:srgbClr val="000000"/>
                </a:solidFill>
                <a:latin typeface="IBM Plex Sans Regular"/>
                <a:ea typeface="+mn-ea"/>
                <a:cs typeface="+mn-cs"/>
              </a:rPr>
              <a:t>Kubernetes</a:t>
            </a:r>
            <a:endParaRPr lang="es-PE" sz="899" kern="0" dirty="0">
              <a:solidFill>
                <a:srgbClr val="000000"/>
              </a:solidFill>
              <a:latin typeface="IBM Plex Sans Regular"/>
              <a:ea typeface="+mn-ea"/>
              <a:cs typeface="+mn-cs"/>
            </a:endParaRPr>
          </a:p>
          <a:p>
            <a:pPr marL="116448" indent="-116448" defTabSz="456286" fontAlgn="auto">
              <a:lnSpc>
                <a:spcPct val="100000"/>
              </a:lnSpc>
              <a:spcBef>
                <a:spcPts val="0"/>
              </a:spcBef>
              <a:spcAft>
                <a:spcPts val="300"/>
              </a:spcAft>
              <a:buFont typeface="Arial" panose="020B0604020202020204" pitchFamily="34" charset="0"/>
              <a:buChar char="•"/>
              <a:defRPr/>
            </a:pPr>
            <a:r>
              <a:rPr lang="es-PE" sz="899" kern="0" dirty="0">
                <a:solidFill>
                  <a:srgbClr val="000000"/>
                </a:solidFill>
                <a:latin typeface="IBM Plex Sans Regular"/>
                <a:ea typeface="+mn-ea"/>
                <a:cs typeface="+mn-cs"/>
              </a:rPr>
              <a:t>Ecosistema de Código abierto más rico</a:t>
            </a:r>
            <a:endParaRPr lang="es-PE" sz="899" kern="0" dirty="0">
              <a:solidFill>
                <a:srgbClr val="000000"/>
              </a:solidFill>
            </a:endParaRPr>
          </a:p>
          <a:p>
            <a:pPr defTabSz="456286">
              <a:spcAft>
                <a:spcPts val="300"/>
              </a:spcAft>
              <a:defRPr/>
            </a:pPr>
            <a:endParaRPr lang="en-US" sz="998" kern="0" dirty="0">
              <a:solidFill>
                <a:srgbClr val="FFFFFF"/>
              </a:solidFill>
            </a:endParaRPr>
          </a:p>
          <a:p>
            <a:pPr defTabSz="456286">
              <a:spcAft>
                <a:spcPts val="300"/>
              </a:spcAft>
              <a:defRPr/>
            </a:pPr>
            <a:endParaRPr lang="en-US" sz="1398" kern="0" dirty="0">
              <a:solidFill>
                <a:srgbClr val="FFFFFF"/>
              </a:solidFill>
            </a:endParaRPr>
          </a:p>
          <a:p>
            <a:pPr defTabSz="456286">
              <a:spcAft>
                <a:spcPts val="300"/>
              </a:spcAft>
              <a:defRPr/>
            </a:pPr>
            <a:endParaRPr lang="en-US" sz="1398" kern="0" dirty="0">
              <a:solidFill>
                <a:srgbClr val="FFFFFF"/>
              </a:solidFill>
            </a:endParaRPr>
          </a:p>
        </p:txBody>
      </p:sp>
      <p:sp>
        <p:nvSpPr>
          <p:cNvPr id="4" name="Explosion 1 3">
            <a:extLst>
              <a:ext uri="{FF2B5EF4-FFF2-40B4-BE49-F238E27FC236}">
                <a16:creationId xmlns:a16="http://schemas.microsoft.com/office/drawing/2014/main" id="{8A799AEE-0FA5-56F3-2FA5-3C0BA475E812}"/>
              </a:ext>
            </a:extLst>
          </p:cNvPr>
          <p:cNvSpPr/>
          <p:nvPr/>
        </p:nvSpPr>
        <p:spPr bwMode="auto">
          <a:xfrm>
            <a:off x="2712586" y="1858104"/>
            <a:ext cx="238969" cy="210393"/>
          </a:xfrm>
          <a:prstGeom prst="irregularSeal1">
            <a:avLst/>
          </a:prstGeom>
          <a:solidFill>
            <a:schemeClr val="bg1"/>
          </a:solidFill>
          <a:ln w="19050">
            <a:solidFill>
              <a:schemeClr val="accent2"/>
            </a:solidFill>
            <a:headEnd type="none" w="med" len="med"/>
            <a:tailEnd type="none" w="med" len="med"/>
          </a:ln>
          <a:effectLst/>
        </p:spPr>
        <p:style>
          <a:lnRef idx="2">
            <a:schemeClr val="accent6"/>
          </a:lnRef>
          <a:fillRef idx="1">
            <a:schemeClr val="lt1"/>
          </a:fillRef>
          <a:effectRef idx="0">
            <a:schemeClr val="accent6"/>
          </a:effectRef>
          <a:fontRef idx="minor">
            <a:schemeClr val="dk1"/>
          </a:fontRef>
        </p:style>
        <p:txBody>
          <a:bodyPr vert="horz" wrap="square" lIns="36000" tIns="36000" rIns="36000" bIns="36000" numCol="1" rtlCol="0" anchor="t" anchorCtr="0" compatLnSpc="1">
            <a:prstTxWarp prst="textNoShape">
              <a:avLst/>
            </a:prstTxWarp>
          </a:bodyPr>
          <a:lstStyle/>
          <a:p>
            <a:pPr marL="0" marR="0" indent="0" algn="l" defTabSz="914400" rtl="0" eaLnBrk="1" fontAlgn="base" latinLnBrk="0" hangingPunct="1">
              <a:lnSpc>
                <a:spcPct val="90000"/>
              </a:lnSpc>
              <a:spcBef>
                <a:spcPct val="0"/>
              </a:spcBef>
              <a:spcAft>
                <a:spcPct val="0"/>
              </a:spcAft>
              <a:buClrTx/>
              <a:buSzTx/>
              <a:buFontTx/>
              <a:buNone/>
              <a:tabLst/>
            </a:pPr>
            <a:endParaRPr kumimoji="0" lang="en-CO" sz="1400" b="0" i="0" u="none" strike="noStrike" cap="none" normalizeH="0" baseline="0" dirty="0">
              <a:ln>
                <a:noFill/>
              </a:ln>
              <a:solidFill>
                <a:schemeClr val="bg1"/>
              </a:solidFill>
              <a:effectLst/>
              <a:latin typeface="IBM Plex Sans" panose="020B0503050203000203" pitchFamily="34" charset="0"/>
            </a:endParaRPr>
          </a:p>
        </p:txBody>
      </p:sp>
    </p:spTree>
    <p:extLst>
      <p:ext uri="{BB962C8B-B14F-4D97-AF65-F5344CB8AC3E}">
        <p14:creationId xmlns:p14="http://schemas.microsoft.com/office/powerpoint/2010/main" val="1898794101"/>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2.xml><?xml version="1.0" encoding="utf-8"?>
<p:tagLst xmlns:a="http://schemas.openxmlformats.org/drawingml/2006/main" xmlns:r="http://schemas.openxmlformats.org/officeDocument/2006/relationships" xmlns:p="http://schemas.openxmlformats.org/presentationml/2006/main">
  <p:tag name="BCG_MODE" val="Documentation"/>
  <p:tag name="BCG_DESIGN" val="Two third"/>
  <p:tag name="EE4P_STRETCH" val="1"/>
  <p:tag name="EE4P_LAYOUT_ID" val="D"/>
</p:tagLst>
</file>

<file path=ppt/tags/tag1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xml><?xml version="1.0" encoding="utf-8"?>
<p:tagLst xmlns:a="http://schemas.openxmlformats.org/drawingml/2006/main" xmlns:r="http://schemas.openxmlformats.org/officeDocument/2006/relationships" xmlns:p="http://schemas.openxmlformats.org/presentationml/2006/main">
  <p:tag name="THINKCELLSHAPEDONOTDELETE" val="t7JPXOenxRdD9h.NXzeiQuA"/>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qR1_6trkM5AazeOLV3PUgw"/>
</p:tagLst>
</file>

<file path=ppt/tags/tag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4.xml><?xml version="1.0" encoding="utf-8"?>
<p:tagLst xmlns:a="http://schemas.openxmlformats.org/drawingml/2006/main" xmlns:r="http://schemas.openxmlformats.org/officeDocument/2006/relationships" xmlns:p="http://schemas.openxmlformats.org/presentationml/2006/main">
  <p:tag name="THINKCELLSHAPEDONOTDELETE" val="tbcJaeiYTpHC6HbK7isP3LQ"/>
</p:tagLst>
</file>

<file path=ppt/tags/tag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7.xml><?xml version="1.0" encoding="utf-8"?>
<p:tagLst xmlns:a="http://schemas.openxmlformats.org/drawingml/2006/main" xmlns:r="http://schemas.openxmlformats.org/officeDocument/2006/relationships" xmlns:p="http://schemas.openxmlformats.org/presentationml/2006/main">
  <p:tag name="AS_UNIQUEID" val="28845"/>
</p:tagLst>
</file>

<file path=ppt/tags/tag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xml><?xml version="1.0" encoding="utf-8"?>
<p:tagLst xmlns:a="http://schemas.openxmlformats.org/drawingml/2006/main" xmlns:r="http://schemas.openxmlformats.org/officeDocument/2006/relationships" xmlns:p="http://schemas.openxmlformats.org/presentationml/2006/main">
  <p:tag name="AS_UNIQUEID" val="28845"/>
</p:tagLst>
</file>

<file path=ppt/theme/theme1.xml><?xml version="1.0" encoding="utf-8"?>
<a:theme xmlns:a="http://schemas.openxmlformats.org/drawingml/2006/main" name="IBM 2020 Master template (black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a:ln>
              <a:noFill/>
            </a:ln>
            <a:solidFill>
              <a:schemeClr val="tx1"/>
            </a:solidFill>
            <a:effectLst/>
            <a:uLnTx/>
            <a:uFillTx/>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mn-lt"/>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Presentation_Enablement_Template_Arial_2021-Mar-01" id="{1A565672-DFC6-C94C-A613-015F0235D994}" vid="{78DE6C47-EB7F-714F-9662-FFA04EBC10D7}"/>
    </a:ext>
  </a:extLst>
</a:theme>
</file>

<file path=ppt/theme/theme10.xml><?xml version="1.0" encoding="utf-8"?>
<a:theme xmlns:a="http://schemas.openxmlformats.org/drawingml/2006/main" name="4_IBM 2020 Master template (black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mn-lt"/>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2020_V01_Arial" id="{A2B647AA-91AA-E84C-9282-62E98195C9E1}" vid="{BDCD5089-E7A6-4A42-ABCF-1EC7BACDC585}"/>
    </a:ext>
  </a:extLst>
</a:theme>
</file>

<file path=ppt/theme/theme11.xml><?xml version="1.0" encoding="utf-8"?>
<a:theme xmlns:a="http://schemas.openxmlformats.org/drawingml/2006/main" name="IBM 2019 Master template (white background)">
  <a:themeElements>
    <a:clrScheme name="Custom 1">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11" id="{409EC1A8-E9EF-924E-BDF7-838DE3B4237A}" vid="{A565589C-C0D1-7443-B71C-F05948425504}"/>
    </a:ext>
  </a:extLst>
</a:theme>
</file>

<file path=ppt/theme/theme12.xml><?xml version="1.0" encoding="utf-8"?>
<a:theme xmlns:a="http://schemas.openxmlformats.org/drawingml/2006/main" name="2_IBM 2020 Master template (black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mn-lt"/>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2020_V01_Arial" id="{A2B647AA-91AA-E84C-9282-62E98195C9E1}" vid="{BDCD5089-E7A6-4A42-ABCF-1EC7BACDC585}"/>
    </a:ext>
  </a:extLst>
</a:theme>
</file>

<file path=ppt/theme/theme13.xml><?xml version="1.0" encoding="utf-8"?>
<a:theme xmlns:a="http://schemas.openxmlformats.org/drawingml/2006/main" name="IBM Standard Theme">
  <a:themeElements>
    <a:clrScheme name="IBM Cloud 2018">
      <a:dk1>
        <a:srgbClr val="000000"/>
      </a:dk1>
      <a:lt1>
        <a:sysClr val="window" lastClr="FFFFFF"/>
      </a:lt1>
      <a:dk2>
        <a:srgbClr val="000F5E"/>
      </a:dk2>
      <a:lt2>
        <a:srgbClr val="727272"/>
      </a:lt2>
      <a:accent1>
        <a:srgbClr val="20D5D2"/>
      </a:accent1>
      <a:accent2>
        <a:srgbClr val="69A6FF"/>
      </a:accent2>
      <a:accent3>
        <a:srgbClr val="17AF4B"/>
      </a:accent3>
      <a:accent4>
        <a:srgbClr val="0F6FFF"/>
      </a:accent4>
      <a:accent5>
        <a:srgbClr val="EAEAEA"/>
      </a:accent5>
      <a:accent6>
        <a:srgbClr val="DB2663"/>
      </a:accent6>
      <a:hlink>
        <a:srgbClr val="003BC9"/>
      </a:hlink>
      <a:folHlink>
        <a:srgbClr val="6E177D"/>
      </a:folHlink>
    </a:clrScheme>
    <a:fontScheme name="Custom 1">
      <a:majorFont>
        <a:latin typeface="IBM Plex Sans"/>
        <a:ea typeface=""/>
        <a:cs typeface="Arial"/>
      </a:majorFont>
      <a:minorFont>
        <a:latin typeface="IBM Plex Sans"/>
        <a:ea typeface=""/>
        <a:cs typeface="Arial"/>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chemeClr val="accent2"/>
        </a:solidFill>
        <a:ln>
          <a:noFill/>
        </a:ln>
        <a:effectLst/>
      </a:spPr>
      <a:bodyPr vert="horz" wrap="square" lIns="72000" tIns="72000" rIns="72000" bIns="72000" numCol="1" rtlCol="0" anchor="t" anchorCtr="0" compatLnSpc="1">
        <a:prstTxWarp prst="textNoShape">
          <a:avLst/>
        </a:prstTxWarp>
      </a:bodyPr>
      <a:lstStyle>
        <a:defPPr marL="0" marR="0" indent="0" algn="ctr" defTabSz="914400" rtl="0" eaLnBrk="1" fontAlgn="base" latinLnBrk="0" hangingPunct="1">
          <a:lnSpc>
            <a:spcPct val="100000"/>
          </a:lnSpc>
          <a:spcBef>
            <a:spcPct val="40000"/>
          </a:spcBef>
          <a:spcAft>
            <a:spcPct val="0"/>
          </a:spcAft>
          <a:buClrTx/>
          <a:buSzTx/>
          <a:buNone/>
          <a:tabLst/>
          <a:defRPr kumimoji="0" sz="1400" b="0" i="0" u="none" strike="noStrike" cap="none" normalizeH="0" baseline="0" dirty="0" smtClean="0">
            <a:ln>
              <a:noFill/>
            </a:ln>
            <a:solidFill>
              <a:schemeClr val="bg1"/>
            </a:solidFill>
            <a:effectLst/>
            <a:latin typeface="+mn-lt"/>
            <a:cs typeface="Arial" panose="020B0604020202020204" pitchFamily="34" charset="0"/>
          </a:defRPr>
        </a:defPPr>
      </a:lstStyle>
    </a:spDef>
    <a:lnDef>
      <a:spPr bwMode="auto">
        <a:ln w="38100" cap="flat" cmpd="sng" algn="ctr">
          <a:solidFill>
            <a:schemeClr val="accent1"/>
          </a:solidFill>
          <a:prstDash val="solid"/>
          <a:round/>
          <a:headEnd type="none" w="med" len="med"/>
          <a:tailEnd type="arrow" w="med" len="med"/>
        </a:ln>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a:spPr>
      <a:bodyPr/>
      <a:lstStyle/>
      <a:style>
        <a:lnRef idx="0">
          <a:scrgbClr r="0" g="0" b="0"/>
        </a:lnRef>
        <a:fillRef idx="0">
          <a:scrgbClr r="0" g="0" b="0"/>
        </a:fillRef>
        <a:effectRef idx="0">
          <a:scrgbClr r="0" g="0" b="0"/>
        </a:effectRef>
        <a:fontRef idx="minor">
          <a:schemeClr val="tx1"/>
        </a:fontRef>
      </a:style>
    </a:lnDef>
    <a:txDef>
      <a:spPr>
        <a:noFill/>
      </a:spPr>
      <a:bodyPr wrap="square" lIns="72000" tIns="72000" rIns="72000" bIns="72000" rtlCol="0">
        <a:spAutoFit/>
      </a:bodyPr>
      <a:lstStyle>
        <a:defPPr marL="177800" indent="-177800" algn="l">
          <a:spcBef>
            <a:spcPts val="300"/>
          </a:spcBef>
          <a:buClr>
            <a:schemeClr val="accent1"/>
          </a:buClr>
          <a:defRPr b="0" dirty="0">
            <a:latin typeface="+mn-lt"/>
          </a:defRPr>
        </a:defPPr>
      </a:lstStyle>
    </a:txDef>
  </a:objectDefaults>
  <a:extraClrSchemeLst>
    <a:extraClrScheme>
      <a:clrScheme name="IBM SmartCloud Template 1">
        <a:dk1>
          <a:srgbClr val="000000"/>
        </a:dk1>
        <a:lt1>
          <a:srgbClr val="FFFFFF"/>
        </a:lt1>
        <a:dk2>
          <a:srgbClr val="061DC8"/>
        </a:dk2>
        <a:lt2>
          <a:srgbClr val="727272"/>
        </a:lt2>
        <a:accent1>
          <a:srgbClr val="7889FB"/>
        </a:accent1>
        <a:accent2>
          <a:srgbClr val="C7CDFD"/>
        </a:accent2>
        <a:accent3>
          <a:srgbClr val="FFFFFF"/>
        </a:accent3>
        <a:accent4>
          <a:srgbClr val="000000"/>
        </a:accent4>
        <a:accent5>
          <a:srgbClr val="BEC4FD"/>
        </a:accent5>
        <a:accent6>
          <a:srgbClr val="B4BAE5"/>
        </a:accent6>
        <a:hlink>
          <a:srgbClr val="669900"/>
        </a:hlink>
        <a:folHlink>
          <a:srgbClr val="8CC800"/>
        </a:folHlink>
      </a:clrScheme>
      <a:clrMap bg1="lt1" tx1="dk1" bg2="lt2" tx2="dk2" accent1="accent1" accent2="accent2" accent3="accent3" accent4="accent4" accent5="accent5" accent6="accent6" hlink="hlink" folHlink="folHlink"/>
    </a:extraClrScheme>
    <a:extraClrScheme>
      <a:clrScheme name="IBM SmartCloud Template 2">
        <a:dk1>
          <a:srgbClr val="000000"/>
        </a:dk1>
        <a:lt1>
          <a:srgbClr val="FFFFFF"/>
        </a:lt1>
        <a:dk2>
          <a:srgbClr val="061DC8"/>
        </a:dk2>
        <a:lt2>
          <a:srgbClr val="727272"/>
        </a:lt2>
        <a:accent1>
          <a:srgbClr val="7889FB"/>
        </a:accent1>
        <a:accent2>
          <a:srgbClr val="C7CDFD"/>
        </a:accent2>
        <a:accent3>
          <a:srgbClr val="FFFFFF"/>
        </a:accent3>
        <a:accent4>
          <a:srgbClr val="000000"/>
        </a:accent4>
        <a:accent5>
          <a:srgbClr val="BEC4FD"/>
        </a:accent5>
        <a:accent6>
          <a:srgbClr val="B4BAE5"/>
        </a:accent6>
        <a:hlink>
          <a:srgbClr val="669900"/>
        </a:hlink>
        <a:folHlink>
          <a:srgbClr val="FF99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ne IBM Cloud 16x9 Template v2.potx" id="{0C93AFCD-94D6-469D-80E2-5581BCA1C2E2}" vid="{0B32591A-B10C-4AAF-9F83-1100080FBF37}"/>
    </a:ext>
  </a:extLst>
</a:theme>
</file>

<file path=ppt/theme/theme14.xml><?xml version="1.0" encoding="utf-8"?>
<a:theme xmlns:a="http://schemas.openxmlformats.org/drawingml/2006/main" name="1_IBM 2019 Master template (black background)">
  <a:themeElements>
    <a:clrScheme name="Custom 3">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408BFC"/>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Presentation32" id="{A91BCD0D-DC93-CA42-93F9-84BD1E7A1144}" vid="{EEF96BB1-B716-8543-98F4-81592B54C5B7}"/>
    </a:ext>
  </a:extLst>
</a:theme>
</file>

<file path=ppt/theme/theme15.xml><?xml version="1.0" encoding="utf-8"?>
<a:theme xmlns:a="http://schemas.openxmlformats.org/drawingml/2006/main" name="IBM 2019 Master template (light gray background)">
  <a:themeElements>
    <a:clrScheme name="Custom 5">
      <a:dk1>
        <a:srgbClr val="FFFFFF"/>
      </a:dk1>
      <a:lt1>
        <a:srgbClr val="000000"/>
      </a:lt1>
      <a:dk2>
        <a:srgbClr val="565656"/>
      </a:dk2>
      <a:lt2>
        <a:srgbClr val="F3F3F3"/>
      </a:lt2>
      <a:accent1>
        <a:srgbClr val="6F6F6F"/>
      </a:accent1>
      <a:accent2>
        <a:srgbClr val="0062FF"/>
      </a:accent2>
      <a:accent3>
        <a:srgbClr val="D12765"/>
      </a:accent3>
      <a:accent4>
        <a:srgbClr val="8A3FFC"/>
      </a:accent4>
      <a:accent5>
        <a:srgbClr val="007D79"/>
      </a:accent5>
      <a:accent6>
        <a:srgbClr val="697077"/>
      </a:accent6>
      <a:hlink>
        <a:srgbClr val="0062FF"/>
      </a:hlink>
      <a:folHlink>
        <a:srgbClr val="6EA6F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smtClean="0">
            <a:ln>
              <a:noFill/>
            </a:ln>
            <a:solidFill>
              <a:schemeClr val="bg1"/>
            </a:solidFill>
            <a:effectLst/>
            <a:latin typeface="IBM Plex Sans" panose="020B0503050203000203"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IBM Plex Sans" charset="0"/>
            <a:ea typeface="IBM Plex Sans" charset="0"/>
            <a:cs typeface="IBM Plex Sans" charset="0"/>
          </a:defRPr>
        </a:defPPr>
      </a:lstStyle>
    </a:txDef>
  </a:objectDefaults>
  <a:extraClrSchemeLst/>
  <a:custClrLst>
    <a:custClr name="Magenta 100">
      <a:srgbClr val="2A0A16"/>
    </a:custClr>
    <a:custClr name="Magenta 90">
      <a:srgbClr val="57002B"/>
    </a:custClr>
    <a:custClr name="Magenta 80">
      <a:srgbClr val="760A3A"/>
    </a:custClr>
    <a:custClr name="Magenta 70">
      <a:srgbClr val="A11950"/>
    </a:custClr>
    <a:custClr name="Magenta 60">
      <a:srgbClr val="D12765"/>
    </a:custClr>
    <a:custClr name="Magenta 50">
      <a:srgbClr val="EE538B"/>
    </a:custClr>
    <a:custClr name="Magenta 40">
      <a:srgbClr val="FA75A6"/>
    </a:custClr>
    <a:custClr name="Magenta 30">
      <a:srgbClr val="FFA0C2"/>
    </a:custClr>
    <a:custClr name="Magenta 20">
      <a:srgbClr val="FFCFE1"/>
    </a:custClr>
    <a:custClr name="Magenta 10">
      <a:srgbClr val="FFF0F6"/>
    </a:custClr>
    <a:custClr name="Purple 100">
      <a:srgbClr val="1E1033"/>
    </a:custClr>
    <a:custClr name="Purple 90">
      <a:srgbClr val="38146B"/>
    </a:custClr>
    <a:custClr name="Purple 80">
      <a:srgbClr val="4F2196"/>
    </a:custClr>
    <a:custClr name="Purple 70">
      <a:srgbClr val="6E32C9"/>
    </a:custClr>
    <a:custClr name="Purple 60">
      <a:srgbClr val="8A3FFC"/>
    </a:custClr>
    <a:custClr name="Purple 50">
      <a:srgbClr val="A66EFA"/>
    </a:custClr>
    <a:custClr name="Purple 40">
      <a:srgbClr val="BB8EFF"/>
    </a:custClr>
    <a:custClr name="Purple 30">
      <a:srgbClr val="D0B0FF"/>
    </a:custClr>
    <a:custClr name="Purple 20">
      <a:srgbClr val="E6D6FF"/>
    </a:custClr>
    <a:custClr name="Purple 10">
      <a:srgbClr val="F7F1FF"/>
    </a:custClr>
    <a:custClr name="Blue 100">
      <a:srgbClr val="051243"/>
    </a:custClr>
    <a:custClr name="Blue 90">
      <a:srgbClr val="061F80"/>
    </a:custClr>
    <a:custClr name="Blue 80">
      <a:srgbClr val="0530AD"/>
    </a:custClr>
    <a:custClr name="Blue 70">
      <a:srgbClr val="054ADA"/>
    </a:custClr>
    <a:custClr name="Blue 60">
      <a:srgbClr val="0062FF"/>
    </a:custClr>
    <a:custClr name="Blue 50">
      <a:srgbClr val="408BFC"/>
    </a:custClr>
    <a:custClr name="Blue 40">
      <a:srgbClr val="6EA6FF"/>
    </a:custClr>
    <a:custClr name="Blue 30">
      <a:srgbClr val="97C1FF"/>
    </a:custClr>
    <a:custClr name="Blue 20">
      <a:srgbClr val="C9DEFF"/>
    </a:custClr>
    <a:custClr name="Blue 10">
      <a:srgbClr val="EDF4FF"/>
    </a:custClr>
    <a:custClr name="Teal 100">
      <a:srgbClr val="081A1C"/>
    </a:custClr>
    <a:custClr name="Teal 90">
      <a:srgbClr val="003137"/>
    </a:custClr>
    <a:custClr name="Teal 80">
      <a:srgbClr val="004548"/>
    </a:custClr>
    <a:custClr name="Teal 70">
      <a:srgbClr val="006161"/>
    </a:custClr>
    <a:custClr name="Teal 60">
      <a:srgbClr val="007D79"/>
    </a:custClr>
    <a:custClr name="Teal 50">
      <a:srgbClr val="009C98"/>
    </a:custClr>
    <a:custClr name="Teal 40">
      <a:srgbClr val="00BAB6"/>
    </a:custClr>
    <a:custClr name="Teal 30">
      <a:srgbClr val="20D5D2"/>
    </a:custClr>
    <a:custClr name="Teal 20">
      <a:srgbClr val="92EEEE"/>
    </a:custClr>
    <a:custClr name="Teal 10">
      <a:srgbClr val="DBFBFB"/>
    </a:custClr>
    <a:custClr name="Gray 100">
      <a:srgbClr val="171717"/>
    </a:custClr>
    <a:custClr name="Gray 90">
      <a:srgbClr val="282828"/>
    </a:custClr>
    <a:custClr name="Gray 80">
      <a:srgbClr val="3D3D3D"/>
    </a:custClr>
    <a:custClr name="Gray 70">
      <a:srgbClr val="565656"/>
    </a:custClr>
    <a:custClr name="Gray 60">
      <a:srgbClr val="6F6F6F"/>
    </a:custClr>
    <a:custClr name="Gray 50">
      <a:srgbClr val="8C8C8C"/>
    </a:custClr>
    <a:custClr name="Gray 40">
      <a:srgbClr val="A4A4A4"/>
    </a:custClr>
    <a:custClr name="Gray 30">
      <a:srgbClr val="BEBEBE"/>
    </a:custClr>
    <a:custClr name="Gray 20">
      <a:srgbClr val="DCDCDC"/>
    </a:custClr>
    <a:custClr name="Gray 10">
      <a:srgbClr val="F3F3F3"/>
    </a:custClr>
  </a:custClrLst>
  <a:extLst>
    <a:ext uri="{05A4C25C-085E-4340-85A3-A5531E510DB2}">
      <thm15:themeFamily xmlns:thm15="http://schemas.microsoft.com/office/thememl/2012/main" name="IBM_Master_Presentation_2019_V01_Automation_Variant" id="{C6CD72B4-DBA7-8443-8A9D-DCD5B6F9784D}" vid="{22EC34FB-84FB-D540-8595-459689ED34B4}"/>
    </a:ext>
  </a:extLst>
</a:theme>
</file>

<file path=ppt/theme/theme16.xml><?xml version="1.0" encoding="utf-8"?>
<a:theme xmlns:a="http://schemas.openxmlformats.org/drawingml/2006/main" name="5_IBM_Analytics_Wht_template">
  <a:themeElements>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fontScheme name="Big_Data_&amp;_Analytics_Brand_Wht_template">
      <a:majorFont>
        <a:latin typeface="Arial"/>
        <a:ea typeface="ＭＳ Ｐゴシック"/>
        <a:cs typeface=""/>
      </a:majorFont>
      <a:minorFont>
        <a:latin typeface="Arial"/>
        <a:ea typeface="ＭＳ Ｐゴシック"/>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raClrScheme>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IBM_Analytics_Wht_template_16x9.ppt [Compatibility Mode]" id="{6911F12E-FEF0-4FB2-BDA3-EA604730D693}" vid="{E932D26B-0B04-4CA1-89C2-1E910C70821A}"/>
    </a:ext>
  </a:extLst>
</a:theme>
</file>

<file path=ppt/theme/theme17.xml><?xml version="1.0" encoding="utf-8"?>
<a:theme xmlns:a="http://schemas.openxmlformats.org/drawingml/2006/main" name="1_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18.xml><?xml version="1.0" encoding="utf-8"?>
<a:theme xmlns:a="http://schemas.openxmlformats.org/drawingml/2006/main" name="IBM BxD 2018 black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IBM Plex Sans"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19.xml><?xml version="1.0" encoding="utf-8"?>
<a:theme xmlns:a="http://schemas.openxmlformats.org/drawingml/2006/main" name="IBM BxD 2018 black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IBM Plex">
      <a:majorFont>
        <a:latin typeface="IBM Plex Sans Bold"/>
        <a:ea typeface=""/>
        <a:cs typeface=""/>
      </a:majorFont>
      <a:minorFont>
        <a:latin typeface="IBM Plex Sans Regular"/>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IBM Plex Sans"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1124_V01_Plex.pptx" id="{80B8559C-7CF0-5B40-975D-B007EC7BCB16}" vid="{15B3B518-7CF1-234E-B76B-F16347DE476D}"/>
    </a:ext>
  </a:extLst>
</a:theme>
</file>

<file path=ppt/theme/theme2.xml><?xml version="1.0" encoding="utf-8"?>
<a:theme xmlns:a="http://schemas.openxmlformats.org/drawingml/2006/main" name="IBM 2020 Master template (white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2"/>
        </a:solidFill>
        <a:ln w="19050">
          <a:solidFill>
            <a:schemeClr val="accent2"/>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1400" b="0" i="0" u="none" strike="noStrike" cap="none" normalizeH="0" baseline="0" dirty="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tx1"/>
            </a:solidFill>
            <a:latin typeface="+mn-lt"/>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Presentation_Enablement_Template_Arial_2021-Mar-01" id="{1A565672-DFC6-C94C-A613-015F0235D994}" vid="{5B0CDC82-2F34-0D46-BF8D-C4B83EE43B24}"/>
    </a:ext>
  </a:extLst>
</a:theme>
</file>

<file path=ppt/theme/theme3.xml><?xml version="1.0" encoding="utf-8"?>
<a:theme xmlns:a="http://schemas.openxmlformats.org/drawingml/2006/main" name="2_IBM BxD 2018 black background">
  <a:themeElements>
    <a:clrScheme name="Accent 7">
      <a:dk1>
        <a:srgbClr val="FFFFFF"/>
      </a:dk1>
      <a:lt1>
        <a:srgbClr val="000000"/>
      </a:lt1>
      <a:dk2>
        <a:srgbClr val="565656"/>
      </a:dk2>
      <a:lt2>
        <a:srgbClr val="F3F3F3"/>
      </a:lt2>
      <a:accent1>
        <a:srgbClr val="767676"/>
      </a:accent1>
      <a:accent2>
        <a:srgbClr val="0F6FFF"/>
      </a:accent2>
      <a:accent3>
        <a:srgbClr val="D7306D"/>
      </a:accent3>
      <a:accent4>
        <a:srgbClr val="924CFC"/>
      </a:accent4>
      <a:accent5>
        <a:srgbClr val="008381"/>
      </a:accent5>
      <a:accent6>
        <a:srgbClr val="6E757C"/>
      </a:accent6>
      <a:hlink>
        <a:srgbClr val="0F6FFF"/>
      </a:hlink>
      <a:folHlink>
        <a:srgbClr val="6EA6FF"/>
      </a:folHlink>
    </a:clrScheme>
    <a:fontScheme name="IBM Plex">
      <a:majorFont>
        <a:latin typeface="IBM Plex Sans SemiBold"/>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914400" rtl="0" eaLnBrk="1" fontAlgn="base" latinLnBrk="0" hangingPunct="1">
          <a:lnSpc>
            <a:spcPct val="90000"/>
          </a:lnSpc>
          <a:spcBef>
            <a:spcPct val="0"/>
          </a:spcBef>
          <a:spcAft>
            <a:spcPct val="0"/>
          </a:spcAft>
          <a:buClrTx/>
          <a:buSzTx/>
          <a:buFontTx/>
          <a:buNone/>
          <a:tabLst/>
          <a:defRPr kumimoji="0" sz="2000" b="0" i="0" u="none" strike="noStrike" cap="none" normalizeH="0" baseline="0" dirty="0" smtClean="0">
            <a:ln>
              <a:noFill/>
            </a:ln>
            <a:solidFill>
              <a:srgbClr val="191919"/>
            </a:solidFill>
            <a:effectLst/>
            <a:latin typeface="HelvNeue Light for IBM" pitchFamily="34"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defRPr sz="1400" dirty="0" smtClean="0">
            <a:solidFill>
              <a:schemeClr val="bg1"/>
            </a:solidFill>
            <a:latin typeface="IBM Plex Sans" charset="0"/>
            <a:ea typeface="IBM Plex Sans" charset="0"/>
            <a:cs typeface="IBM Plex Sans" charset="0"/>
          </a:defRPr>
        </a:defPPr>
      </a:lstStyle>
    </a:txDef>
  </a:objectDefaults>
  <a:extraClrSchemeLst/>
  <a:custClrLst>
    <a:custClr name="Red 100">
      <a:srgbClr val="2C080A"/>
    </a:custClr>
    <a:custClr name="Red 90">
      <a:srgbClr val="4F0408"/>
    </a:custClr>
    <a:custClr name="Red 80">
      <a:srgbClr val="750E13"/>
    </a:custClr>
    <a:custClr name="Red 70">
      <a:srgbClr val="A51920"/>
    </a:custClr>
    <a:custClr name="Red 60">
      <a:srgbClr val="E02730"/>
    </a:custClr>
    <a:custClr name="Magenta 100">
      <a:srgbClr val="2A0A16"/>
    </a:custClr>
    <a:custClr name="Magenta 90">
      <a:srgbClr val="4F0027"/>
    </a:custClr>
    <a:custClr name="Magenta 80">
      <a:srgbClr val="760A3A"/>
    </a:custClr>
    <a:custClr name="Magenta 70">
      <a:srgbClr val="A11950"/>
    </a:custClr>
    <a:custClr name="Magenta 60">
      <a:srgbClr val="D7306D"/>
    </a:custClr>
    <a:custClr name="Blue 100">
      <a:srgbClr val="051243"/>
    </a:custClr>
    <a:custClr name="Blue 90">
      <a:srgbClr val="051B75"/>
    </a:custClr>
    <a:custClr name="Blue 80">
      <a:srgbClr val="0530AD"/>
    </a:custClr>
    <a:custClr name="Blue 70">
      <a:srgbClr val="054ADA"/>
    </a:custClr>
    <a:custClr name="Blue 60">
      <a:srgbClr val="0F6FFF"/>
    </a:custClr>
    <a:custClr name="Blue2 100">
      <a:srgbClr val="07192B"/>
    </a:custClr>
    <a:custClr name="Blue2 90">
      <a:srgbClr val="002749"/>
    </a:custClr>
    <a:custClr name="Blue2 80">
      <a:srgbClr val="003D73"/>
    </a:custClr>
    <a:custClr name="Blue2 70">
      <a:srgbClr val="0058A1"/>
    </a:custClr>
    <a:custClr name="Blue2 60">
      <a:srgbClr val="0079CD"/>
    </a:custClr>
    <a:custClr name="Teal 100">
      <a:srgbClr val="081A1C"/>
    </a:custClr>
    <a:custClr name="Teal 90">
      <a:srgbClr val="002B30"/>
    </a:custClr>
    <a:custClr name="Teal 80">
      <a:srgbClr val="004548"/>
    </a:custClr>
    <a:custClr name="Teal 70">
      <a:srgbClr val="006161"/>
    </a:custClr>
    <a:custClr name="Teal 60">
      <a:srgbClr val="008381"/>
    </a:custClr>
    <a:custClr name="Green 100">
      <a:srgbClr val="081B09"/>
    </a:custClr>
    <a:custClr name="Green 90">
      <a:srgbClr val="012E0E"/>
    </a:custClr>
    <a:custClr name="Green 80">
      <a:srgbClr val="054719"/>
    </a:custClr>
    <a:custClr name="Green 70">
      <a:srgbClr val="10642A"/>
    </a:custClr>
    <a:custClr name="Green 60">
      <a:srgbClr val="1B873B"/>
    </a:custClr>
    <a:custClr name="Warm Gray 100">
      <a:srgbClr val="1A1717"/>
    </a:custClr>
    <a:custClr name="Warm Gray 90">
      <a:srgbClr val="272424"/>
    </a:custClr>
    <a:custClr name="Warm Gray 80">
      <a:srgbClr val="403C3C"/>
    </a:custClr>
    <a:custClr name="Warm Gray 70">
      <a:srgbClr val="595555"/>
    </a:custClr>
    <a:custClr name="Warm Gray 60">
      <a:srgbClr val="797575"/>
    </a:custClr>
    <a:custClr name="Cool Gray 100">
      <a:srgbClr val="13171A"/>
    </a:custClr>
    <a:custClr name="Cool Gray 90">
      <a:srgbClr val="202529"/>
    </a:custClr>
    <a:custClr name="Cool Gray 80">
      <a:srgbClr val="373D42"/>
    </a:custClr>
    <a:custClr name="Cool Gray 70">
      <a:srgbClr val="50565B"/>
    </a:custClr>
    <a:custClr name="Cool Gray 60">
      <a:srgbClr val="6E757C"/>
    </a:custClr>
    <a:custClr name="Purple 100">
      <a:srgbClr val="1E1033"/>
    </a:custClr>
    <a:custClr name="Purple 90">
      <a:srgbClr val="321260"/>
    </a:custClr>
    <a:custClr name="Purple 80">
      <a:srgbClr val="4F2196"/>
    </a:custClr>
    <a:custClr name="Purple 70">
      <a:srgbClr val="6E32C9"/>
    </a:custClr>
    <a:custClr name="Purple 60">
      <a:srgbClr val="924CFC"/>
    </a:custClr>
  </a:custClrLst>
  <a:extLst>
    <a:ext uri="{05A4C25C-085E-4340-85A3-A5531E510DB2}">
      <thm15:themeFamily xmlns:thm15="http://schemas.microsoft.com/office/thememl/2012/main" name="IBM_Master_Presentation_Plex_LargeFormat" id="{E47A02D1-9054-A549-A4D7-74AFC0DA32EA}" vid="{9ECC20FA-BA92-674F-BA7B-E27A18B2B7B4}"/>
    </a:ext>
  </a:extLst>
</a:theme>
</file>

<file path=ppt/theme/theme4.xml><?xml version="1.0" encoding="utf-8"?>
<a:theme xmlns:a="http://schemas.openxmlformats.org/drawingml/2006/main" name="19_blk_background_2017">
  <a:themeElements>
    <a:clrScheme name="IBM Master Presentation 20170523 1">
      <a:dk1>
        <a:srgbClr val="000000"/>
      </a:dk1>
      <a:lt1>
        <a:srgbClr val="000E5E"/>
      </a:lt1>
      <a:dk2>
        <a:srgbClr val="EAEAEA"/>
      </a:dk2>
      <a:lt2>
        <a:srgbClr val="FFFFFF"/>
      </a:lt2>
      <a:accent1>
        <a:srgbClr val="69A6FF"/>
      </a:accent1>
      <a:accent2>
        <a:srgbClr val="0064FF"/>
      </a:accent2>
      <a:accent3>
        <a:srgbClr val="003BC9"/>
      </a:accent3>
      <a:accent4>
        <a:srgbClr val="1FB3CF"/>
      </a:accent4>
      <a:accent5>
        <a:srgbClr val="6E177D"/>
      </a:accent5>
      <a:accent6>
        <a:srgbClr val="DB2663"/>
      </a:accent6>
      <a:hlink>
        <a:srgbClr val="0064FF"/>
      </a:hlink>
      <a:folHlink>
        <a:srgbClr val="E0E0E0"/>
      </a:folHlink>
    </a:clrScheme>
    <a:fontScheme name="IBM Master PPT Template">
      <a:majorFont>
        <a:latin typeface="IBM Plex Sans"/>
        <a:ea typeface=""/>
        <a:cs typeface=""/>
      </a:majorFont>
      <a:minorFont>
        <a:latin typeface="IBM Plex Sans"/>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wrap="square" lIns="0" tIns="0" rIns="0" bIns="0">
        <a:noAutofit/>
      </a:bodyPr>
      <a:lstStyle>
        <a:defPPr>
          <a:defRPr sz="1200" dirty="0" err="1">
            <a:solidFill>
              <a:srgbClr val="FFFFFF"/>
            </a:solidFill>
            <a:latin typeface="Arial"/>
            <a:cs typeface="Arial"/>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IBM_Master_Presentation_2017_v23_plex" id="{9703D799-5C8D-3249-8B0E-7EB5E8B92432}" vid="{63BADC01-3A43-A242-BFBA-ED0B13C564A3}"/>
    </a:ext>
  </a:extLst>
</a:theme>
</file>

<file path=ppt/theme/theme5.xml><?xml version="1.0" encoding="utf-8"?>
<a:theme xmlns:a="http://schemas.openxmlformats.org/drawingml/2006/main" name="1_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IBM Plex">
      <a:majorFont>
        <a:latin typeface="IBM Plex Sans Light"/>
        <a:ea typeface=""/>
        <a:cs typeface=""/>
      </a:majorFont>
      <a:minorFont>
        <a:latin typeface="IBM Plex Sans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IBM Plex Sans" charset="0"/>
            <a:cs typeface="IBM Plex Sans"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Plex" id="{4C35AED2-0956-0D40-B36D-C06D62725AA8}" vid="{C4BA05BF-74B1-4B4C-B175-992815DE89C6}"/>
    </a:ext>
  </a:extLst>
</a:theme>
</file>

<file path=ppt/theme/theme6.xml><?xml version="1.0" encoding="utf-8"?>
<a:theme xmlns:a="http://schemas.openxmlformats.org/drawingml/2006/main" name="IBM Brand Template 2022">
  <a:themeElements>
    <a:clrScheme name="IBM Brand Template 2022">
      <a:dk1>
        <a:srgbClr val="FFFFFF"/>
      </a:dk1>
      <a:lt1>
        <a:srgbClr val="FFFFFF"/>
      </a:lt1>
      <a:dk2>
        <a:srgbClr val="A7A7A7"/>
      </a:dk2>
      <a:lt2>
        <a:srgbClr val="535353"/>
      </a:lt2>
      <a:accent1>
        <a:srgbClr val="002D9C"/>
      </a:accent1>
      <a:accent2>
        <a:srgbClr val="0F62FE"/>
      </a:accent2>
      <a:accent3>
        <a:srgbClr val="82CFFF"/>
      </a:accent3>
      <a:accent4>
        <a:srgbClr val="9EF0F0"/>
      </a:accent4>
      <a:accent5>
        <a:srgbClr val="E0E0E0"/>
      </a:accent5>
      <a:accent6>
        <a:srgbClr val="FCF4D6"/>
      </a:accent6>
      <a:hlink>
        <a:srgbClr val="0000FF"/>
      </a:hlink>
      <a:folHlink>
        <a:srgbClr val="FF00FF"/>
      </a:folHlink>
    </a:clrScheme>
    <a:fontScheme name="IBM Brand Template 2022">
      <a:majorFont>
        <a:latin typeface="Helvetica"/>
        <a:ea typeface="Helvetica"/>
        <a:cs typeface="Helvetica"/>
      </a:majorFont>
      <a:minorFont>
        <a:latin typeface="IBM Plex Sans"/>
        <a:ea typeface="IBM Plex Sans"/>
        <a:cs typeface="IBM Plex Sans"/>
      </a:minorFont>
    </a:fontScheme>
    <a:fmtScheme name="IBM Brand Template 2022">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000000"/>
        </a:solidFill>
        <a:ln w="25400" cap="flat">
          <a:solidFill>
            <a:schemeClr val="accent1"/>
          </a:solidFill>
          <a:prstDash val="solid"/>
          <a:round/>
        </a:ln>
        <a:effectLst/>
        <a:sp3d/>
      </a:spPr>
      <a:bodyPr rot="0" spcFirstLastPara="1" vertOverflow="overflow" horzOverflow="overflow" vert="horz" wrap="square" lIns="91439" tIns="91439" rIns="91439" bIns="91439" numCol="1" spcCol="38100" rtlCol="0" anchor="t">
        <a:spAutoFit/>
      </a:bodyPr>
      <a:lstStyle>
        <a:defPPr marL="0" marR="0" indent="0" algn="l" defTabSz="685982"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FFFFFF"/>
            </a:solidFill>
            <a:effectLst/>
            <a:uFillTx/>
            <a:latin typeface="IBM Plex Sans Light"/>
            <a:ea typeface="IBM Plex Sans Light"/>
            <a:cs typeface="IBM Plex Sans Light"/>
            <a:sym typeface="IBM Plex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685982"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FFFFFF"/>
            </a:solidFill>
            <a:effectLst/>
            <a:uFillTx/>
            <a:latin typeface="IBM Plex Sans Light"/>
            <a:ea typeface="IBM Plex Sans Light"/>
            <a:cs typeface="IBM Plex Sans Light"/>
            <a:sym typeface="IBM Plex Sans Light"/>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7.xml><?xml version="1.0" encoding="utf-8"?>
<a:theme xmlns:a="http://schemas.openxmlformats.org/drawingml/2006/main" name="9_blk_background_2017">
  <a:themeElements>
    <a:clrScheme name="blk_background_2017">
      <a:dk1>
        <a:srgbClr val="000000"/>
      </a:dk1>
      <a:lt1>
        <a:srgbClr val="000000"/>
      </a:lt1>
      <a:dk2>
        <a:srgbClr val="A7A7A7"/>
      </a:dk2>
      <a:lt2>
        <a:srgbClr val="535353"/>
      </a:lt2>
      <a:accent1>
        <a:srgbClr val="69A6FF"/>
      </a:accent1>
      <a:accent2>
        <a:srgbClr val="0064FF"/>
      </a:accent2>
      <a:accent3>
        <a:srgbClr val="003BC9"/>
      </a:accent3>
      <a:accent4>
        <a:srgbClr val="1FB3CF"/>
      </a:accent4>
      <a:accent5>
        <a:srgbClr val="6E177D"/>
      </a:accent5>
      <a:accent6>
        <a:srgbClr val="DB2663"/>
      </a:accent6>
      <a:hlink>
        <a:srgbClr val="0000FF"/>
      </a:hlink>
      <a:folHlink>
        <a:srgbClr val="FF00FF"/>
      </a:folHlink>
    </a:clrScheme>
    <a:fontScheme name="blk_background_2017">
      <a:majorFont>
        <a:latin typeface="Helvetica"/>
        <a:ea typeface="Helvetica"/>
        <a:cs typeface="Helvetica"/>
      </a:majorFont>
      <a:minorFont>
        <a:latin typeface="Calibri"/>
        <a:ea typeface="Calibri"/>
        <a:cs typeface="Calibri"/>
      </a:minorFont>
    </a:fontScheme>
    <a:fmtScheme name="blk_background_2017">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hueOff val="520545"/>
            <a:lumOff val="-20980"/>
          </a:schemeClr>
        </a:solidFill>
        <a:ln w="25400" cap="flat">
          <a:solidFill>
            <a:schemeClr val="accent1"/>
          </a:solidFill>
          <a:prstDash val="solid"/>
          <a:round/>
        </a:ln>
        <a:effectLst/>
        <a:sp3d/>
      </a:spPr>
      <a:bodyPr rot="0" spcFirstLastPara="1" vertOverflow="overflow" horzOverflow="overflow" vert="horz" wrap="square" lIns="0" tIns="0" rIns="0" bIns="0"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685800" rtl="0" fontAlgn="auto" latinLnBrk="0" hangingPunct="0">
          <a:lnSpc>
            <a:spcPct val="100000"/>
          </a:lnSpc>
          <a:spcBef>
            <a:spcPts val="0"/>
          </a:spcBef>
          <a:spcAft>
            <a:spcPts val="0"/>
          </a:spcAft>
          <a:buClrTx/>
          <a:buSzTx/>
          <a:buFontTx/>
          <a:buNone/>
          <a:tabLst/>
          <a:defRPr kumimoji="0" sz="1300" b="0" i="0" u="none" strike="noStrike" cap="none" spc="0" normalizeH="0" baseline="0">
            <a:ln>
              <a:noFill/>
            </a:ln>
            <a:solidFill>
              <a:srgbClr val="000000"/>
            </a:solidFill>
            <a:effectLst/>
            <a:uFillTx/>
            <a:latin typeface="IBM Plex Sans"/>
            <a:ea typeface="IBM Plex Sans"/>
            <a:cs typeface="IBM Plex Sans"/>
            <a:sym typeface="IBM Plex Sans"/>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8.xml><?xml version="1.0" encoding="utf-8"?>
<a:theme xmlns:a="http://schemas.openxmlformats.org/drawingml/2006/main" name="2_IBM Brand Template 2022">
  <a:themeElements>
    <a:clrScheme name="IBM brand presentation palette 2022">
      <a:dk1>
        <a:srgbClr val="FFFFFF"/>
      </a:dk1>
      <a:lt1>
        <a:srgbClr val="000000"/>
      </a:lt1>
      <a:dk2>
        <a:srgbClr val="E5F6FF"/>
      </a:dk2>
      <a:lt2>
        <a:srgbClr val="F4F4F4"/>
      </a:lt2>
      <a:accent1>
        <a:srgbClr val="002D9C"/>
      </a:accent1>
      <a:accent2>
        <a:srgbClr val="0F62FE"/>
      </a:accent2>
      <a:accent3>
        <a:srgbClr val="82CFFF"/>
      </a:accent3>
      <a:accent4>
        <a:srgbClr val="9EF0F0"/>
      </a:accent4>
      <a:accent5>
        <a:srgbClr val="E0E0E0"/>
      </a:accent5>
      <a:accent6>
        <a:srgbClr val="FCF4D6"/>
      </a:accent6>
      <a:hlink>
        <a:srgbClr val="0F62FE"/>
      </a:hlink>
      <a:folHlink>
        <a:srgbClr val="6F6F6F"/>
      </a:folHlink>
    </a:clrScheme>
    <a:fontScheme name="Arial">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w="19050">
          <a:solidFill>
            <a:schemeClr val="accent1"/>
          </a:solidFill>
          <a:headEnd type="none" w="med" len="med"/>
          <a:tailEnd type="none" w="med" len="med"/>
        </a:ln>
        <a:effectLst/>
      </a:spPr>
      <a:bodyPr vert="horz" wrap="square" lIns="91440" tIns="91440" rIns="91440" bIns="91440" numCol="1" rtlCol="0"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 typeface="System Font Regular"/>
          <a:buNone/>
          <a:tabLst/>
          <a:defRPr kumimoji="0" sz="1400" b="0" i="0" u="none" strike="noStrike" cap="none" normalizeH="0" baseline="0" dirty="0" smtClean="0">
            <a:ln>
              <a:noFill/>
            </a:ln>
            <a:solidFill>
              <a:schemeClr val="bg1"/>
            </a:solidFill>
            <a:effectLst/>
            <a:latin typeface="+mn-lt"/>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tx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lIns="91440" tIns="91440" rIns="91440" bIns="91440" rtlCol="0">
        <a:spAutoFit/>
      </a:bodyPr>
      <a:lstStyle>
        <a:defPPr marL="173736" indent="-173736" algn="l">
          <a:spcBef>
            <a:spcPts val="1100"/>
          </a:spcBef>
          <a:buFont typeface="System Font Regular"/>
          <a:buChar char="–"/>
          <a:defRPr sz="1400" dirty="0" smtClean="0">
            <a:solidFill>
              <a:schemeClr val="tx1"/>
            </a:solidFill>
            <a:latin typeface="+mn-lt"/>
            <a:ea typeface="Arial" charset="0"/>
            <a:cs typeface="Arial" charset="0"/>
          </a:defRPr>
        </a:defPPr>
      </a:lstStyle>
    </a:txDef>
  </a:objectDefaults>
  <a:extraClrSchemeLst/>
  <a:custClrLst>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 name="Blue 100">
      <a:srgbClr val="001141"/>
    </a:custClr>
    <a:custClr name="Blue 90">
      <a:srgbClr val="001D6C"/>
    </a:custClr>
    <a:custClr name="Blue 80">
      <a:srgbClr val="002D9C"/>
    </a:custClr>
    <a:custClr name="Blue 70">
      <a:srgbClr val="0043CE"/>
    </a:custClr>
    <a:custClr name="Blue 60">
      <a:srgbClr val="0F62FE"/>
    </a:custClr>
    <a:custClr name="Cyan 50">
      <a:srgbClr val="1192E8"/>
    </a:custClr>
    <a:custClr name="Cyan 40">
      <a:srgbClr val="33B1FF"/>
    </a:custClr>
    <a:custClr name="Cyan 30">
      <a:srgbClr val="82CFFF"/>
    </a:custClr>
    <a:custClr name="Cyan 20">
      <a:srgbClr val="BAE6FF"/>
    </a:custClr>
    <a:custClr name="Cyan 10">
      <a:srgbClr val="E5F6FF"/>
    </a:custClr>
    <a:custClr name="Red 50">
      <a:srgbClr val="FA4D56"/>
    </a:custClr>
    <a:custClr name="Red 40">
      <a:srgbClr val="FF8389"/>
    </a:custClr>
    <a:custClr name="Red 30">
      <a:srgbClr val="FFB3B8"/>
    </a:custClr>
    <a:custClr name="Red 20">
      <a:srgbClr val="FFD7D9"/>
    </a:custClr>
    <a:custClr name="Red 10">
      <a:srgbClr val="FFF1F1"/>
    </a:custClr>
    <a:custClr name="Purple 50">
      <a:srgbClr val="A56EFF"/>
    </a:custClr>
    <a:custClr name="Purple 40">
      <a:srgbClr val="BE95FF"/>
    </a:custClr>
    <a:custClr name="Purple 30">
      <a:srgbClr val="D4BBFF"/>
    </a:custClr>
    <a:custClr name="Purple 20">
      <a:srgbClr val="E8DAFF"/>
    </a:custClr>
    <a:custClr name="Purple 10">
      <a:srgbClr val="F6F2FF"/>
    </a:custClr>
    <a:custClr name="Green 30">
      <a:srgbClr val="6FDC8C"/>
    </a:custClr>
    <a:custClr name="Green 20">
      <a:srgbClr val="A7F0BA"/>
    </a:custClr>
    <a:custClr name="Green 10">
      <a:srgbClr val="DEFBE6"/>
    </a:custClr>
    <a:custClr name="Yellow 20">
      <a:srgbClr val="FDDC69"/>
    </a:custClr>
    <a:custClr name="Yellow 10">
      <a:srgbClr val="FCF4D6"/>
    </a:custClr>
    <a:custClr name="Teal 50">
      <a:srgbClr val="009D9A"/>
    </a:custClr>
    <a:custClr name="Teal 40">
      <a:srgbClr val="08BDBA"/>
    </a:custClr>
    <a:custClr name="Teal 30">
      <a:srgbClr val="3DDBD9"/>
    </a:custClr>
    <a:custClr name="Teal 20">
      <a:srgbClr val="9EF0F0"/>
    </a:custClr>
    <a:custClr name="Teal 10">
      <a:srgbClr val="D9FBFB"/>
    </a:custClr>
  </a:custClrLst>
  <a:extLst>
    <a:ext uri="{05A4C25C-085E-4340-85A3-A5531E510DB2}">
      <thm15:themeFamily xmlns:thm15="http://schemas.microsoft.com/office/thememl/2012/main" name="IBM_Presentation_Template_2022_V01_Arial" id="{FEF8B486-0A69-7643-9587-155BF4105706}" vid="{7EE01304-197D-504B-86C9-7EA9E1122F73}"/>
    </a:ext>
  </a:extLst>
</a:theme>
</file>

<file path=ppt/theme/theme9.xml><?xml version="1.0" encoding="utf-8"?>
<a:theme xmlns:a="http://schemas.openxmlformats.org/drawingml/2006/main" name="1_IBM 2020 Master template (black background)">
  <a:themeElements>
    <a:clrScheme name="Custom 3">
      <a:dk1>
        <a:srgbClr val="FFFFFF"/>
      </a:dk1>
      <a:lt1>
        <a:srgbClr val="000000"/>
      </a:lt1>
      <a:dk2>
        <a:srgbClr val="525252"/>
      </a:dk2>
      <a:lt2>
        <a:srgbClr val="F4F4F4"/>
      </a:lt2>
      <a:accent1>
        <a:srgbClr val="0F62FE"/>
      </a:accent1>
      <a:accent2>
        <a:srgbClr val="002D9C"/>
      </a:accent2>
      <a:accent3>
        <a:srgbClr val="D12771"/>
      </a:accent3>
      <a:accent4>
        <a:srgbClr val="8A3FFC"/>
      </a:accent4>
      <a:accent5>
        <a:srgbClr val="007D79"/>
      </a:accent5>
      <a:accent6>
        <a:srgbClr val="697077"/>
      </a:accent6>
      <a:hlink>
        <a:srgbClr val="4589FF"/>
      </a:hlink>
      <a:folHlink>
        <a:srgbClr val="6F6F6F"/>
      </a:folHlink>
    </a:clrScheme>
    <a:fontScheme name="Arial">
      <a:maj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panose="020B0604020202020204"/>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bg1"/>
        </a:solidFill>
        <a:ln w="19050">
          <a:solidFill>
            <a:schemeClr val="bg1"/>
          </a:solidFill>
          <a:headEnd type="none" w="med" len="med"/>
          <a:tailEnd type="none" w="med" len="med"/>
        </a:ln>
        <a:effectLst/>
      </a:spPr>
      <a:bodyPr vert="horz" wrap="square" lIns="36000" tIns="36000" rIns="36000" bIns="36000" numCol="1" rtlCol="0" anchor="t" anchorCtr="0" compatLnSpc="1">
        <a:prstTxWarp prst="textNoShape">
          <a:avLst/>
        </a:prstTxWarp>
      </a:bodyPr>
      <a:lstStyle>
        <a:defPPr marL="0" marR="0" indent="0" algn="l" defTabSz="685983" rtl="0" eaLnBrk="1" fontAlgn="auto" latinLnBrk="0" hangingPunct="1">
          <a:lnSpc>
            <a:spcPct val="100000"/>
          </a:lnSpc>
          <a:spcBef>
            <a:spcPts val="0"/>
          </a:spcBef>
          <a:spcAft>
            <a:spcPts val="0"/>
          </a:spcAft>
          <a:buClrTx/>
          <a:buSzTx/>
          <a:buFontTx/>
          <a:buNone/>
          <a:tabLst/>
          <a:defRPr kumimoji="0" sz="1400" b="0" i="0" u="none" strike="noStrike" kern="1200" cap="none" spc="0" normalizeH="0" baseline="0" noProof="0" dirty="0" smtClean="0">
            <a:ln>
              <a:noFill/>
            </a:ln>
            <a:solidFill>
              <a:schemeClr val="tx1"/>
            </a:solidFill>
            <a:effectLst/>
            <a:uLnTx/>
            <a:uFillTx/>
            <a:latin typeface="IBM Plex Sans" charset="0"/>
            <a:ea typeface="IBM Plex Sans" charset="0"/>
            <a:cs typeface="IBM Plex Sans" charset="0"/>
          </a:defRPr>
        </a:defPPr>
      </a:lstStyle>
      <a:style>
        <a:lnRef idx="2">
          <a:schemeClr val="accent6"/>
        </a:lnRef>
        <a:fillRef idx="1">
          <a:schemeClr val="lt1"/>
        </a:fillRef>
        <a:effectRef idx="0">
          <a:schemeClr val="accent6"/>
        </a:effectRef>
        <a:fontRef idx="minor">
          <a:schemeClr val="dk1"/>
        </a:fontRef>
      </a:style>
    </a:spDef>
    <a:lnDef>
      <a:spPr bwMode="auto">
        <a:ln w="19050">
          <a:solidFill>
            <a:schemeClr val="bg1"/>
          </a:solidFill>
          <a:headEnd type="none" w="med" len="med"/>
          <a:tailEnd type="none" w="med" len="med"/>
        </a:ln>
        <a:effectLst/>
      </a:spPr>
      <a:bodyPr/>
      <a:lstStyle/>
      <a:style>
        <a:lnRef idx="1">
          <a:schemeClr val="dk1"/>
        </a:lnRef>
        <a:fillRef idx="0">
          <a:schemeClr val="dk1"/>
        </a:fillRef>
        <a:effectRef idx="0">
          <a:schemeClr val="dk1"/>
        </a:effectRef>
        <a:fontRef idx="minor">
          <a:schemeClr val="tx1"/>
        </a:fontRef>
      </a:style>
    </a:lnDef>
    <a:txDef>
      <a:spPr>
        <a:noFill/>
      </a:spPr>
      <a:bodyPr wrap="square" rtlCol="0">
        <a:spAutoFit/>
      </a:bodyPr>
      <a:lstStyle>
        <a:defPPr algn="l">
          <a:defRPr sz="1400" dirty="0" smtClean="0">
            <a:solidFill>
              <a:schemeClr val="bg1"/>
            </a:solidFill>
            <a:latin typeface="+mn-lt"/>
            <a:ea typeface="IBM Plex Sans" charset="0"/>
            <a:cs typeface="IBM Plex Sans" charset="0"/>
          </a:defRPr>
        </a:defPPr>
      </a:lstStyle>
    </a:txDef>
  </a:objectDefaults>
  <a:extraClrSchemeLst/>
  <a:custClrLst>
    <a:custClr name="Magenta 100">
      <a:srgbClr val="2A0A18"/>
    </a:custClr>
    <a:custClr name="Magenta 90">
      <a:srgbClr val="510224"/>
    </a:custClr>
    <a:custClr name="Magenta 80">
      <a:srgbClr val="740937"/>
    </a:custClr>
    <a:custClr name="Magenta 70">
      <a:srgbClr val="9F1853"/>
    </a:custClr>
    <a:custClr name="Magenta 60">
      <a:srgbClr val="D12771"/>
    </a:custClr>
    <a:custClr name="Magenta 50">
      <a:srgbClr val="EE5396"/>
    </a:custClr>
    <a:custClr name="Magenta 40">
      <a:srgbClr val="FF7EB6"/>
    </a:custClr>
    <a:custClr name="Magenta 30">
      <a:srgbClr val="FFAFD2"/>
    </a:custClr>
    <a:custClr name="Magenta 20">
      <a:srgbClr val="FFD6E8"/>
    </a:custClr>
    <a:custClr name="Magenta 10">
      <a:srgbClr val="FFF0F7"/>
    </a:custClr>
    <a:custClr name="Purple 100">
      <a:srgbClr val="1C0F30"/>
    </a:custClr>
    <a:custClr name="Purple 90">
      <a:srgbClr val="31135E"/>
    </a:custClr>
    <a:custClr name="Purple 80">
      <a:srgbClr val="491D8B"/>
    </a:custClr>
    <a:custClr name="Purple 70">
      <a:srgbClr val="6929C4"/>
    </a:custClr>
    <a:custClr name="Purple 60">
      <a:srgbClr val="8A3FFC"/>
    </a:custClr>
    <a:custClr name="Purple 50">
      <a:srgbClr val="A56EFF"/>
    </a:custClr>
    <a:custClr name="Purple 40">
      <a:srgbClr val="BE95FF"/>
    </a:custClr>
    <a:custClr name="Purple 30">
      <a:srgbClr val="D4BBFF"/>
    </a:custClr>
    <a:custClr name="Purple 20">
      <a:srgbClr val="E8DAFF"/>
    </a:custClr>
    <a:custClr name="Purple 10">
      <a:srgbClr val="F6F2FF"/>
    </a:custClr>
    <a:custClr name="Blue 100">
      <a:srgbClr val="001141"/>
    </a:custClr>
    <a:custClr name="Blue 90">
      <a:srgbClr val="001D6C"/>
    </a:custClr>
    <a:custClr name="Blue 80">
      <a:srgbClr val="002D9C"/>
    </a:custClr>
    <a:custClr name="Blue 70">
      <a:srgbClr val="0043CE"/>
    </a:custClr>
    <a:custClr name="Blue 60">
      <a:srgbClr val="0F62FE"/>
    </a:custClr>
    <a:custClr name="Blue 50">
      <a:srgbClr val="4589FF"/>
    </a:custClr>
    <a:custClr name="Blue 40">
      <a:srgbClr val="78A9FF"/>
    </a:custClr>
    <a:custClr name="Blue 30">
      <a:srgbClr val="A6C8FF"/>
    </a:custClr>
    <a:custClr name="Blue 20">
      <a:srgbClr val="D0E2FF"/>
    </a:custClr>
    <a:custClr name="Blue 10">
      <a:srgbClr val="EDF5FF"/>
    </a:custClr>
    <a:custClr name="Teal 100">
      <a:srgbClr val="081A1C"/>
    </a:custClr>
    <a:custClr name="Teal 90">
      <a:srgbClr val="022B30"/>
    </a:custClr>
    <a:custClr name="Teal 80">
      <a:srgbClr val="004548"/>
    </a:custClr>
    <a:custClr name="Teal 70">
      <a:srgbClr val="005D5D"/>
    </a:custClr>
    <a:custClr name="Teal 60">
      <a:srgbClr val="007D79"/>
    </a:custClr>
    <a:custClr name="Teal 50">
      <a:srgbClr val="009C98"/>
    </a:custClr>
    <a:custClr name="Teal 40">
      <a:srgbClr val="08BDBA"/>
    </a:custClr>
    <a:custClr name="Teal 30">
      <a:srgbClr val="3DDBD9"/>
    </a:custClr>
    <a:custClr name="Teal 20">
      <a:srgbClr val="9EF0F0"/>
    </a:custClr>
    <a:custClr name="Teal 10">
      <a:srgbClr val="D9FBFB"/>
    </a:custClr>
    <a:custClr name="Gray 100">
      <a:srgbClr val="161616"/>
    </a:custClr>
    <a:custClr name="Gray 90">
      <a:srgbClr val="262626"/>
    </a:custClr>
    <a:custClr name="Gray 80">
      <a:srgbClr val="393939"/>
    </a:custClr>
    <a:custClr name="Gray 70">
      <a:srgbClr val="525252"/>
    </a:custClr>
    <a:custClr name="Gray 60">
      <a:srgbClr val="6F6F6F"/>
    </a:custClr>
    <a:custClr name="Gray 50">
      <a:srgbClr val="8D8D8D"/>
    </a:custClr>
    <a:custClr name="Gray 40">
      <a:srgbClr val="A8A8A8"/>
    </a:custClr>
    <a:custClr name="Gray 30">
      <a:srgbClr val="C6C6C6"/>
    </a:custClr>
    <a:custClr name="Gray 20">
      <a:srgbClr val="E0E0E0"/>
    </a:custClr>
    <a:custClr name="Gray 10">
      <a:srgbClr val="F4F4F4"/>
    </a:custClr>
  </a:custClrLst>
  <a:extLst>
    <a:ext uri="{05A4C25C-085E-4340-85A3-A5531E510DB2}">
      <thm15:themeFamily xmlns:thm15="http://schemas.microsoft.com/office/thememl/2012/main" name="IBM_Master_Presentation_2020_V01_Arial" id="{A2B647AA-91AA-E84C-9282-62E98195C9E1}" vid="{BDCD5089-E7A6-4A42-ABCF-1EC7BACDC585}"/>
    </a:ext>
  </a:extLst>
</a:theme>
</file>

<file path=ppt/theme/themeOverride1.xml><?xml version="1.0" encoding="utf-8"?>
<a:themeOverride xmlns:a="http://schemas.openxmlformats.org/drawingml/2006/main">
  <a:clrScheme name="IBM">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ppt/theme/themeOverride2.xml><?xml version="1.0" encoding="utf-8"?>
<a:themeOverride xmlns:a="http://schemas.openxmlformats.org/drawingml/2006/main">
  <a:clrScheme name="Big_Data_&amp;_Analytics_Brand_Wht_template 1">
    <a:dk1>
      <a:srgbClr val="000000"/>
    </a:dk1>
    <a:lt1>
      <a:srgbClr val="FFFFFF"/>
    </a:lt1>
    <a:dk2>
      <a:srgbClr val="000000"/>
    </a:dk2>
    <a:lt2>
      <a:srgbClr val="808080"/>
    </a:lt2>
    <a:accent1>
      <a:srgbClr val="83D1F5"/>
    </a:accent1>
    <a:accent2>
      <a:srgbClr val="008ABF"/>
    </a:accent2>
    <a:accent3>
      <a:srgbClr val="FFFFFF"/>
    </a:accent3>
    <a:accent4>
      <a:srgbClr val="000000"/>
    </a:accent4>
    <a:accent5>
      <a:srgbClr val="C1E5F9"/>
    </a:accent5>
    <a:accent6>
      <a:srgbClr val="007DAD"/>
    </a:accent6>
    <a:hlink>
      <a:srgbClr val="007670"/>
    </a:hlink>
    <a:folHlink>
      <a:srgbClr val="FDB813"/>
    </a:folHlink>
  </a:clrScheme>
</a:themeOverride>
</file>

<file path=docProps/app.xml><?xml version="1.0" encoding="utf-8"?>
<Properties xmlns="http://schemas.openxmlformats.org/officeDocument/2006/extended-properties" xmlns:vt="http://schemas.openxmlformats.org/officeDocument/2006/docPropsVTypes">
  <Template>IBM 2020 Master template (black background)</Template>
  <TotalTime>79899</TotalTime>
  <Words>4378</Words>
  <Application>Microsoft Macintosh PowerPoint</Application>
  <PresentationFormat>On-screen Show (16:9)</PresentationFormat>
  <Paragraphs>617</Paragraphs>
  <Slides>32</Slides>
  <Notes>25</Notes>
  <HiddenSlides>0</HiddenSlides>
  <MMClips>0</MMClips>
  <ScaleCrop>false</ScaleCrop>
  <HeadingPairs>
    <vt:vector size="8" baseType="variant">
      <vt:variant>
        <vt:lpstr>Fonts Used</vt:lpstr>
      </vt:variant>
      <vt:variant>
        <vt:i4>28</vt:i4>
      </vt:variant>
      <vt:variant>
        <vt:lpstr>Theme</vt:lpstr>
      </vt:variant>
      <vt:variant>
        <vt:i4>17</vt:i4>
      </vt:variant>
      <vt:variant>
        <vt:lpstr>Embedded OLE Servers</vt:lpstr>
      </vt:variant>
      <vt:variant>
        <vt:i4>1</vt:i4>
      </vt:variant>
      <vt:variant>
        <vt:lpstr>Slide Titles</vt:lpstr>
      </vt:variant>
      <vt:variant>
        <vt:i4>32</vt:i4>
      </vt:variant>
    </vt:vector>
  </HeadingPairs>
  <TitlesOfParts>
    <vt:vector size="78" baseType="lpstr">
      <vt:lpstr>.AppleSystemUIFont</vt:lpstr>
      <vt:lpstr>Apple Symbols</vt:lpstr>
      <vt:lpstr>Arial</vt:lpstr>
      <vt:lpstr>Arial Regular</vt:lpstr>
      <vt:lpstr>Calibri</vt:lpstr>
      <vt:lpstr>Calibri Light</vt:lpstr>
      <vt:lpstr>Google Sans</vt:lpstr>
      <vt:lpstr>Graphik</vt:lpstr>
      <vt:lpstr>Graphik-SemiboldItalic</vt:lpstr>
      <vt:lpstr>Helvetica</vt:lpstr>
      <vt:lpstr>Helvetica Neue</vt:lpstr>
      <vt:lpstr>Helvetica Neue Medium</vt:lpstr>
      <vt:lpstr>HelvNeue Light for IBM</vt:lpstr>
      <vt:lpstr>IBM Plex Mono</vt:lpstr>
      <vt:lpstr>IBM Plex Mono SemiBold</vt:lpstr>
      <vt:lpstr>IBM Plex Sans</vt:lpstr>
      <vt:lpstr>IBM Plex Sans ExtraLight</vt:lpstr>
      <vt:lpstr>IBM Plex Sans Light</vt:lpstr>
      <vt:lpstr>IBM Plex Sans Medium</vt:lpstr>
      <vt:lpstr>IBM Plex Sans Regular</vt:lpstr>
      <vt:lpstr>IBM Plex Sans SemiBold</vt:lpstr>
      <vt:lpstr>IBM Plex Sans SmBld</vt:lpstr>
      <vt:lpstr>IBM Plex Sans Thin</vt:lpstr>
      <vt:lpstr>IBM Plex Serif</vt:lpstr>
      <vt:lpstr>IBMPlexSans</vt:lpstr>
      <vt:lpstr>Montserrat</vt:lpstr>
      <vt:lpstr>Symbol</vt:lpstr>
      <vt:lpstr>Wingdings</vt:lpstr>
      <vt:lpstr>IBM 2020 Master template (black background)</vt:lpstr>
      <vt:lpstr>IBM 2020 Master template (white background)</vt:lpstr>
      <vt:lpstr>2_IBM BxD 2018 black background</vt:lpstr>
      <vt:lpstr>19_blk_background_2017</vt:lpstr>
      <vt:lpstr>1_IBM Brand Template 2022</vt:lpstr>
      <vt:lpstr>IBM Brand Template 2022</vt:lpstr>
      <vt:lpstr>9_blk_background_2017</vt:lpstr>
      <vt:lpstr>2_IBM Brand Template 2022</vt:lpstr>
      <vt:lpstr>1_IBM 2020 Master template (black background)</vt:lpstr>
      <vt:lpstr>4_IBM 2020 Master template (black background)</vt:lpstr>
      <vt:lpstr>IBM 2019 Master template (white background)</vt:lpstr>
      <vt:lpstr>2_IBM 2020 Master template (black background)</vt:lpstr>
      <vt:lpstr>IBM Standard Theme</vt:lpstr>
      <vt:lpstr>1_IBM 2019 Master template (black background)</vt:lpstr>
      <vt:lpstr>IBM 2019 Master template (light gray background)</vt:lpstr>
      <vt:lpstr>5_IBM_Analytics_Wht_template</vt:lpstr>
      <vt:lpstr>1_Tema de Office</vt:lpstr>
      <vt:lpstr>think-cell Slide</vt:lpstr>
      <vt:lpstr>PowerPoint Presentation</vt:lpstr>
      <vt:lpstr>PowerPoint Presentation</vt:lpstr>
      <vt:lpstr>¿Que hace un CSM?</vt:lpstr>
      <vt:lpstr>Apoyar la experiencia Post Venta</vt:lpstr>
      <vt:lpstr>Customer Success Manager</vt:lpstr>
      <vt:lpstr>Plan Macro</vt:lpstr>
      <vt:lpstr>Actividades – Estado del arte</vt:lpstr>
      <vt:lpstr>¿Que es un Cloud Pak?</vt:lpstr>
      <vt:lpstr>¿Qué son los Cloud Paks?</vt:lpstr>
      <vt:lpstr>¿Que hace el Cloud Pak for Watson AIOPs?</vt:lpstr>
      <vt:lpstr>PowerPoint Presentation</vt:lpstr>
      <vt:lpstr>Comprehensive AIOps approach to Real Business Outcomes</vt:lpstr>
      <vt:lpstr>PowerPoint Presentation</vt:lpstr>
      <vt:lpstr>PowerPoint Presentation</vt:lpstr>
      <vt:lpstr>Event Manager  </vt:lpstr>
      <vt:lpstr>Metric Manager    </vt:lpstr>
      <vt:lpstr>AI Manager</vt:lpstr>
      <vt:lpstr>PowerPoint Presentation</vt:lpstr>
      <vt:lpstr>PowerPoint Presentation</vt:lpstr>
      <vt:lpstr>PowerPoint Presentation</vt:lpstr>
      <vt:lpstr>Infrastructure Automation    </vt:lpstr>
      <vt:lpstr>PowerPoint Presentation</vt:lpstr>
      <vt:lpstr>¿Que estamos haciendo en CLARO?</vt:lpstr>
      <vt:lpstr>PowerPoint Presentation</vt:lpstr>
      <vt:lpstr>Arquitectura: AI MANAGER </vt:lpstr>
      <vt:lpstr>PowerPoint Presentation</vt:lpstr>
      <vt:lpstr>¿Dónde encuentro información?</vt:lpstr>
      <vt:lpstr>¿Qué recursos del cliente están disponibles para los Cloud Paks? </vt:lpstr>
      <vt:lpstr>Centro de conocimiento de IBM</vt:lpstr>
      <vt:lpstr>La misión del Programa de Certificación Profesional de IBM es: - Proporcionar un método fiable, válido y justo para evaluar las habilidades y conocimientos. - Desarrollar una comunidad mundial de profesionales certificados altamente cualificados que recomienden, vendan, den servicio, den soporte y/o utilicen productos y soluciones de IBM.</vt:lpstr>
      <vt:lpstr>https://www.ibm.com/training/path/ibmcloudpakforwatsonaiops </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Louise McNicoll</dc:creator>
  <cp:lastModifiedBy>Paola Casanova</cp:lastModifiedBy>
  <cp:revision>534</cp:revision>
  <cp:lastPrinted>2023-01-25T16:56:35Z</cp:lastPrinted>
  <dcterms:created xsi:type="dcterms:W3CDTF">2021-05-03T18:10:43Z</dcterms:created>
  <dcterms:modified xsi:type="dcterms:W3CDTF">2023-05-17T09:29:47Z</dcterms:modified>
</cp:coreProperties>
</file>